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63"/>
  </p:notesMasterIdLst>
  <p:sldIdLst>
    <p:sldId id="545" r:id="rId2"/>
    <p:sldId id="582" r:id="rId3"/>
    <p:sldId id="542" r:id="rId4"/>
    <p:sldId id="497" r:id="rId5"/>
    <p:sldId id="495" r:id="rId6"/>
    <p:sldId id="496" r:id="rId7"/>
    <p:sldId id="498" r:id="rId8"/>
    <p:sldId id="499" r:id="rId9"/>
    <p:sldId id="500" r:id="rId10"/>
    <p:sldId id="471" r:id="rId11"/>
    <p:sldId id="520" r:id="rId12"/>
    <p:sldId id="307" r:id="rId13"/>
    <p:sldId id="494" r:id="rId14"/>
    <p:sldId id="559" r:id="rId15"/>
    <p:sldId id="560" r:id="rId16"/>
    <p:sldId id="477" r:id="rId17"/>
    <p:sldId id="539" r:id="rId18"/>
    <p:sldId id="540" r:id="rId19"/>
    <p:sldId id="467" r:id="rId20"/>
    <p:sldId id="486" r:id="rId21"/>
    <p:sldId id="476" r:id="rId22"/>
    <p:sldId id="581" r:id="rId23"/>
    <p:sldId id="306" r:id="rId24"/>
    <p:sldId id="504" r:id="rId25"/>
    <p:sldId id="576" r:id="rId26"/>
    <p:sldId id="488" r:id="rId27"/>
    <p:sldId id="508" r:id="rId28"/>
    <p:sldId id="506" r:id="rId29"/>
    <p:sldId id="489" r:id="rId30"/>
    <p:sldId id="509" r:id="rId31"/>
    <p:sldId id="492" r:id="rId32"/>
    <p:sldId id="577" r:id="rId33"/>
    <p:sldId id="578" r:id="rId34"/>
    <p:sldId id="563" r:id="rId35"/>
    <p:sldId id="546" r:id="rId36"/>
    <p:sldId id="579" r:id="rId37"/>
    <p:sldId id="580" r:id="rId38"/>
    <p:sldId id="392" r:id="rId39"/>
    <p:sldId id="393" r:id="rId40"/>
    <p:sldId id="300" r:id="rId41"/>
    <p:sldId id="558" r:id="rId42"/>
    <p:sldId id="583" r:id="rId43"/>
    <p:sldId id="521" r:id="rId44"/>
    <p:sldId id="584" r:id="rId45"/>
    <p:sldId id="561" r:id="rId46"/>
    <p:sldId id="585" r:id="rId47"/>
    <p:sldId id="565" r:id="rId48"/>
    <p:sldId id="566" r:id="rId49"/>
    <p:sldId id="567" r:id="rId50"/>
    <p:sldId id="394" r:id="rId51"/>
    <p:sldId id="568" r:id="rId52"/>
    <p:sldId id="569" r:id="rId53"/>
    <p:sldId id="570" r:id="rId54"/>
    <p:sldId id="571" r:id="rId55"/>
    <p:sldId id="572" r:id="rId56"/>
    <p:sldId id="554" r:id="rId57"/>
    <p:sldId id="573" r:id="rId58"/>
    <p:sldId id="533" r:id="rId59"/>
    <p:sldId id="574" r:id="rId60"/>
    <p:sldId id="564" r:id="rId61"/>
    <p:sldId id="331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EFB7912-FD78-014A-B822-BA43F6AB9625}">
          <p14:sldIdLst>
            <p14:sldId id="545"/>
            <p14:sldId id="582"/>
          </p14:sldIdLst>
        </p14:section>
        <p14:section name="array vs list" id="{89A66205-5332-294F-9508-64CC58B999DF}">
          <p14:sldIdLst>
            <p14:sldId id="542"/>
            <p14:sldId id="497"/>
            <p14:sldId id="495"/>
            <p14:sldId id="496"/>
            <p14:sldId id="498"/>
            <p14:sldId id="499"/>
            <p14:sldId id="500"/>
            <p14:sldId id="471"/>
          </p14:sldIdLst>
        </p14:section>
        <p14:section name="operations" id="{D2FE2280-55CE-BB4E-9185-DCF8309721E9}">
          <p14:sldIdLst>
            <p14:sldId id="520"/>
            <p14:sldId id="307"/>
            <p14:sldId id="494"/>
            <p14:sldId id="559"/>
            <p14:sldId id="560"/>
            <p14:sldId id="477"/>
            <p14:sldId id="539"/>
            <p14:sldId id="540"/>
            <p14:sldId id="467"/>
            <p14:sldId id="486"/>
            <p14:sldId id="476"/>
          </p14:sldIdLst>
        </p14:section>
        <p14:section name="more operations" id="{2E1D508F-4B60-0944-BD58-E395A7502007}">
          <p14:sldIdLst>
            <p14:sldId id="581"/>
            <p14:sldId id="306"/>
            <p14:sldId id="504"/>
            <p14:sldId id="576"/>
            <p14:sldId id="488"/>
            <p14:sldId id="508"/>
            <p14:sldId id="506"/>
            <p14:sldId id="489"/>
            <p14:sldId id="509"/>
            <p14:sldId id="492"/>
            <p14:sldId id="577"/>
            <p14:sldId id="578"/>
            <p14:sldId id="563"/>
            <p14:sldId id="546"/>
            <p14:sldId id="579"/>
            <p14:sldId id="580"/>
          </p14:sldIdLst>
        </p14:section>
        <p14:section name="linear algebra" id="{869E3209-952D-D24A-833F-431616CE1A8D}">
          <p14:sldIdLst>
            <p14:sldId id="392"/>
            <p14:sldId id="393"/>
            <p14:sldId id="300"/>
            <p14:sldId id="558"/>
            <p14:sldId id="583"/>
            <p14:sldId id="521"/>
            <p14:sldId id="584"/>
            <p14:sldId id="561"/>
            <p14:sldId id="585"/>
            <p14:sldId id="565"/>
            <p14:sldId id="566"/>
            <p14:sldId id="567"/>
            <p14:sldId id="394"/>
            <p14:sldId id="568"/>
            <p14:sldId id="569"/>
            <p14:sldId id="570"/>
            <p14:sldId id="571"/>
            <p14:sldId id="572"/>
            <p14:sldId id="554"/>
            <p14:sldId id="573"/>
            <p14:sldId id="533"/>
            <p14:sldId id="574"/>
            <p14:sldId id="56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D4C68-C269-D456-15BA-B7B5CF8D2174}" name="SUN Ying" initials="SY" userId="S::yings@ust.hk::9398a671-6a31-4d6e-af59-3cf35dadce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E94"/>
    <a:srgbClr val="001400"/>
    <a:srgbClr val="DCF2EA"/>
    <a:srgbClr val="42B395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1" autoAdjust="0"/>
    <p:restoredTop sz="73446"/>
  </p:normalViewPr>
  <p:slideViewPr>
    <p:cSldViewPr snapToGrid="0">
      <p:cViewPr varScale="1">
        <p:scale>
          <a:sx n="88" d="100"/>
          <a:sy n="88" d="100"/>
        </p:scale>
        <p:origin x="2072" y="192"/>
      </p:cViewPr>
      <p:guideLst>
        <p:guide orient="horz" pos="799"/>
        <p:guide pos="41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deng" userId="c1acc49779995ea7" providerId="LiveId" clId="{E0957303-E843-4879-9C00-7E9D18C1BD70}"/>
    <pc:docChg chg="undo redo custSel addSld delSld modSld sldOrd">
      <pc:chgData name="Shirley deng" userId="c1acc49779995ea7" providerId="LiveId" clId="{E0957303-E843-4879-9C00-7E9D18C1BD70}" dt="2022-12-06T03:44:43.926" v="4697"/>
      <pc:docMkLst>
        <pc:docMk/>
      </pc:docMkLst>
      <pc:sldChg chg="del">
        <pc:chgData name="Shirley deng" userId="c1acc49779995ea7" providerId="LiveId" clId="{E0957303-E843-4879-9C00-7E9D18C1BD70}" dt="2022-12-02T05:56:34.540" v="2057" actId="2696"/>
        <pc:sldMkLst>
          <pc:docMk/>
          <pc:sldMk cId="1288670033" sldId="264"/>
        </pc:sldMkLst>
      </pc:sldChg>
      <pc:sldChg chg="addSp delSp modSp add mod">
        <pc:chgData name="Shirley deng" userId="c1acc49779995ea7" providerId="LiveId" clId="{E0957303-E843-4879-9C00-7E9D18C1BD70}" dt="2022-11-28T09:22:54.856" v="897" actId="207"/>
        <pc:sldMkLst>
          <pc:docMk/>
          <pc:sldMk cId="4261855773" sldId="266"/>
        </pc:sldMkLst>
        <pc:spChg chg="add del">
          <ac:chgData name="Shirley deng" userId="c1acc49779995ea7" providerId="LiveId" clId="{E0957303-E843-4879-9C00-7E9D18C1BD70}" dt="2022-11-28T01:55:29.302" v="8" actId="22"/>
          <ac:spMkLst>
            <pc:docMk/>
            <pc:sldMk cId="4261855773" sldId="266"/>
            <ac:spMk id="3" creationId="{36B7E09B-440C-D007-6B36-F317ADFED603}"/>
          </ac:spMkLst>
        </pc:spChg>
        <pc:spChg chg="del">
          <ac:chgData name="Shirley deng" userId="c1acc49779995ea7" providerId="LiveId" clId="{E0957303-E843-4879-9C00-7E9D18C1BD70}" dt="2022-11-28T01:55:19.718" v="6" actId="478"/>
          <ac:spMkLst>
            <pc:docMk/>
            <pc:sldMk cId="4261855773" sldId="266"/>
            <ac:spMk id="4" creationId="{5003FAAC-241B-282F-BEB1-F84F73F3FC11}"/>
          </ac:spMkLst>
        </pc:spChg>
        <pc:spChg chg="mod">
          <ac:chgData name="Shirley deng" userId="c1acc49779995ea7" providerId="LiveId" clId="{E0957303-E843-4879-9C00-7E9D18C1BD70}" dt="2022-11-28T09:22:54.856" v="897" actId="207"/>
          <ac:spMkLst>
            <pc:docMk/>
            <pc:sldMk cId="4261855773" sldId="266"/>
            <ac:spMk id="6" creationId="{9E3758AA-510A-6916-6899-E202DBAB8A50}"/>
          </ac:spMkLst>
        </pc:spChg>
        <pc:spChg chg="add del mod">
          <ac:chgData name="Shirley deng" userId="c1acc49779995ea7" providerId="LiveId" clId="{E0957303-E843-4879-9C00-7E9D18C1BD70}" dt="2022-11-28T06:50:26.130" v="529" actId="14100"/>
          <ac:spMkLst>
            <pc:docMk/>
            <pc:sldMk cId="4261855773" sldId="266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7:11:20.648" v="541"/>
          <ac:spMkLst>
            <pc:docMk/>
            <pc:sldMk cId="4261855773" sldId="266"/>
            <ac:spMk id="15" creationId="{C51266DD-F989-E746-8DFA-1F954B3681A5}"/>
          </ac:spMkLst>
        </pc:spChg>
        <pc:spChg chg="add mod">
          <ac:chgData name="Shirley deng" userId="c1acc49779995ea7" providerId="LiveId" clId="{E0957303-E843-4879-9C00-7E9D18C1BD70}" dt="2022-11-28T07:11:29.498" v="544" actId="1076"/>
          <ac:spMkLst>
            <pc:docMk/>
            <pc:sldMk cId="4261855773" sldId="266"/>
            <ac:spMk id="17" creationId="{116132F9-0E6A-38F6-1B72-2E0535A3974D}"/>
          </ac:spMkLst>
        </pc:spChg>
        <pc:spChg chg="add mod">
          <ac:chgData name="Shirley deng" userId="c1acc49779995ea7" providerId="LiveId" clId="{E0957303-E843-4879-9C00-7E9D18C1BD70}" dt="2022-11-28T07:12:40.516" v="555" actId="20577"/>
          <ac:spMkLst>
            <pc:docMk/>
            <pc:sldMk cId="4261855773" sldId="266"/>
            <ac:spMk id="19" creationId="{9F7F2BDC-0833-EE14-303E-42880746D2C2}"/>
          </ac:spMkLst>
        </pc:spChg>
        <pc:picChg chg="add mod modCrop">
          <ac:chgData name="Shirley deng" userId="c1acc49779995ea7" providerId="LiveId" clId="{E0957303-E843-4879-9C00-7E9D18C1BD70}" dt="2022-11-28T07:10:45.203" v="539" actId="1076"/>
          <ac:picMkLst>
            <pc:docMk/>
            <pc:sldMk cId="4261855773" sldId="266"/>
            <ac:picMk id="8" creationId="{942D9952-CAB1-4DA3-6D2E-189E2A0A36A1}"/>
          </ac:picMkLst>
        </pc:picChg>
        <pc:picChg chg="add del mod">
          <ac:chgData name="Shirley deng" userId="c1acc49779995ea7" providerId="LiveId" clId="{E0957303-E843-4879-9C00-7E9D18C1BD70}" dt="2022-11-28T01:56:18.595" v="24"/>
          <ac:picMkLst>
            <pc:docMk/>
            <pc:sldMk cId="4261855773" sldId="266"/>
            <ac:picMk id="10" creationId="{2448AE3B-F245-089C-9F11-91B62C6632D0}"/>
          </ac:picMkLst>
        </pc:picChg>
        <pc:picChg chg="add del mod">
          <ac:chgData name="Shirley deng" userId="c1acc49779995ea7" providerId="LiveId" clId="{E0957303-E843-4879-9C00-7E9D18C1BD70}" dt="2022-11-28T07:09:59.132" v="533" actId="478"/>
          <ac:picMkLst>
            <pc:docMk/>
            <pc:sldMk cId="4261855773" sldId="266"/>
            <ac:picMk id="12" creationId="{CE97CDDA-7417-210C-0BEC-228225B20A76}"/>
          </ac:picMkLst>
        </pc:picChg>
        <pc:picChg chg="add mod">
          <ac:chgData name="Shirley deng" userId="c1acc49779995ea7" providerId="LiveId" clId="{E0957303-E843-4879-9C00-7E9D18C1BD70}" dt="2022-11-28T07:10:18.748" v="538" actId="1076"/>
          <ac:picMkLst>
            <pc:docMk/>
            <pc:sldMk cId="4261855773" sldId="266"/>
            <ac:picMk id="14" creationId="{3A42E72E-8148-5665-A19F-5C74A41505B2}"/>
          </ac:picMkLst>
        </pc:picChg>
      </pc:sldChg>
      <pc:sldChg chg="addSp delSp modSp add del mod">
        <pc:chgData name="Shirley deng" userId="c1acc49779995ea7" providerId="LiveId" clId="{E0957303-E843-4879-9C00-7E9D18C1BD70}" dt="2022-11-28T08:06:47.663" v="636" actId="47"/>
        <pc:sldMkLst>
          <pc:docMk/>
          <pc:sldMk cId="3252572559" sldId="267"/>
        </pc:sldMkLst>
        <pc:spChg chg="add 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2" creationId="{2E5631F6-92C8-237A-1EEA-53C453016680}"/>
          </ac:spMkLst>
        </pc:spChg>
        <pc:spChg chg="add 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1:56:44.991" v="32" actId="478"/>
          <ac:spMkLst>
            <pc:docMk/>
            <pc:sldMk cId="3252572559" sldId="267"/>
            <ac:spMk id="7" creationId="{29B390BB-6793-F357-868C-1F91E23387DB}"/>
          </ac:spMkLst>
        </pc:spChg>
        <pc:spChg chg="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9" creationId="{C48003EF-0CB7-A2CC-F604-0E24542BC86C}"/>
          </ac:spMkLst>
        </pc:spChg>
        <pc:picChg chg="add mod">
          <ac:chgData name="Shirley deng" userId="c1acc49779995ea7" providerId="LiveId" clId="{E0957303-E843-4879-9C00-7E9D18C1BD70}" dt="2022-11-28T01:56:50.938" v="33"/>
          <ac:picMkLst>
            <pc:docMk/>
            <pc:sldMk cId="3252572559" sldId="267"/>
            <ac:picMk id="4" creationId="{35AFD26F-66B6-CA33-A044-8663A9C5D915}"/>
          </ac:picMkLst>
        </pc:picChg>
        <pc:picChg chg="add mod">
          <ac:chgData name="Shirley deng" userId="c1acc49779995ea7" providerId="LiveId" clId="{E0957303-E843-4879-9C00-7E9D18C1BD70}" dt="2022-11-28T01:56:50.938" v="33"/>
          <ac:picMkLst>
            <pc:docMk/>
            <pc:sldMk cId="3252572559" sldId="267"/>
            <ac:picMk id="5" creationId="{B366CD51-9214-CE5E-2F8E-C294F5AACFE1}"/>
          </ac:picMkLst>
        </pc:picChg>
        <pc:picChg chg="del">
          <ac:chgData name="Shirley deng" userId="c1acc49779995ea7" providerId="LiveId" clId="{E0957303-E843-4879-9C00-7E9D18C1BD70}" dt="2022-11-28T01:56:43.828" v="31" actId="478"/>
          <ac:picMkLst>
            <pc:docMk/>
            <pc:sldMk cId="3252572559" sldId="267"/>
            <ac:picMk id="8" creationId="{942D9952-CAB1-4DA3-6D2E-189E2A0A36A1}"/>
          </ac:picMkLst>
        </pc:picChg>
      </pc:sldChg>
      <pc:sldChg chg="addSp delSp modSp add mod">
        <pc:chgData name="Shirley deng" userId="c1acc49779995ea7" providerId="LiveId" clId="{E0957303-E843-4879-9C00-7E9D18C1BD70}" dt="2022-12-02T06:08:24.003" v="2241" actId="255"/>
        <pc:sldMkLst>
          <pc:docMk/>
          <pc:sldMk cId="905831742" sldId="268"/>
        </pc:sldMkLst>
        <pc:spChg chg="add del mod">
          <ac:chgData name="Shirley deng" userId="c1acc49779995ea7" providerId="LiveId" clId="{E0957303-E843-4879-9C00-7E9D18C1BD70}" dt="2022-12-02T06:03:16.377" v="2060" actId="478"/>
          <ac:spMkLst>
            <pc:docMk/>
            <pc:sldMk cId="905831742" sldId="268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21:47.010" v="134" actId="20577"/>
          <ac:spMkLst>
            <pc:docMk/>
            <pc:sldMk cId="905831742" sldId="268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2:22:47.047" v="147" actId="14100"/>
          <ac:spMkLst>
            <pc:docMk/>
            <pc:sldMk cId="905831742" sldId="268"/>
            <ac:spMk id="7" creationId="{29B390BB-6793-F357-868C-1F91E23387DB}"/>
          </ac:spMkLst>
        </pc:spChg>
        <pc:spChg chg="add mod">
          <ac:chgData name="Shirley deng" userId="c1acc49779995ea7" providerId="LiveId" clId="{E0957303-E843-4879-9C00-7E9D18C1BD70}" dt="2022-12-02T06:08:24.003" v="2241" actId="255"/>
          <ac:spMkLst>
            <pc:docMk/>
            <pc:sldMk cId="905831742" sldId="268"/>
            <ac:spMk id="8" creationId="{828A3264-CF85-81EF-6E50-B4D8A24E9736}"/>
          </ac:spMkLst>
        </pc:spChg>
        <pc:picChg chg="add del mod">
          <ac:chgData name="Shirley deng" userId="c1acc49779995ea7" providerId="LiveId" clId="{E0957303-E843-4879-9C00-7E9D18C1BD70}" dt="2022-12-02T06:03:17.909" v="2061" actId="478"/>
          <ac:picMkLst>
            <pc:docMk/>
            <pc:sldMk cId="905831742" sldId="268"/>
            <ac:picMk id="3" creationId="{EB5E5C09-0E70-161E-744B-A8F48DD5A527}"/>
          </ac:picMkLst>
        </pc:picChg>
        <pc:picChg chg="add del mod">
          <ac:chgData name="Shirley deng" userId="c1acc49779995ea7" providerId="LiveId" clId="{E0957303-E843-4879-9C00-7E9D18C1BD70}" dt="2022-12-02T06:03:16.377" v="2060" actId="478"/>
          <ac:picMkLst>
            <pc:docMk/>
            <pc:sldMk cId="905831742" sldId="268"/>
            <ac:picMk id="4" creationId="{3A2A555D-892D-DC22-1949-A19017040862}"/>
          </ac:picMkLst>
        </pc:picChg>
        <pc:picChg chg="add del mod">
          <ac:chgData name="Shirley deng" userId="c1acc49779995ea7" providerId="LiveId" clId="{E0957303-E843-4879-9C00-7E9D18C1BD70}" dt="2022-12-02T06:03:16.377" v="2060" actId="478"/>
          <ac:picMkLst>
            <pc:docMk/>
            <pc:sldMk cId="905831742" sldId="268"/>
            <ac:picMk id="5" creationId="{95879766-7620-6EB1-481B-E2B1533F073E}"/>
          </ac:picMkLst>
        </pc:picChg>
        <pc:picChg chg="del">
          <ac:chgData name="Shirley deng" userId="c1acc49779995ea7" providerId="LiveId" clId="{E0957303-E843-4879-9C00-7E9D18C1BD70}" dt="2022-11-28T01:59:50.676" v="47" actId="478"/>
          <ac:picMkLst>
            <pc:docMk/>
            <pc:sldMk cId="905831742" sldId="268"/>
            <ac:picMk id="8" creationId="{942D9952-CAB1-4DA3-6D2E-189E2A0A36A1}"/>
          </ac:picMkLst>
        </pc:picChg>
        <pc:picChg chg="add mod">
          <ac:chgData name="Shirley deng" userId="c1acc49779995ea7" providerId="LiveId" clId="{E0957303-E843-4879-9C00-7E9D18C1BD70}" dt="2022-12-02T06:03:32.543" v="2067" actId="1076"/>
          <ac:picMkLst>
            <pc:docMk/>
            <pc:sldMk cId="905831742" sldId="268"/>
            <ac:picMk id="1026" creationId="{886BE866-3D1B-B363-3E72-B032F64BD3A3}"/>
          </ac:picMkLst>
        </pc:picChg>
      </pc:sldChg>
      <pc:sldChg chg="addSp delSp modSp add mod modShow">
        <pc:chgData name="Shirley deng" userId="c1acc49779995ea7" providerId="LiveId" clId="{E0957303-E843-4879-9C00-7E9D18C1BD70}" dt="2022-11-28T09:26:07.962" v="927" actId="729"/>
        <pc:sldMkLst>
          <pc:docMk/>
          <pc:sldMk cId="4184757398" sldId="269"/>
        </pc:sldMkLst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2" creationId="{BF657C5E-E9B5-394C-B6E6-AFE93325D7D3}"/>
          </ac:spMkLst>
        </pc:spChg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5" creationId="{D5D6ECDC-5576-4622-D0F7-BEEA62858816}"/>
          </ac:spMkLst>
        </pc:spChg>
        <pc:spChg chg="mod">
          <ac:chgData name="Shirley deng" userId="c1acc49779995ea7" providerId="LiveId" clId="{E0957303-E843-4879-9C00-7E9D18C1BD70}" dt="2022-11-28T02:00:42.003" v="56"/>
          <ac:spMkLst>
            <pc:docMk/>
            <pc:sldMk cId="4184757398" sldId="269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2:00:49.824" v="58" actId="478"/>
          <ac:spMkLst>
            <pc:docMk/>
            <pc:sldMk cId="4184757398" sldId="269"/>
            <ac:spMk id="7" creationId="{29B390BB-6793-F357-868C-1F91E23387DB}"/>
          </ac:spMkLst>
        </pc:spChg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11" creationId="{11F1E72A-0D58-71E7-AA7C-CB3CB1206466}"/>
          </ac:spMkLst>
        </pc:sp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3" creationId="{BE904EAB-BD98-8DDC-4D90-594D28FB4A47}"/>
          </ac:picMkLst>
        </pc:pic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4" creationId="{F92262DA-7103-1E02-F547-D6BD592613A2}"/>
          </ac:picMkLst>
        </pc:picChg>
        <pc:picChg chg="del">
          <ac:chgData name="Shirley deng" userId="c1acc49779995ea7" providerId="LiveId" clId="{E0957303-E843-4879-9C00-7E9D18C1BD70}" dt="2022-11-28T02:00:48.456" v="57" actId="478"/>
          <ac:picMkLst>
            <pc:docMk/>
            <pc:sldMk cId="4184757398" sldId="269"/>
            <ac:picMk id="8" creationId="{942D9952-CAB1-4DA3-6D2E-189E2A0A36A1}"/>
          </ac:picMkLst>
        </pc:pic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10" creationId="{F4CE1C6E-2C7A-7113-EE3E-D89C6240AC21}"/>
          </ac:picMkLst>
        </pc:picChg>
      </pc:sldChg>
      <pc:sldChg chg="delSp modSp add mod">
        <pc:chgData name="Shirley deng" userId="c1acc49779995ea7" providerId="LiveId" clId="{E0957303-E843-4879-9C00-7E9D18C1BD70}" dt="2022-11-29T03:02:46.447" v="1324" actId="2"/>
        <pc:sldMkLst>
          <pc:docMk/>
          <pc:sldMk cId="4208793420" sldId="270"/>
        </pc:sldMkLst>
        <pc:spChg chg="mod">
          <ac:chgData name="Shirley deng" userId="c1acc49779995ea7" providerId="LiveId" clId="{E0957303-E843-4879-9C00-7E9D18C1BD70}" dt="2022-11-29T03:02:46.447" v="1324" actId="2"/>
          <ac:spMkLst>
            <pc:docMk/>
            <pc:sldMk cId="4208793420" sldId="270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05:44.453" v="73" actId="14100"/>
          <ac:spMkLst>
            <pc:docMk/>
            <pc:sldMk cId="4208793420" sldId="270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2:06:46.135" v="74" actId="478"/>
          <ac:spMkLst>
            <pc:docMk/>
            <pc:sldMk cId="4208793420" sldId="270"/>
            <ac:spMk id="7" creationId="{29B390BB-6793-F357-868C-1F91E23387DB}"/>
          </ac:spMkLst>
        </pc:spChg>
        <pc:picChg chg="del">
          <ac:chgData name="Shirley deng" userId="c1acc49779995ea7" providerId="LiveId" clId="{E0957303-E843-4879-9C00-7E9D18C1BD70}" dt="2022-11-28T02:09:38.865" v="121" actId="478"/>
          <ac:picMkLst>
            <pc:docMk/>
            <pc:sldMk cId="4208793420" sldId="270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1-28T02:09:40.005" v="123" actId="478"/>
          <ac:picMkLst>
            <pc:docMk/>
            <pc:sldMk cId="4208793420" sldId="270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1-28T02:09:39.524" v="122" actId="478"/>
          <ac:picMkLst>
            <pc:docMk/>
            <pc:sldMk cId="4208793420" sldId="270"/>
            <ac:picMk id="5" creationId="{95879766-7620-6EB1-481B-E2B1533F073E}"/>
          </ac:picMkLst>
        </pc:picChg>
      </pc:sldChg>
      <pc:sldChg chg="addSp delSp modSp add mod">
        <pc:chgData name="Shirley deng" userId="c1acc49779995ea7" providerId="LiveId" clId="{E0957303-E843-4879-9C00-7E9D18C1BD70}" dt="2022-11-29T03:02:28.973" v="1317" actId="2"/>
        <pc:sldMkLst>
          <pc:docMk/>
          <pc:sldMk cId="3643218599" sldId="271"/>
        </pc:sldMkLst>
        <pc:spChg chg="del">
          <ac:chgData name="Shirley deng" userId="c1acc49779995ea7" providerId="LiveId" clId="{E0957303-E843-4879-9C00-7E9D18C1BD70}" dt="2022-11-28T02:23:04.797" v="150" actId="478"/>
          <ac:spMkLst>
            <pc:docMk/>
            <pc:sldMk cId="3643218599" sldId="271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22:10.837" v="140"/>
          <ac:spMkLst>
            <pc:docMk/>
            <pc:sldMk cId="3643218599" sldId="271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9T03:02:28.973" v="1317" actId="2"/>
          <ac:spMkLst>
            <pc:docMk/>
            <pc:sldMk cId="3643218599" sldId="271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2:26:43.114" v="159"/>
          <ac:spMkLst>
            <pc:docMk/>
            <pc:sldMk cId="3643218599" sldId="271"/>
            <ac:spMk id="11" creationId="{C008846F-4547-FA74-D4AC-0BF3D9ACF1E6}"/>
          </ac:spMkLst>
        </pc:spChg>
        <pc:picChg chg="del">
          <ac:chgData name="Shirley deng" userId="c1acc49779995ea7" providerId="LiveId" clId="{E0957303-E843-4879-9C00-7E9D18C1BD70}" dt="2022-11-28T02:23:05.689" v="151" actId="478"/>
          <ac:picMkLst>
            <pc:docMk/>
            <pc:sldMk cId="3643218599" sldId="271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1-28T02:23:07.594" v="153" actId="478"/>
          <ac:picMkLst>
            <pc:docMk/>
            <pc:sldMk cId="3643218599" sldId="271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1-28T02:23:06.599" v="152" actId="478"/>
          <ac:picMkLst>
            <pc:docMk/>
            <pc:sldMk cId="3643218599" sldId="271"/>
            <ac:picMk id="5" creationId="{95879766-7620-6EB1-481B-E2B1533F073E}"/>
          </ac:picMkLst>
        </pc:picChg>
        <pc:picChg chg="add mod">
          <ac:chgData name="Shirley deng" userId="c1acc49779995ea7" providerId="LiveId" clId="{E0957303-E843-4879-9C00-7E9D18C1BD70}" dt="2022-11-28T02:27:16.262" v="171" actId="1076"/>
          <ac:picMkLst>
            <pc:docMk/>
            <pc:sldMk cId="3643218599" sldId="271"/>
            <ac:picMk id="10" creationId="{969F237B-B7F8-3DC1-9D3E-62551043844B}"/>
          </ac:picMkLst>
        </pc:picChg>
      </pc:sldChg>
      <pc:sldChg chg="addSp delSp modSp add mod">
        <pc:chgData name="Shirley deng" userId="c1acc49779995ea7" providerId="LiveId" clId="{E0957303-E843-4879-9C00-7E9D18C1BD70}" dt="2022-11-29T03:02:33.727" v="1318" actId="2"/>
        <pc:sldMkLst>
          <pc:docMk/>
          <pc:sldMk cId="701115342" sldId="272"/>
        </pc:sldMkLst>
        <pc:spChg chg="add del">
          <ac:chgData name="Shirley deng" userId="c1acc49779995ea7" providerId="LiveId" clId="{E0957303-E843-4879-9C00-7E9D18C1BD70}" dt="2022-11-28T02:28:19.448" v="179"/>
          <ac:spMkLst>
            <pc:docMk/>
            <pc:sldMk cId="701115342" sldId="272"/>
            <ac:spMk id="2" creationId="{F5880195-BBA1-7825-0EAB-1CC70DFB5446}"/>
          </ac:spMkLst>
        </pc:spChg>
        <pc:spChg chg="mod">
          <ac:chgData name="Shirley deng" userId="c1acc49779995ea7" providerId="LiveId" clId="{E0957303-E843-4879-9C00-7E9D18C1BD70}" dt="2022-11-28T02:28:03.874" v="177" actId="14100"/>
          <ac:spMkLst>
            <pc:docMk/>
            <pc:sldMk cId="701115342" sldId="272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9T03:02:33.727" v="1318" actId="2"/>
          <ac:spMkLst>
            <pc:docMk/>
            <pc:sldMk cId="701115342" sldId="272"/>
            <ac:spMk id="7" creationId="{29B390BB-6793-F357-868C-1F91E23387DB}"/>
          </ac:spMkLst>
        </pc:spChg>
        <pc:picChg chg="add mod">
          <ac:chgData name="Shirley deng" userId="c1acc49779995ea7" providerId="LiveId" clId="{E0957303-E843-4879-9C00-7E9D18C1BD70}" dt="2022-11-28T02:29:52.280" v="199" actId="1076"/>
          <ac:picMkLst>
            <pc:docMk/>
            <pc:sldMk cId="701115342" sldId="272"/>
            <ac:picMk id="4" creationId="{B69B40D6-A76B-BCCF-394D-9CFA6CA2C488}"/>
          </ac:picMkLst>
        </pc:picChg>
        <pc:picChg chg="del mod">
          <ac:chgData name="Shirley deng" userId="c1acc49779995ea7" providerId="LiveId" clId="{E0957303-E843-4879-9C00-7E9D18C1BD70}" dt="2022-11-28T02:28:58.369" v="191" actId="478"/>
          <ac:picMkLst>
            <pc:docMk/>
            <pc:sldMk cId="701115342" sldId="272"/>
            <ac:picMk id="10" creationId="{969F237B-B7F8-3DC1-9D3E-62551043844B}"/>
          </ac:picMkLst>
        </pc:picChg>
      </pc:sldChg>
      <pc:sldChg chg="addSp delSp modSp add mod">
        <pc:chgData name="Shirley deng" userId="c1acc49779995ea7" providerId="LiveId" clId="{E0957303-E843-4879-9C00-7E9D18C1BD70}" dt="2022-11-29T03:02:38.506" v="1319" actId="2"/>
        <pc:sldMkLst>
          <pc:docMk/>
          <pc:sldMk cId="1073941335" sldId="273"/>
        </pc:sldMkLst>
        <pc:spChg chg="add del">
          <ac:chgData name="Shirley deng" userId="c1acc49779995ea7" providerId="LiveId" clId="{E0957303-E843-4879-9C00-7E9D18C1BD70}" dt="2022-11-28T02:32:31.949" v="205"/>
          <ac:spMkLst>
            <pc:docMk/>
            <pc:sldMk cId="1073941335" sldId="273"/>
            <ac:spMk id="2" creationId="{11C9C97E-B6C2-A9AB-8503-EAE71B6457CA}"/>
          </ac:spMkLst>
        </pc:spChg>
        <pc:spChg chg="mod">
          <ac:chgData name="Shirley deng" userId="c1acc49779995ea7" providerId="LiveId" clId="{E0957303-E843-4879-9C00-7E9D18C1BD70}" dt="2022-11-28T02:32:09.487" v="203"/>
          <ac:spMkLst>
            <pc:docMk/>
            <pc:sldMk cId="1073941335" sldId="273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2:36:59.670" v="257"/>
          <ac:spMkLst>
            <pc:docMk/>
            <pc:sldMk cId="1073941335" sldId="273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2:35:49.733" v="242" actId="22"/>
          <ac:spMkLst>
            <pc:docMk/>
            <pc:sldMk cId="1073941335" sldId="273"/>
            <ac:spMk id="10" creationId="{1202B41B-7108-83EC-8414-2E3C3E0AB957}"/>
          </ac:spMkLst>
        </pc:spChg>
        <pc:spChg chg="add mod">
          <ac:chgData name="Shirley deng" userId="c1acc49779995ea7" providerId="LiveId" clId="{E0957303-E843-4879-9C00-7E9D18C1BD70}" dt="2022-11-28T02:36:36.037" v="250" actId="404"/>
          <ac:spMkLst>
            <pc:docMk/>
            <pc:sldMk cId="1073941335" sldId="273"/>
            <ac:spMk id="12" creationId="{C24D4E97-33CD-ADD4-2409-0C6259719181}"/>
          </ac:spMkLst>
        </pc:spChg>
        <pc:spChg chg="add del">
          <ac:chgData name="Shirley deng" userId="c1acc49779995ea7" providerId="LiveId" clId="{E0957303-E843-4879-9C00-7E9D18C1BD70}" dt="2022-11-28T02:36:55.465" v="254"/>
          <ac:spMkLst>
            <pc:docMk/>
            <pc:sldMk cId="1073941335" sldId="273"/>
            <ac:spMk id="13" creationId="{343EAEB1-42AD-96D3-5A40-F32AC44CCD3B}"/>
          </ac:spMkLst>
        </pc:spChg>
        <pc:spChg chg="add mod">
          <ac:chgData name="Shirley deng" userId="c1acc49779995ea7" providerId="LiveId" clId="{E0957303-E843-4879-9C00-7E9D18C1BD70}" dt="2022-11-29T03:02:38.506" v="1319" actId="2"/>
          <ac:spMkLst>
            <pc:docMk/>
            <pc:sldMk cId="1073941335" sldId="273"/>
            <ac:spMk id="15" creationId="{E81B6FB8-391B-D513-DA92-9FEA5FF0E3F2}"/>
          </ac:spMkLst>
        </pc:spChg>
        <pc:picChg chg="del">
          <ac:chgData name="Shirley deng" userId="c1acc49779995ea7" providerId="LiveId" clId="{E0957303-E843-4879-9C00-7E9D18C1BD70}" dt="2022-11-28T02:32:42.001" v="208" actId="478"/>
          <ac:picMkLst>
            <pc:docMk/>
            <pc:sldMk cId="1073941335" sldId="273"/>
            <ac:picMk id="4" creationId="{B69B40D6-A76B-BCCF-394D-9CFA6CA2C488}"/>
          </ac:picMkLst>
        </pc:picChg>
        <pc:picChg chg="add mod">
          <ac:chgData name="Shirley deng" userId="c1acc49779995ea7" providerId="LiveId" clId="{E0957303-E843-4879-9C00-7E9D18C1BD70}" dt="2022-11-28T02:36:41.512" v="252" actId="1076"/>
          <ac:picMkLst>
            <pc:docMk/>
            <pc:sldMk cId="1073941335" sldId="273"/>
            <ac:picMk id="5" creationId="{2A493FB2-5A94-82B0-6286-C3EADDC0E784}"/>
          </ac:picMkLst>
        </pc:picChg>
      </pc:sldChg>
      <pc:sldChg chg="addSp delSp modSp add del mod">
        <pc:chgData name="Shirley deng" userId="c1acc49779995ea7" providerId="LiveId" clId="{E0957303-E843-4879-9C00-7E9D18C1BD70}" dt="2022-12-06T02:40:41.836" v="4688" actId="47"/>
        <pc:sldMkLst>
          <pc:docMk/>
          <pc:sldMk cId="3891056676" sldId="274"/>
        </pc:sldMkLst>
        <pc:spChg chg="mod">
          <ac:chgData name="Shirley deng" userId="c1acc49779995ea7" providerId="LiveId" clId="{E0957303-E843-4879-9C00-7E9D18C1BD70}" dt="2022-11-28T02:39:15.699" v="295" actId="20577"/>
          <ac:spMkLst>
            <pc:docMk/>
            <pc:sldMk cId="3891056676" sldId="274"/>
            <ac:spMk id="7" creationId="{29B390BB-6793-F357-868C-1F91E23387DB}"/>
          </ac:spMkLst>
        </pc:spChg>
        <pc:spChg chg="mod">
          <ac:chgData name="Shirley deng" userId="c1acc49779995ea7" providerId="LiveId" clId="{E0957303-E843-4879-9C00-7E9D18C1BD70}" dt="2022-11-28T02:39:54.948" v="306" actId="14100"/>
          <ac:spMkLst>
            <pc:docMk/>
            <pc:sldMk cId="3891056676" sldId="274"/>
            <ac:spMk id="12" creationId="{C24D4E97-33CD-ADD4-2409-0C6259719181}"/>
          </ac:spMkLst>
        </pc:spChg>
        <pc:spChg chg="del mod">
          <ac:chgData name="Shirley deng" userId="c1acc49779995ea7" providerId="LiveId" clId="{E0957303-E843-4879-9C00-7E9D18C1BD70}" dt="2022-11-28T02:39:43.559" v="302" actId="478"/>
          <ac:spMkLst>
            <pc:docMk/>
            <pc:sldMk cId="3891056676" sldId="274"/>
            <ac:spMk id="15" creationId="{E81B6FB8-391B-D513-DA92-9FEA5FF0E3F2}"/>
          </ac:spMkLst>
        </pc:spChg>
        <pc:picChg chg="add mod">
          <ac:chgData name="Shirley deng" userId="c1acc49779995ea7" providerId="LiveId" clId="{E0957303-E843-4879-9C00-7E9D18C1BD70}" dt="2022-11-28T02:41:33.269" v="309" actId="1076"/>
          <ac:picMkLst>
            <pc:docMk/>
            <pc:sldMk cId="3891056676" sldId="274"/>
            <ac:picMk id="3" creationId="{D8CD6BF1-8233-60EB-4D06-35185A3AF455}"/>
          </ac:picMkLst>
        </pc:picChg>
        <pc:picChg chg="del mod">
          <ac:chgData name="Shirley deng" userId="c1acc49779995ea7" providerId="LiveId" clId="{E0957303-E843-4879-9C00-7E9D18C1BD70}" dt="2022-11-28T02:41:27.888" v="307" actId="478"/>
          <ac:picMkLst>
            <pc:docMk/>
            <pc:sldMk cId="3891056676" sldId="274"/>
            <ac:picMk id="5" creationId="{2A493FB2-5A94-82B0-6286-C3EADDC0E784}"/>
          </ac:picMkLst>
        </pc:picChg>
      </pc:sldChg>
      <pc:sldChg chg="modSp add mod">
        <pc:chgData name="Shirley deng" userId="c1acc49779995ea7" providerId="LiveId" clId="{E0957303-E843-4879-9C00-7E9D18C1BD70}" dt="2022-11-28T02:42:14.228" v="347" actId="20577"/>
        <pc:sldMkLst>
          <pc:docMk/>
          <pc:sldMk cId="3852431815" sldId="275"/>
        </pc:sldMkLst>
        <pc:spChg chg="mod">
          <ac:chgData name="Shirley deng" userId="c1acc49779995ea7" providerId="LiveId" clId="{E0957303-E843-4879-9C00-7E9D18C1BD70}" dt="2022-11-28T02:42:14.228" v="347" actId="20577"/>
          <ac:spMkLst>
            <pc:docMk/>
            <pc:sldMk cId="3852431815" sldId="275"/>
            <ac:spMk id="6" creationId="{9E3758AA-510A-6916-6899-E202DBAB8A50}"/>
          </ac:spMkLst>
        </pc:spChg>
      </pc:sldChg>
      <pc:sldChg chg="addSp delSp modSp add mod">
        <pc:chgData name="Shirley deng" userId="c1acc49779995ea7" providerId="LiveId" clId="{E0957303-E843-4879-9C00-7E9D18C1BD70}" dt="2022-11-28T03:05:53.574" v="364" actId="20577"/>
        <pc:sldMkLst>
          <pc:docMk/>
          <pc:sldMk cId="1699045915" sldId="276"/>
        </pc:sldMkLst>
        <pc:spChg chg="mod">
          <ac:chgData name="Shirley deng" userId="c1acc49779995ea7" providerId="LiveId" clId="{E0957303-E843-4879-9C00-7E9D18C1BD70}" dt="2022-11-28T02:42:41.697" v="352" actId="14100"/>
          <ac:spMkLst>
            <pc:docMk/>
            <pc:sldMk cId="1699045915" sldId="276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3:05:53.574" v="364" actId="20577"/>
          <ac:spMkLst>
            <pc:docMk/>
            <pc:sldMk cId="1699045915" sldId="276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1-28T03:04:32.890" v="357" actId="478"/>
          <ac:spMkLst>
            <pc:docMk/>
            <pc:sldMk cId="1699045915" sldId="276"/>
            <ac:spMk id="12" creationId="{C24D4E97-33CD-ADD4-2409-0C6259719181}"/>
          </ac:spMkLst>
        </pc:spChg>
        <pc:picChg chg="del">
          <ac:chgData name="Shirley deng" userId="c1acc49779995ea7" providerId="LiveId" clId="{E0957303-E843-4879-9C00-7E9D18C1BD70}" dt="2022-11-28T03:04:31.146" v="356" actId="478"/>
          <ac:picMkLst>
            <pc:docMk/>
            <pc:sldMk cId="1699045915" sldId="276"/>
            <ac:picMk id="3" creationId="{D8CD6BF1-8233-60EB-4D06-35185A3AF455}"/>
          </ac:picMkLst>
        </pc:picChg>
        <pc:picChg chg="add mod">
          <ac:chgData name="Shirley deng" userId="c1acc49779995ea7" providerId="LiveId" clId="{E0957303-E843-4879-9C00-7E9D18C1BD70}" dt="2022-11-28T03:05:43.699" v="360" actId="1076"/>
          <ac:picMkLst>
            <pc:docMk/>
            <pc:sldMk cId="1699045915" sldId="276"/>
            <ac:picMk id="4" creationId="{9CAD56E8-3386-B69E-E235-E2BF22D6C2AF}"/>
          </ac:picMkLst>
        </pc:picChg>
      </pc:sldChg>
      <pc:sldChg chg="addSp delSp modSp add mod">
        <pc:chgData name="Shirley deng" userId="c1acc49779995ea7" providerId="LiveId" clId="{E0957303-E843-4879-9C00-7E9D18C1BD70}" dt="2022-11-28T03:09:44.492" v="392" actId="1076"/>
        <pc:sldMkLst>
          <pc:docMk/>
          <pc:sldMk cId="1485600547" sldId="277"/>
        </pc:sldMkLst>
        <pc:spChg chg="add mod">
          <ac:chgData name="Shirley deng" userId="c1acc49779995ea7" providerId="LiveId" clId="{E0957303-E843-4879-9C00-7E9D18C1BD70}" dt="2022-11-28T03:09:39.706" v="389" actId="1076"/>
          <ac:spMkLst>
            <pc:docMk/>
            <pc:sldMk cId="1485600547" sldId="277"/>
            <ac:spMk id="3" creationId="{8596B3F4-A3B2-2270-62BD-62F5290CF494}"/>
          </ac:spMkLst>
        </pc:spChg>
        <pc:spChg chg="del">
          <ac:chgData name="Shirley deng" userId="c1acc49779995ea7" providerId="LiveId" clId="{E0957303-E843-4879-9C00-7E9D18C1BD70}" dt="2022-11-28T03:06:23.865" v="366" actId="478"/>
          <ac:spMkLst>
            <pc:docMk/>
            <pc:sldMk cId="1485600547" sldId="277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3:07:45.750" v="373" actId="22"/>
          <ac:spMkLst>
            <pc:docMk/>
            <pc:sldMk cId="1485600547" sldId="277"/>
            <ac:spMk id="8" creationId="{A07C2E6D-3ED2-BF14-9733-F732CBC58509}"/>
          </ac:spMkLst>
        </pc:spChg>
        <pc:spChg chg="add mod">
          <ac:chgData name="Shirley deng" userId="c1acc49779995ea7" providerId="LiveId" clId="{E0957303-E843-4879-9C00-7E9D18C1BD70}" dt="2022-11-28T03:09:43.202" v="391" actId="1076"/>
          <ac:spMkLst>
            <pc:docMk/>
            <pc:sldMk cId="1485600547" sldId="277"/>
            <ac:spMk id="11" creationId="{C2FD4B61-57D6-ECE4-E9C6-A2409448AA4C}"/>
          </ac:spMkLst>
        </pc:spChg>
        <pc:picChg chg="del">
          <ac:chgData name="Shirley deng" userId="c1acc49779995ea7" providerId="LiveId" clId="{E0957303-E843-4879-9C00-7E9D18C1BD70}" dt="2022-11-28T03:06:24.291" v="367" actId="478"/>
          <ac:picMkLst>
            <pc:docMk/>
            <pc:sldMk cId="1485600547" sldId="277"/>
            <ac:picMk id="4" creationId="{9CAD56E8-3386-B69E-E235-E2BF22D6C2AF}"/>
          </ac:picMkLst>
        </pc:picChg>
        <pc:picChg chg="add mod">
          <ac:chgData name="Shirley deng" userId="c1acc49779995ea7" providerId="LiveId" clId="{E0957303-E843-4879-9C00-7E9D18C1BD70}" dt="2022-11-28T03:09:44.492" v="392" actId="1076"/>
          <ac:picMkLst>
            <pc:docMk/>
            <pc:sldMk cId="1485600547" sldId="277"/>
            <ac:picMk id="13" creationId="{9B19B006-A251-D6C0-A1A4-9FFD1C883E74}"/>
          </ac:picMkLst>
        </pc:picChg>
      </pc:sldChg>
      <pc:sldChg chg="addSp delSp modSp add mod">
        <pc:chgData name="Shirley deng" userId="c1acc49779995ea7" providerId="LiveId" clId="{E0957303-E843-4879-9C00-7E9D18C1BD70}" dt="2022-11-29T03:02:44.267" v="1323" actId="2"/>
        <pc:sldMkLst>
          <pc:docMk/>
          <pc:sldMk cId="2174833501" sldId="278"/>
        </pc:sldMkLst>
        <pc:spChg chg="del">
          <ac:chgData name="Shirley deng" userId="c1acc49779995ea7" providerId="LiveId" clId="{E0957303-E843-4879-9C00-7E9D18C1BD70}" dt="2022-11-28T03:10:21.597" v="397" actId="478"/>
          <ac:spMkLst>
            <pc:docMk/>
            <pc:sldMk cId="2174833501" sldId="278"/>
            <ac:spMk id="3" creationId="{8596B3F4-A3B2-2270-62BD-62F5290CF494}"/>
          </ac:spMkLst>
        </pc:spChg>
        <pc:spChg chg="add del">
          <ac:chgData name="Shirley deng" userId="c1acc49779995ea7" providerId="LiveId" clId="{E0957303-E843-4879-9C00-7E9D18C1BD70}" dt="2022-11-28T03:11:02.095" v="401" actId="22"/>
          <ac:spMkLst>
            <pc:docMk/>
            <pc:sldMk cId="2174833501" sldId="278"/>
            <ac:spMk id="4" creationId="{2484BEE7-0930-86FF-CB77-0E3CE67DCE45}"/>
          </ac:spMkLst>
        </pc:spChg>
        <pc:spChg chg="mod">
          <ac:chgData name="Shirley deng" userId="c1acc49779995ea7" providerId="LiveId" clId="{E0957303-E843-4879-9C00-7E9D18C1BD70}" dt="2022-11-28T03:10:16.500" v="396"/>
          <ac:spMkLst>
            <pc:docMk/>
            <pc:sldMk cId="2174833501" sldId="278"/>
            <ac:spMk id="6" creationId="{9E3758AA-510A-6916-6899-E202DBAB8A50}"/>
          </ac:spMkLst>
        </pc:spChg>
        <pc:spChg chg="add mod">
          <ac:chgData name="Shirley deng" userId="c1acc49779995ea7" providerId="LiveId" clId="{E0957303-E843-4879-9C00-7E9D18C1BD70}" dt="2022-11-29T03:02:42.636" v="1321" actId="2"/>
          <ac:spMkLst>
            <pc:docMk/>
            <pc:sldMk cId="2174833501" sldId="278"/>
            <ac:spMk id="7" creationId="{E102884F-A482-BB2D-964E-05E156FDEB85}"/>
          </ac:spMkLst>
        </pc:spChg>
        <pc:spChg chg="add del">
          <ac:chgData name="Shirley deng" userId="c1acc49779995ea7" providerId="LiveId" clId="{E0957303-E843-4879-9C00-7E9D18C1BD70}" dt="2022-11-28T03:11:40.844" v="410"/>
          <ac:spMkLst>
            <pc:docMk/>
            <pc:sldMk cId="2174833501" sldId="278"/>
            <ac:spMk id="8" creationId="{3D2FB54C-FDE3-0616-8608-BABEBB19EDB7}"/>
          </ac:spMkLst>
        </pc:spChg>
        <pc:spChg chg="del">
          <ac:chgData name="Shirley deng" userId="c1acc49779995ea7" providerId="LiveId" clId="{E0957303-E843-4879-9C00-7E9D18C1BD70}" dt="2022-11-28T03:10:21.597" v="397" actId="478"/>
          <ac:spMkLst>
            <pc:docMk/>
            <pc:sldMk cId="2174833501" sldId="278"/>
            <ac:spMk id="11" creationId="{C2FD4B61-57D6-ECE4-E9C6-A2409448AA4C}"/>
          </ac:spMkLst>
        </pc:spChg>
        <pc:spChg chg="add del">
          <ac:chgData name="Shirley deng" userId="c1acc49779995ea7" providerId="LiveId" clId="{E0957303-E843-4879-9C00-7E9D18C1BD70}" dt="2022-11-28T03:13:28.013" v="420"/>
          <ac:spMkLst>
            <pc:docMk/>
            <pc:sldMk cId="2174833501" sldId="278"/>
            <ac:spMk id="14" creationId="{251A4E9D-616A-6AAD-4EDD-D81267E64BEA}"/>
          </ac:spMkLst>
        </pc:spChg>
        <pc:spChg chg="add mod">
          <ac:chgData name="Shirley deng" userId="c1acc49779995ea7" providerId="LiveId" clId="{E0957303-E843-4879-9C00-7E9D18C1BD70}" dt="2022-11-29T03:02:44.267" v="1323" actId="2"/>
          <ac:spMkLst>
            <pc:docMk/>
            <pc:sldMk cId="2174833501" sldId="278"/>
            <ac:spMk id="16" creationId="{D077084B-2CCA-7D46-8A84-A50F8A132F37}"/>
          </ac:spMkLst>
        </pc:spChg>
        <pc:spChg chg="add del">
          <ac:chgData name="Shirley deng" userId="c1acc49779995ea7" providerId="LiveId" clId="{E0957303-E843-4879-9C00-7E9D18C1BD70}" dt="2022-11-28T03:13:54.461" v="429"/>
          <ac:spMkLst>
            <pc:docMk/>
            <pc:sldMk cId="2174833501" sldId="278"/>
            <ac:spMk id="17" creationId="{CA516B59-8505-16E7-D932-180B10A4331C}"/>
          </ac:spMkLst>
        </pc:spChg>
        <pc:picChg chg="add mod">
          <ac:chgData name="Shirley deng" userId="c1acc49779995ea7" providerId="LiveId" clId="{E0957303-E843-4879-9C00-7E9D18C1BD70}" dt="2022-11-28T03:12:41.732" v="418" actId="1076"/>
          <ac:picMkLst>
            <pc:docMk/>
            <pc:sldMk cId="2174833501" sldId="278"/>
            <ac:picMk id="12" creationId="{920B5428-65BF-9EAB-EABE-E7958C0F5EDF}"/>
          </ac:picMkLst>
        </pc:picChg>
        <pc:picChg chg="del">
          <ac:chgData name="Shirley deng" userId="c1acc49779995ea7" providerId="LiveId" clId="{E0957303-E843-4879-9C00-7E9D18C1BD70}" dt="2022-11-28T03:10:21.597" v="397" actId="478"/>
          <ac:picMkLst>
            <pc:docMk/>
            <pc:sldMk cId="2174833501" sldId="278"/>
            <ac:picMk id="13" creationId="{9B19B006-A251-D6C0-A1A4-9FFD1C883E74}"/>
          </ac:picMkLst>
        </pc:picChg>
      </pc:sldChg>
      <pc:sldChg chg="addSp delSp modSp add mod">
        <pc:chgData name="Shirley deng" userId="c1acc49779995ea7" providerId="LiveId" clId="{E0957303-E843-4879-9C00-7E9D18C1BD70}" dt="2022-11-28T03:25:41.189" v="509" actId="1076"/>
        <pc:sldMkLst>
          <pc:docMk/>
          <pc:sldMk cId="2903797662" sldId="279"/>
        </pc:sldMkLst>
        <pc:spChg chg="del">
          <ac:chgData name="Shirley deng" userId="c1acc49779995ea7" providerId="LiveId" clId="{E0957303-E843-4879-9C00-7E9D18C1BD70}" dt="2022-11-28T03:15:58.593" v="463" actId="478"/>
          <ac:spMkLst>
            <pc:docMk/>
            <pc:sldMk cId="2903797662" sldId="279"/>
            <ac:spMk id="2" creationId="{3D2607D7-F942-FF34-04DE-333953745040}"/>
          </ac:spMkLst>
        </pc:spChg>
        <pc:spChg chg="add del">
          <ac:chgData name="Shirley deng" userId="c1acc49779995ea7" providerId="LiveId" clId="{E0957303-E843-4879-9C00-7E9D18C1BD70}" dt="2022-11-28T03:15:16.152" v="447"/>
          <ac:spMkLst>
            <pc:docMk/>
            <pc:sldMk cId="2903797662" sldId="279"/>
            <ac:spMk id="3" creationId="{2C15122A-CD72-7EDC-21C3-DC9F521C9E4B}"/>
          </ac:spMkLst>
        </pc:spChg>
        <pc:spChg chg="add del">
          <ac:chgData name="Shirley deng" userId="c1acc49779995ea7" providerId="LiveId" clId="{E0957303-E843-4879-9C00-7E9D18C1BD70}" dt="2022-11-28T03:15:19.988" v="449"/>
          <ac:spMkLst>
            <pc:docMk/>
            <pc:sldMk cId="2903797662" sldId="279"/>
            <ac:spMk id="4" creationId="{A4D90596-2B11-2227-C2E8-2BFD5DE9F8D4}"/>
          </ac:spMkLst>
        </pc:spChg>
        <pc:spChg chg="add del">
          <ac:chgData name="Shirley deng" userId="c1acc49779995ea7" providerId="LiveId" clId="{E0957303-E843-4879-9C00-7E9D18C1BD70}" dt="2022-11-28T03:16:00.485" v="465"/>
          <ac:spMkLst>
            <pc:docMk/>
            <pc:sldMk cId="2903797662" sldId="279"/>
            <ac:spMk id="5" creationId="{8A5BFEFD-5022-8DBC-C639-9A9168F14688}"/>
          </ac:spMkLst>
        </pc:spChg>
        <pc:spChg chg="mod">
          <ac:chgData name="Shirley deng" userId="c1acc49779995ea7" providerId="LiveId" clId="{E0957303-E843-4879-9C00-7E9D18C1BD70}" dt="2022-11-28T03:20:17.841" v="490" actId="207"/>
          <ac:spMkLst>
            <pc:docMk/>
            <pc:sldMk cId="2903797662" sldId="279"/>
            <ac:spMk id="6" creationId="{9E3758AA-510A-6916-6899-E202DBAB8A50}"/>
          </ac:spMkLst>
        </pc:spChg>
        <pc:spChg chg="add mod">
          <ac:chgData name="Shirley deng" userId="c1acc49779995ea7" providerId="LiveId" clId="{E0957303-E843-4879-9C00-7E9D18C1BD70}" dt="2022-11-28T03:16:24.437" v="479" actId="14100"/>
          <ac:spMkLst>
            <pc:docMk/>
            <pc:sldMk cId="2903797662" sldId="279"/>
            <ac:spMk id="8" creationId="{F5200909-3E0C-E0AC-3AA1-E9F56E07CB86}"/>
          </ac:spMkLst>
        </pc:spChg>
        <pc:spChg chg="add mod">
          <ac:chgData name="Shirley deng" userId="c1acc49779995ea7" providerId="LiveId" clId="{E0957303-E843-4879-9C00-7E9D18C1BD70}" dt="2022-11-28T03:25:31.464" v="506" actId="1076"/>
          <ac:spMkLst>
            <pc:docMk/>
            <pc:sldMk cId="2903797662" sldId="279"/>
            <ac:spMk id="13" creationId="{0CCE23A5-8AC8-0C0D-F788-C20B1E00921E}"/>
          </ac:spMkLst>
        </pc:spChg>
        <pc:spChg chg="add mod">
          <ac:chgData name="Shirley deng" userId="c1acc49779995ea7" providerId="LiveId" clId="{E0957303-E843-4879-9C00-7E9D18C1BD70}" dt="2022-11-28T03:25:41.189" v="509" actId="1076"/>
          <ac:spMkLst>
            <pc:docMk/>
            <pc:sldMk cId="2903797662" sldId="279"/>
            <ac:spMk id="14" creationId="{BDCE2C91-266E-D9E4-A80E-5576DDB368D0}"/>
          </ac:spMkLst>
        </pc:spChg>
        <pc:picChg chg="add mod">
          <ac:chgData name="Shirley deng" userId="c1acc49779995ea7" providerId="LiveId" clId="{E0957303-E843-4879-9C00-7E9D18C1BD70}" dt="2022-11-28T03:25:25.502" v="505" actId="1076"/>
          <ac:picMkLst>
            <pc:docMk/>
            <pc:sldMk cId="2903797662" sldId="279"/>
            <ac:picMk id="11" creationId="{0BBD6DB3-9C54-EFA4-75EA-F4DF32276267}"/>
          </ac:picMkLst>
        </pc:picChg>
      </pc:sldChg>
      <pc:sldChg chg="addSp delSp modSp add mod">
        <pc:chgData name="Shirley deng" userId="c1acc49779995ea7" providerId="LiveId" clId="{E0957303-E843-4879-9C00-7E9D18C1BD70}" dt="2022-11-28T03:27:34.471" v="524" actId="207"/>
        <pc:sldMkLst>
          <pc:docMk/>
          <pc:sldMk cId="2836500915" sldId="280"/>
        </pc:sldMkLst>
        <pc:spChg chg="add del">
          <ac:chgData name="Shirley deng" userId="c1acc49779995ea7" providerId="LiveId" clId="{E0957303-E843-4879-9C00-7E9D18C1BD70}" dt="2022-11-28T03:27:05.557" v="512"/>
          <ac:spMkLst>
            <pc:docMk/>
            <pc:sldMk cId="2836500915" sldId="280"/>
            <ac:spMk id="4" creationId="{18234450-BE0C-E859-B805-5FEE97E610EC}"/>
          </ac:spMkLst>
        </pc:spChg>
        <pc:spChg chg="add mod">
          <ac:chgData name="Shirley deng" userId="c1acc49779995ea7" providerId="LiveId" clId="{E0957303-E843-4879-9C00-7E9D18C1BD70}" dt="2022-11-28T03:27:34.471" v="524" actId="207"/>
          <ac:spMkLst>
            <pc:docMk/>
            <pc:sldMk cId="2836500915" sldId="280"/>
            <ac:spMk id="7" creationId="{DD5AF3F0-7EC5-E8B1-F34E-00659146A48D}"/>
          </ac:spMkLst>
        </pc:spChg>
        <pc:spChg chg="del">
          <ac:chgData name="Shirley deng" userId="c1acc49779995ea7" providerId="LiveId" clId="{E0957303-E843-4879-9C00-7E9D18C1BD70}" dt="2022-11-28T03:21:37.945" v="493" actId="478"/>
          <ac:spMkLst>
            <pc:docMk/>
            <pc:sldMk cId="2836500915" sldId="280"/>
            <ac:spMk id="8" creationId="{F5200909-3E0C-E0AC-3AA1-E9F56E07CB86}"/>
          </ac:spMkLst>
        </pc:spChg>
        <pc:spChg chg="del mod">
          <ac:chgData name="Shirley deng" userId="c1acc49779995ea7" providerId="LiveId" clId="{E0957303-E843-4879-9C00-7E9D18C1BD70}" dt="2022-11-28T03:25:36.165" v="507" actId="21"/>
          <ac:spMkLst>
            <pc:docMk/>
            <pc:sldMk cId="2836500915" sldId="280"/>
            <ac:spMk id="13" creationId="{0CCE23A5-8AC8-0C0D-F788-C20B1E00921E}"/>
          </ac:spMkLst>
        </pc:spChg>
        <pc:picChg chg="add mod">
          <ac:chgData name="Shirley deng" userId="c1acc49779995ea7" providerId="LiveId" clId="{E0957303-E843-4879-9C00-7E9D18C1BD70}" dt="2022-11-28T03:27:15.994" v="517" actId="14100"/>
          <ac:picMkLst>
            <pc:docMk/>
            <pc:sldMk cId="2836500915" sldId="280"/>
            <ac:picMk id="3" creationId="{E6074A0F-480F-7E1B-F8D6-BA21534FBE90}"/>
          </ac:picMkLst>
        </pc:picChg>
        <pc:picChg chg="del">
          <ac:chgData name="Shirley deng" userId="c1acc49779995ea7" providerId="LiveId" clId="{E0957303-E843-4879-9C00-7E9D18C1BD70}" dt="2022-11-28T03:21:36.254" v="492" actId="478"/>
          <ac:picMkLst>
            <pc:docMk/>
            <pc:sldMk cId="2836500915" sldId="280"/>
            <ac:picMk id="11" creationId="{0BBD6DB3-9C54-EFA4-75EA-F4DF32276267}"/>
          </ac:picMkLst>
        </pc:picChg>
      </pc:sldChg>
      <pc:sldChg chg="addSp delSp modSp add mod">
        <pc:chgData name="Shirley deng" userId="c1acc49779995ea7" providerId="LiveId" clId="{E0957303-E843-4879-9C00-7E9D18C1BD70}" dt="2022-11-28T08:05:40.723" v="615" actId="14100"/>
        <pc:sldMkLst>
          <pc:docMk/>
          <pc:sldMk cId="344666109" sldId="281"/>
        </pc:sldMkLst>
        <pc:spChg chg="del">
          <ac:chgData name="Shirley deng" userId="c1acc49779995ea7" providerId="LiveId" clId="{E0957303-E843-4879-9C00-7E9D18C1BD70}" dt="2022-11-28T07:13:37.031" v="567" actId="478"/>
          <ac:spMkLst>
            <pc:docMk/>
            <pc:sldMk cId="344666109" sldId="281"/>
            <ac:spMk id="2" creationId="{2E5631F6-92C8-237A-1EEA-53C453016680}"/>
          </ac:spMkLst>
        </pc:spChg>
        <pc:spChg chg="mod">
          <ac:chgData name="Shirley deng" userId="c1acc49779995ea7" providerId="LiveId" clId="{E0957303-E843-4879-9C00-7E9D18C1BD70}" dt="2022-11-28T08:04:24.249" v="607" actId="21"/>
          <ac:spMkLst>
            <pc:docMk/>
            <pc:sldMk cId="344666109" sldId="281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7:13:25.445" v="566" actId="114"/>
          <ac:spMkLst>
            <pc:docMk/>
            <pc:sldMk cId="344666109" sldId="281"/>
            <ac:spMk id="6" creationId="{9E3758AA-510A-6916-6899-E202DBAB8A50}"/>
          </ac:spMkLst>
        </pc:spChg>
        <pc:spChg chg="add del">
          <ac:chgData name="Shirley deng" userId="c1acc49779995ea7" providerId="LiveId" clId="{E0957303-E843-4879-9C00-7E9D18C1BD70}" dt="2022-11-28T07:55:43.148" v="574"/>
          <ac:spMkLst>
            <pc:docMk/>
            <pc:sldMk cId="344666109" sldId="281"/>
            <ac:spMk id="10" creationId="{87AEF9E8-20F0-3CBE-6E61-3BE39B44E35E}"/>
          </ac:spMkLst>
        </pc:spChg>
        <pc:spChg chg="add del">
          <ac:chgData name="Shirley deng" userId="c1acc49779995ea7" providerId="LiveId" clId="{E0957303-E843-4879-9C00-7E9D18C1BD70}" dt="2022-11-28T07:56:31.496" v="584"/>
          <ac:spMkLst>
            <pc:docMk/>
            <pc:sldMk cId="344666109" sldId="281"/>
            <ac:spMk id="11" creationId="{F5CCC7E2-825C-F23B-ACE4-151298AD32E1}"/>
          </ac:spMkLst>
        </pc:spChg>
        <pc:spChg chg="add mod">
          <ac:chgData name="Shirley deng" userId="c1acc49779995ea7" providerId="LiveId" clId="{E0957303-E843-4879-9C00-7E9D18C1BD70}" dt="2022-11-28T08:05:40.723" v="615" actId="14100"/>
          <ac:spMkLst>
            <pc:docMk/>
            <pc:sldMk cId="344666109" sldId="281"/>
            <ac:spMk id="15" creationId="{CE8BD0FF-B7DD-3206-1658-1CD30BA8C832}"/>
          </ac:spMkLst>
        </pc:spChg>
        <pc:spChg chg="add del">
          <ac:chgData name="Shirley deng" userId="c1acc49779995ea7" providerId="LiveId" clId="{E0957303-E843-4879-9C00-7E9D18C1BD70}" dt="2022-11-28T08:05:32.472" v="612" actId="22"/>
          <ac:spMkLst>
            <pc:docMk/>
            <pc:sldMk cId="344666109" sldId="281"/>
            <ac:spMk id="17" creationId="{E56FC5AA-52DC-8276-F504-394076786A7C}"/>
          </ac:spMkLst>
        </pc:spChg>
        <pc:picChg chg="del">
          <ac:chgData name="Shirley deng" userId="c1acc49779995ea7" providerId="LiveId" clId="{E0957303-E843-4879-9C00-7E9D18C1BD70}" dt="2022-11-28T07:13:38.325" v="568" actId="478"/>
          <ac:picMkLst>
            <pc:docMk/>
            <pc:sldMk cId="344666109" sldId="281"/>
            <ac:picMk id="4" creationId="{35AFD26F-66B6-CA33-A044-8663A9C5D915}"/>
          </ac:picMkLst>
        </pc:picChg>
        <pc:picChg chg="del">
          <ac:chgData name="Shirley deng" userId="c1acc49779995ea7" providerId="LiveId" clId="{E0957303-E843-4879-9C00-7E9D18C1BD70}" dt="2022-11-28T07:15:20.493" v="570" actId="478"/>
          <ac:picMkLst>
            <pc:docMk/>
            <pc:sldMk cId="344666109" sldId="281"/>
            <ac:picMk id="5" creationId="{B366CD51-9214-CE5E-2F8E-C294F5AACFE1}"/>
          </ac:picMkLst>
        </pc:picChg>
        <pc:picChg chg="add mod">
          <ac:chgData name="Shirley deng" userId="c1acc49779995ea7" providerId="LiveId" clId="{E0957303-E843-4879-9C00-7E9D18C1BD70}" dt="2022-11-28T08:04:07.937" v="605" actId="1076"/>
          <ac:picMkLst>
            <pc:docMk/>
            <pc:sldMk cId="344666109" sldId="281"/>
            <ac:picMk id="8" creationId="{CEF3BEB3-9D8D-B0B6-8D17-A99133B82044}"/>
          </ac:picMkLst>
        </pc:picChg>
        <pc:picChg chg="add del mod">
          <ac:chgData name="Shirley deng" userId="c1acc49779995ea7" providerId="LiveId" clId="{E0957303-E843-4879-9C00-7E9D18C1BD70}" dt="2022-11-28T08:05:37.868" v="614" actId="478"/>
          <ac:picMkLst>
            <pc:docMk/>
            <pc:sldMk cId="344666109" sldId="281"/>
            <ac:picMk id="13" creationId="{71E00EF2-A4F1-C370-5165-0656A904C629}"/>
          </ac:picMkLst>
        </pc:picChg>
      </pc:sldChg>
      <pc:sldChg chg="addSp delSp modSp add mod">
        <pc:chgData name="Shirley deng" userId="c1acc49779995ea7" providerId="LiveId" clId="{E0957303-E843-4879-9C00-7E9D18C1BD70}" dt="2022-11-28T08:06:44.400" v="635" actId="1076"/>
        <pc:sldMkLst>
          <pc:docMk/>
          <pc:sldMk cId="2619273900" sldId="282"/>
        </pc:sldMkLst>
        <pc:spChg chg="add mod">
          <ac:chgData name="Shirley deng" userId="c1acc49779995ea7" providerId="LiveId" clId="{E0957303-E843-4879-9C00-7E9D18C1BD70}" dt="2022-11-28T08:06:44.400" v="635" actId="1076"/>
          <ac:spMkLst>
            <pc:docMk/>
            <pc:sldMk cId="2619273900" sldId="282"/>
            <ac:spMk id="2" creationId="{92968516-4363-5FD0-AAD0-20C472D3B992}"/>
          </ac:spMkLst>
        </pc:spChg>
        <pc:spChg chg="del">
          <ac:chgData name="Shirley deng" userId="c1acc49779995ea7" providerId="LiveId" clId="{E0957303-E843-4879-9C00-7E9D18C1BD70}" dt="2022-11-28T08:06:15.906" v="626" actId="478"/>
          <ac:spMkLst>
            <pc:docMk/>
            <pc:sldMk cId="2619273900" sldId="282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8:05:46.323" v="624" actId="20577"/>
          <ac:spMkLst>
            <pc:docMk/>
            <pc:sldMk cId="2619273900" sldId="282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8:06:17.261" v="627" actId="478"/>
          <ac:spMkLst>
            <pc:docMk/>
            <pc:sldMk cId="2619273900" sldId="282"/>
            <ac:spMk id="15" creationId="{CE8BD0FF-B7DD-3206-1658-1CD30BA8C832}"/>
          </ac:spMkLst>
        </pc:spChg>
        <pc:picChg chg="add mod">
          <ac:chgData name="Shirley deng" userId="c1acc49779995ea7" providerId="LiveId" clId="{E0957303-E843-4879-9C00-7E9D18C1BD70}" dt="2022-11-28T08:06:34.478" v="632" actId="1076"/>
          <ac:picMkLst>
            <pc:docMk/>
            <pc:sldMk cId="2619273900" sldId="282"/>
            <ac:picMk id="4" creationId="{3350FAE7-9E5E-0F33-C7B0-105ECB395F47}"/>
          </ac:picMkLst>
        </pc:picChg>
        <pc:picChg chg="del">
          <ac:chgData name="Shirley deng" userId="c1acc49779995ea7" providerId="LiveId" clId="{E0957303-E843-4879-9C00-7E9D18C1BD70}" dt="2022-11-28T08:05:51.319" v="625" actId="478"/>
          <ac:picMkLst>
            <pc:docMk/>
            <pc:sldMk cId="2619273900" sldId="282"/>
            <ac:picMk id="8" creationId="{CEF3BEB3-9D8D-B0B6-8D17-A99133B82044}"/>
          </ac:picMkLst>
        </pc:picChg>
        <pc:picChg chg="mod">
          <ac:chgData name="Shirley deng" userId="c1acc49779995ea7" providerId="LiveId" clId="{E0957303-E843-4879-9C00-7E9D18C1BD70}" dt="2022-11-28T08:06:40.130" v="634" actId="14100"/>
          <ac:picMkLst>
            <pc:docMk/>
            <pc:sldMk cId="2619273900" sldId="282"/>
            <ac:picMk id="13" creationId="{71E00EF2-A4F1-C370-5165-0656A904C629}"/>
          </ac:picMkLst>
        </pc:picChg>
      </pc:sldChg>
      <pc:sldChg chg="addSp delSp modSp add mod modNotesTx">
        <pc:chgData name="Shirley deng" userId="c1acc49779995ea7" providerId="LiveId" clId="{E0957303-E843-4879-9C00-7E9D18C1BD70}" dt="2022-11-29T03:02:20.613" v="1315" actId="20577"/>
        <pc:sldMkLst>
          <pc:docMk/>
          <pc:sldMk cId="100326155" sldId="283"/>
        </pc:sldMkLst>
        <pc:spChg chg="mod">
          <ac:chgData name="Shirley deng" userId="c1acc49779995ea7" providerId="LiveId" clId="{E0957303-E843-4879-9C00-7E9D18C1BD70}" dt="2022-11-29T03:02:20.613" v="1315" actId="20577"/>
          <ac:spMkLst>
            <pc:docMk/>
            <pc:sldMk cId="100326155" sldId="283"/>
            <ac:spMk id="2" creationId="{92968516-4363-5FD0-AAD0-20C472D3B992}"/>
          </ac:spMkLst>
        </pc:spChg>
        <pc:spChg chg="add del">
          <ac:chgData name="Shirley deng" userId="c1acc49779995ea7" providerId="LiveId" clId="{E0957303-E843-4879-9C00-7E9D18C1BD70}" dt="2022-11-28T08:14:34.931" v="689" actId="22"/>
          <ac:spMkLst>
            <pc:docMk/>
            <pc:sldMk cId="100326155" sldId="283"/>
            <ac:spMk id="5" creationId="{5FA6B948-E0F8-EF36-8C35-1E6217782C07}"/>
          </ac:spMkLst>
        </pc:spChg>
        <pc:spChg chg="mod">
          <ac:chgData name="Shirley deng" userId="c1acc49779995ea7" providerId="LiveId" clId="{E0957303-E843-4879-9C00-7E9D18C1BD70}" dt="2022-11-28T09:02:03.909" v="750" actId="20577"/>
          <ac:spMkLst>
            <pc:docMk/>
            <pc:sldMk cId="100326155" sldId="283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1-28T08:15:57.138" v="719" actId="478"/>
          <ac:picMkLst>
            <pc:docMk/>
            <pc:sldMk cId="100326155" sldId="283"/>
            <ac:picMk id="4" creationId="{3350FAE7-9E5E-0F33-C7B0-105ECB395F47}"/>
          </ac:picMkLst>
        </pc:picChg>
        <pc:picChg chg="add del mod">
          <ac:chgData name="Shirley deng" userId="c1acc49779995ea7" providerId="LiveId" clId="{E0957303-E843-4879-9C00-7E9D18C1BD70}" dt="2022-11-28T08:14:48.898" v="692" actId="478"/>
          <ac:picMkLst>
            <pc:docMk/>
            <pc:sldMk cId="100326155" sldId="283"/>
            <ac:picMk id="8" creationId="{8B40FAED-BC91-E33B-D0AD-4B44018B73E3}"/>
          </ac:picMkLst>
        </pc:picChg>
        <pc:picChg chg="add mod">
          <ac:chgData name="Shirley deng" userId="c1acc49779995ea7" providerId="LiveId" clId="{E0957303-E843-4879-9C00-7E9D18C1BD70}" dt="2022-11-28T09:13:37.993" v="809" actId="1076"/>
          <ac:picMkLst>
            <pc:docMk/>
            <pc:sldMk cId="100326155" sldId="283"/>
            <ac:picMk id="11" creationId="{1B5F082C-B32D-DFB9-19C0-24F45C3D7633}"/>
          </ac:picMkLst>
        </pc:picChg>
        <pc:picChg chg="del">
          <ac:chgData name="Shirley deng" userId="c1acc49779995ea7" providerId="LiveId" clId="{E0957303-E843-4879-9C00-7E9D18C1BD70}" dt="2022-11-28T08:14:33.338" v="687" actId="478"/>
          <ac:picMkLst>
            <pc:docMk/>
            <pc:sldMk cId="100326155" sldId="283"/>
            <ac:picMk id="13" creationId="{71E00EF2-A4F1-C370-5165-0656A904C629}"/>
          </ac:picMkLst>
        </pc:picChg>
        <pc:picChg chg="add del mod">
          <ac:chgData name="Shirley deng" userId="c1acc49779995ea7" providerId="LiveId" clId="{E0957303-E843-4879-9C00-7E9D18C1BD70}" dt="2022-11-28T09:05:21.685" v="775" actId="478"/>
          <ac:picMkLst>
            <pc:docMk/>
            <pc:sldMk cId="100326155" sldId="283"/>
            <ac:picMk id="14" creationId="{2DBEBA28-ECC7-B4E4-E1ED-D528B235501A}"/>
          </ac:picMkLst>
        </pc:picChg>
        <pc:picChg chg="add mod">
          <ac:chgData name="Shirley deng" userId="c1acc49779995ea7" providerId="LiveId" clId="{E0957303-E843-4879-9C00-7E9D18C1BD70}" dt="2022-11-28T09:05:34.252" v="785" actId="1076"/>
          <ac:picMkLst>
            <pc:docMk/>
            <pc:sldMk cId="100326155" sldId="283"/>
            <ac:picMk id="16" creationId="{9D9624D7-7108-CB54-636A-8ED76AD97BA1}"/>
          </ac:picMkLst>
        </pc:picChg>
        <pc:picChg chg="add del mod">
          <ac:chgData name="Shirley deng" userId="c1acc49779995ea7" providerId="LiveId" clId="{E0957303-E843-4879-9C00-7E9D18C1BD70}" dt="2022-11-28T09:12:46.123" v="801"/>
          <ac:picMkLst>
            <pc:docMk/>
            <pc:sldMk cId="100326155" sldId="283"/>
            <ac:picMk id="17" creationId="{DBA4E3A2-DE47-3405-95C7-C4B2DC005822}"/>
          </ac:picMkLst>
        </pc:picChg>
        <pc:picChg chg="add mod">
          <ac:chgData name="Shirley deng" userId="c1acc49779995ea7" providerId="LiveId" clId="{E0957303-E843-4879-9C00-7E9D18C1BD70}" dt="2022-11-28T09:15:02.678" v="828" actId="14100"/>
          <ac:picMkLst>
            <pc:docMk/>
            <pc:sldMk cId="100326155" sldId="283"/>
            <ac:picMk id="18" creationId="{D83E371F-3386-8383-CBAB-5C6A0599F1B1}"/>
          </ac:picMkLst>
        </pc:picChg>
        <pc:picChg chg="add del mod">
          <ac:chgData name="Shirley deng" userId="c1acc49779995ea7" providerId="LiveId" clId="{E0957303-E843-4879-9C00-7E9D18C1BD70}" dt="2022-11-28T09:14:17.626" v="816" actId="21"/>
          <ac:picMkLst>
            <pc:docMk/>
            <pc:sldMk cId="100326155" sldId="283"/>
            <ac:picMk id="14338" creationId="{2845CA4A-CD2E-3FD2-9B27-ACF864AEFD7F}"/>
          </ac:picMkLst>
        </pc:picChg>
        <pc:picChg chg="add del mod">
          <ac:chgData name="Shirley deng" userId="c1acc49779995ea7" providerId="LiveId" clId="{E0957303-E843-4879-9C00-7E9D18C1BD70}" dt="2022-11-28T09:14:17.626" v="816" actId="21"/>
          <ac:picMkLst>
            <pc:docMk/>
            <pc:sldMk cId="100326155" sldId="283"/>
            <ac:picMk id="14340" creationId="{AF4D1EE9-5BDA-BC23-4FBB-0405B4098FE8}"/>
          </ac:picMkLst>
        </pc:picChg>
        <pc:picChg chg="add mod">
          <ac:chgData name="Shirley deng" userId="c1acc49779995ea7" providerId="LiveId" clId="{E0957303-E843-4879-9C00-7E9D18C1BD70}" dt="2022-11-28T09:14:47.189" v="825" actId="1076"/>
          <ac:picMkLst>
            <pc:docMk/>
            <pc:sldMk cId="100326155" sldId="283"/>
            <ac:picMk id="14342" creationId="{09F74A0A-3D46-927A-0876-1D18564FE4A7}"/>
          </ac:picMkLst>
        </pc:picChg>
      </pc:sldChg>
      <pc:sldChg chg="addSp delSp modSp add mod">
        <pc:chgData name="Shirley deng" userId="c1acc49779995ea7" providerId="LiveId" clId="{E0957303-E843-4879-9C00-7E9D18C1BD70}" dt="2022-11-28T09:14:27.245" v="820" actId="1076"/>
        <pc:sldMkLst>
          <pc:docMk/>
          <pc:sldMk cId="3491646995" sldId="284"/>
        </pc:sldMkLst>
        <pc:spChg chg="mod">
          <ac:chgData name="Shirley deng" userId="c1acc49779995ea7" providerId="LiveId" clId="{E0957303-E843-4879-9C00-7E9D18C1BD70}" dt="2022-11-28T09:03:56.808" v="774" actId="1076"/>
          <ac:spMkLst>
            <pc:docMk/>
            <pc:sldMk cId="3491646995" sldId="284"/>
            <ac:spMk id="2" creationId="{92968516-4363-5FD0-AAD0-20C472D3B992}"/>
          </ac:spMkLst>
        </pc:spChg>
        <pc:spChg chg="mod">
          <ac:chgData name="Shirley deng" userId="c1acc49779995ea7" providerId="LiveId" clId="{E0957303-E843-4879-9C00-7E9D18C1BD70}" dt="2022-11-28T09:02:41.842" v="766" actId="20577"/>
          <ac:spMkLst>
            <pc:docMk/>
            <pc:sldMk cId="3491646995" sldId="284"/>
            <ac:spMk id="6" creationId="{9E3758AA-510A-6916-6899-E202DBAB8A50}"/>
          </ac:spMkLst>
        </pc:spChg>
        <pc:picChg chg="add mod">
          <ac:chgData name="Shirley deng" userId="c1acc49779995ea7" providerId="LiveId" clId="{E0957303-E843-4879-9C00-7E9D18C1BD70}" dt="2022-11-28T09:08:01.820" v="793" actId="14100"/>
          <ac:picMkLst>
            <pc:docMk/>
            <pc:sldMk cId="3491646995" sldId="284"/>
            <ac:picMk id="4" creationId="{359FB826-6B35-BA79-678C-D694639994CC}"/>
          </ac:picMkLst>
        </pc:picChg>
        <pc:picChg chg="add mod">
          <ac:chgData name="Shirley deng" userId="c1acc49779995ea7" providerId="LiveId" clId="{E0957303-E843-4879-9C00-7E9D18C1BD70}" dt="2022-11-28T09:14:27.245" v="820" actId="1076"/>
          <ac:picMkLst>
            <pc:docMk/>
            <pc:sldMk cId="3491646995" sldId="284"/>
            <ac:picMk id="7" creationId="{53999D51-9CA2-AF74-1E3C-4479EBF2D789}"/>
          </ac:picMkLst>
        </pc:picChg>
        <pc:picChg chg="add mod">
          <ac:chgData name="Shirley deng" userId="c1acc49779995ea7" providerId="LiveId" clId="{E0957303-E843-4879-9C00-7E9D18C1BD70}" dt="2022-11-28T09:14:19.783" v="817"/>
          <ac:picMkLst>
            <pc:docMk/>
            <pc:sldMk cId="3491646995" sldId="284"/>
            <ac:picMk id="8" creationId="{2E8C0EA1-41C7-1A1F-7364-8DBCD7CEBFA0}"/>
          </ac:picMkLst>
        </pc:picChg>
        <pc:picChg chg="add mod">
          <ac:chgData name="Shirley deng" userId="c1acc49779995ea7" providerId="LiveId" clId="{E0957303-E843-4879-9C00-7E9D18C1BD70}" dt="2022-11-28T09:14:19.783" v="817"/>
          <ac:picMkLst>
            <pc:docMk/>
            <pc:sldMk cId="3491646995" sldId="284"/>
            <ac:picMk id="10" creationId="{130FDCE1-1DAB-5197-AD7C-FEAA143B11C9}"/>
          </ac:picMkLst>
        </pc:picChg>
        <pc:picChg chg="del mod">
          <ac:chgData name="Shirley deng" userId="c1acc49779995ea7" providerId="LiveId" clId="{E0957303-E843-4879-9C00-7E9D18C1BD70}" dt="2022-11-28T09:10:49.115" v="795" actId="478"/>
          <ac:picMkLst>
            <pc:docMk/>
            <pc:sldMk cId="3491646995" sldId="284"/>
            <ac:picMk id="11" creationId="{1B5F082C-B32D-DFB9-19C0-24F45C3D7633}"/>
          </ac:picMkLst>
        </pc:picChg>
        <pc:picChg chg="del">
          <ac:chgData name="Shirley deng" userId="c1acc49779995ea7" providerId="LiveId" clId="{E0957303-E843-4879-9C00-7E9D18C1BD70}" dt="2022-11-28T09:07:52.705" v="789" actId="478"/>
          <ac:picMkLst>
            <pc:docMk/>
            <pc:sldMk cId="3491646995" sldId="284"/>
            <ac:picMk id="14" creationId="{2DBEBA28-ECC7-B4E4-E1ED-D528B235501A}"/>
          </ac:picMkLst>
        </pc:picChg>
      </pc:sldChg>
      <pc:sldChg chg="addSp delSp modSp add mod">
        <pc:chgData name="Shirley deng" userId="c1acc49779995ea7" providerId="LiveId" clId="{E0957303-E843-4879-9C00-7E9D18C1BD70}" dt="2022-11-29T03:02:24.832" v="1316" actId="2"/>
        <pc:sldMkLst>
          <pc:docMk/>
          <pc:sldMk cId="2432053303" sldId="285"/>
        </pc:sldMkLst>
        <pc:spChg chg="mod">
          <ac:chgData name="Shirley deng" userId="c1acc49779995ea7" providerId="LiveId" clId="{E0957303-E843-4879-9C00-7E9D18C1BD70}" dt="2022-11-29T03:02:24.832" v="1316" actId="2"/>
          <ac:spMkLst>
            <pc:docMk/>
            <pc:sldMk cId="2432053303" sldId="285"/>
            <ac:spMk id="2" creationId="{92968516-4363-5FD0-AAD0-20C472D3B992}"/>
          </ac:spMkLst>
        </pc:spChg>
        <pc:spChg chg="add del">
          <ac:chgData name="Shirley deng" userId="c1acc49779995ea7" providerId="LiveId" clId="{E0957303-E843-4879-9C00-7E9D18C1BD70}" dt="2022-11-28T09:16:19.170" v="831"/>
          <ac:spMkLst>
            <pc:docMk/>
            <pc:sldMk cId="2432053303" sldId="285"/>
            <ac:spMk id="3" creationId="{70FEF74F-531C-6EDE-316D-7E04418269D1}"/>
          </ac:spMkLst>
        </pc:spChg>
        <pc:spChg chg="add del">
          <ac:chgData name="Shirley deng" userId="c1acc49779995ea7" providerId="LiveId" clId="{E0957303-E843-4879-9C00-7E9D18C1BD70}" dt="2022-11-28T09:17:20.465" v="838"/>
          <ac:spMkLst>
            <pc:docMk/>
            <pc:sldMk cId="2432053303" sldId="285"/>
            <ac:spMk id="5" creationId="{DCAD62EA-4E41-EE12-2039-B38DA6E5F5C4}"/>
          </ac:spMkLst>
        </pc:spChg>
        <pc:spChg chg="mod">
          <ac:chgData name="Shirley deng" userId="c1acc49779995ea7" providerId="LiveId" clId="{E0957303-E843-4879-9C00-7E9D18C1BD70}" dt="2022-11-28T09:16:30.378" v="835" actId="207"/>
          <ac:spMkLst>
            <pc:docMk/>
            <pc:sldMk cId="2432053303" sldId="285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1-28T09:18:52.153" v="858" actId="478"/>
          <ac:picMkLst>
            <pc:docMk/>
            <pc:sldMk cId="2432053303" sldId="285"/>
            <ac:picMk id="4" creationId="{3350FAE7-9E5E-0F33-C7B0-105ECB395F47}"/>
          </ac:picMkLst>
        </pc:picChg>
        <pc:picChg chg="add mod">
          <ac:chgData name="Shirley deng" userId="c1acc49779995ea7" providerId="LiveId" clId="{E0957303-E843-4879-9C00-7E9D18C1BD70}" dt="2022-11-28T09:20:43.541" v="860" actId="1076"/>
          <ac:picMkLst>
            <pc:docMk/>
            <pc:sldMk cId="2432053303" sldId="285"/>
            <ac:picMk id="8" creationId="{5657E215-5957-95C2-BBD2-2B2DB832FB0B}"/>
          </ac:picMkLst>
        </pc:picChg>
        <pc:picChg chg="del">
          <ac:chgData name="Shirley deng" userId="c1acc49779995ea7" providerId="LiveId" clId="{E0957303-E843-4879-9C00-7E9D18C1BD70}" dt="2022-11-28T09:16:31.966" v="836" actId="478"/>
          <ac:picMkLst>
            <pc:docMk/>
            <pc:sldMk cId="2432053303" sldId="285"/>
            <ac:picMk id="13" creationId="{71E00EF2-A4F1-C370-5165-0656A904C629}"/>
          </ac:picMkLst>
        </pc:picChg>
      </pc:sldChg>
      <pc:sldChg chg="delSp modSp add del mod">
        <pc:chgData name="Shirley deng" userId="c1acc49779995ea7" providerId="LiveId" clId="{E0957303-E843-4879-9C00-7E9D18C1BD70}" dt="2022-11-28T09:23:56.872" v="926" actId="2696"/>
        <pc:sldMkLst>
          <pc:docMk/>
          <pc:sldMk cId="1288085797" sldId="286"/>
        </pc:sldMkLst>
        <pc:spChg chg="mod">
          <ac:chgData name="Shirley deng" userId="c1acc49779995ea7" providerId="LiveId" clId="{E0957303-E843-4879-9C00-7E9D18C1BD70}" dt="2022-11-28T09:23:12.395" v="921" actId="207"/>
          <ac:spMkLst>
            <pc:docMk/>
            <pc:sldMk cId="1288085797" sldId="286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9:23:18.246" v="924" actId="478"/>
          <ac:spMkLst>
            <pc:docMk/>
            <pc:sldMk cId="1288085797" sldId="286"/>
            <ac:spMk id="17" creationId="{116132F9-0E6A-38F6-1B72-2E0535A3974D}"/>
          </ac:spMkLst>
        </pc:spChg>
        <pc:spChg chg="del">
          <ac:chgData name="Shirley deng" userId="c1acc49779995ea7" providerId="LiveId" clId="{E0957303-E843-4879-9C00-7E9D18C1BD70}" dt="2022-11-28T09:23:16.962" v="923" actId="478"/>
          <ac:spMkLst>
            <pc:docMk/>
            <pc:sldMk cId="1288085797" sldId="286"/>
            <ac:spMk id="19" creationId="{9F7F2BDC-0833-EE14-303E-42880746D2C2}"/>
          </ac:spMkLst>
        </pc:spChg>
        <pc:picChg chg="del">
          <ac:chgData name="Shirley deng" userId="c1acc49779995ea7" providerId="LiveId" clId="{E0957303-E843-4879-9C00-7E9D18C1BD70}" dt="2022-11-28T09:23:14.865" v="922" actId="478"/>
          <ac:picMkLst>
            <pc:docMk/>
            <pc:sldMk cId="1288085797" sldId="286"/>
            <ac:picMk id="8" creationId="{942D9952-CAB1-4DA3-6D2E-189E2A0A36A1}"/>
          </ac:picMkLst>
        </pc:picChg>
        <pc:picChg chg="del">
          <ac:chgData name="Shirley deng" userId="c1acc49779995ea7" providerId="LiveId" clId="{E0957303-E843-4879-9C00-7E9D18C1BD70}" dt="2022-11-28T09:23:18.809" v="925" actId="478"/>
          <ac:picMkLst>
            <pc:docMk/>
            <pc:sldMk cId="1288085797" sldId="286"/>
            <ac:picMk id="14" creationId="{3A42E72E-8148-5665-A19F-5C74A41505B2}"/>
          </ac:picMkLst>
        </pc:picChg>
      </pc:sldChg>
      <pc:sldChg chg="addSp delSp modSp add mod modNotesTx">
        <pc:chgData name="Shirley deng" userId="c1acc49779995ea7" providerId="LiveId" clId="{E0957303-E843-4879-9C00-7E9D18C1BD70}" dt="2022-11-29T03:02:54.924" v="1326" actId="313"/>
        <pc:sldMkLst>
          <pc:docMk/>
          <pc:sldMk cId="1904147030" sldId="286"/>
        </pc:sldMkLst>
        <pc:spChg chg="add mod">
          <ac:chgData name="Shirley deng" userId="c1acc49779995ea7" providerId="LiveId" clId="{E0957303-E843-4879-9C00-7E9D18C1BD70}" dt="2022-11-29T03:02:54.924" v="1326" actId="313"/>
          <ac:spMkLst>
            <pc:docMk/>
            <pc:sldMk cId="1904147030" sldId="286"/>
            <ac:spMk id="4" creationId="{CDCDF68A-E142-9EE3-6547-29D6E1BA0BB9}"/>
          </ac:spMkLst>
        </pc:spChg>
        <pc:spChg chg="mod">
          <ac:chgData name="Shirley deng" userId="c1acc49779995ea7" providerId="LiveId" clId="{E0957303-E843-4879-9C00-7E9D18C1BD70}" dt="2022-11-28T09:26:38.445" v="998" actId="20577"/>
          <ac:spMkLst>
            <pc:docMk/>
            <pc:sldMk cId="1904147030" sldId="286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9:26:44.988" v="999" actId="478"/>
          <ac:spMkLst>
            <pc:docMk/>
            <pc:sldMk cId="1904147030" sldId="286"/>
            <ac:spMk id="7" creationId="{DD5AF3F0-7EC5-E8B1-F34E-00659146A48D}"/>
          </ac:spMkLst>
        </pc:spChg>
        <pc:picChg chg="del">
          <ac:chgData name="Shirley deng" userId="c1acc49779995ea7" providerId="LiveId" clId="{E0957303-E843-4879-9C00-7E9D18C1BD70}" dt="2022-11-28T09:26:45.436" v="1000" actId="478"/>
          <ac:picMkLst>
            <pc:docMk/>
            <pc:sldMk cId="1904147030" sldId="286"/>
            <ac:picMk id="3" creationId="{E6074A0F-480F-7E1B-F8D6-BA21534FBE90}"/>
          </ac:picMkLst>
        </pc:picChg>
      </pc:sldChg>
      <pc:sldChg chg="addSp delSp modSp add mod">
        <pc:chgData name="Shirley deng" userId="c1acc49779995ea7" providerId="LiveId" clId="{E0957303-E843-4879-9C00-7E9D18C1BD70}" dt="2022-11-29T03:38:01.618" v="2056" actId="115"/>
        <pc:sldMkLst>
          <pc:docMk/>
          <pc:sldMk cId="4227862221" sldId="287"/>
        </pc:sldMkLst>
        <pc:spChg chg="add mod">
          <ac:chgData name="Shirley deng" userId="c1acc49779995ea7" providerId="LiveId" clId="{E0957303-E843-4879-9C00-7E9D18C1BD70}" dt="2022-11-29T03:31:57.329" v="1924" actId="20577"/>
          <ac:spMkLst>
            <pc:docMk/>
            <pc:sldMk cId="4227862221" sldId="287"/>
            <ac:spMk id="2" creationId="{7D634C39-9BB6-5FA6-AC31-0BF3635E27C1}"/>
          </ac:spMkLst>
        </pc:spChg>
        <pc:spChg chg="del">
          <ac:chgData name="Shirley deng" userId="c1acc49779995ea7" providerId="LiveId" clId="{E0957303-E843-4879-9C00-7E9D18C1BD70}" dt="2022-11-29T02:52:54.830" v="1218" actId="478"/>
          <ac:spMkLst>
            <pc:docMk/>
            <pc:sldMk cId="4227862221" sldId="287"/>
            <ac:spMk id="3" creationId="{6AF920D0-BD10-4F38-C8A3-EADB4C25F3AE}"/>
          </ac:spMkLst>
        </pc:spChg>
        <pc:spChg chg="add mod">
          <ac:chgData name="Shirley deng" userId="c1acc49779995ea7" providerId="LiveId" clId="{E0957303-E843-4879-9C00-7E9D18C1BD70}" dt="2022-11-29T03:38:01.618" v="2056" actId="115"/>
          <ac:spMkLst>
            <pc:docMk/>
            <pc:sldMk cId="4227862221" sldId="287"/>
            <ac:spMk id="13" creationId="{8EC96E09-BEF7-51B0-874D-C46A0384820E}"/>
          </ac:spMkLst>
        </pc:spChg>
        <pc:spChg chg="del">
          <ac:chgData name="Shirley deng" userId="c1acc49779995ea7" providerId="LiveId" clId="{E0957303-E843-4879-9C00-7E9D18C1BD70}" dt="2022-11-29T02:53:12.333" v="1219" actId="478"/>
          <ac:spMkLst>
            <pc:docMk/>
            <pc:sldMk cId="4227862221" sldId="287"/>
            <ac:spMk id="15" creationId="{CE8BD0FF-B7DD-3206-1658-1CD30BA8C832}"/>
          </ac:spMkLst>
        </pc:spChg>
        <pc:picChg chg="add mod">
          <ac:chgData name="Shirley deng" userId="c1acc49779995ea7" providerId="LiveId" clId="{E0957303-E843-4879-9C00-7E9D18C1BD70}" dt="2022-11-29T03:22:45.913" v="1787" actId="1076"/>
          <ac:picMkLst>
            <pc:docMk/>
            <pc:sldMk cId="4227862221" sldId="287"/>
            <ac:picMk id="5" creationId="{D2808565-8E34-6461-2690-F6210B711845}"/>
          </ac:picMkLst>
        </pc:picChg>
        <pc:picChg chg="del">
          <ac:chgData name="Shirley deng" userId="c1acc49779995ea7" providerId="LiveId" clId="{E0957303-E843-4879-9C00-7E9D18C1BD70}" dt="2022-11-29T02:53:13.135" v="1220" actId="478"/>
          <ac:picMkLst>
            <pc:docMk/>
            <pc:sldMk cId="4227862221" sldId="287"/>
            <ac:picMk id="8" creationId="{CEF3BEB3-9D8D-B0B6-8D17-A99133B82044}"/>
          </ac:picMkLst>
        </pc:picChg>
        <pc:picChg chg="add del mod">
          <ac:chgData name="Shirley deng" userId="c1acc49779995ea7" providerId="LiveId" clId="{E0957303-E843-4879-9C00-7E9D18C1BD70}" dt="2022-11-29T03:24:00.712" v="1794" actId="478"/>
          <ac:picMkLst>
            <pc:docMk/>
            <pc:sldMk cId="4227862221" sldId="287"/>
            <ac:picMk id="10" creationId="{0744C393-C24F-DABD-3A01-307EA72A8162}"/>
          </ac:picMkLst>
        </pc:picChg>
        <pc:picChg chg="add mod">
          <ac:chgData name="Shirley deng" userId="c1acc49779995ea7" providerId="LiveId" clId="{E0957303-E843-4879-9C00-7E9D18C1BD70}" dt="2022-11-29T03:24:19.532" v="1796" actId="1076"/>
          <ac:picMkLst>
            <pc:docMk/>
            <pc:sldMk cId="4227862221" sldId="287"/>
            <ac:picMk id="12" creationId="{E86C1F21-D0E4-5A2F-7929-2C321CB5BB7D}"/>
          </ac:picMkLst>
        </pc:picChg>
      </pc:sldChg>
      <pc:sldChg chg="addSp delSp modSp add mod">
        <pc:chgData name="Shirley deng" userId="c1acc49779995ea7" providerId="LiveId" clId="{E0957303-E843-4879-9C00-7E9D18C1BD70}" dt="2022-11-29T03:29:45.581" v="1856" actId="1076"/>
        <pc:sldMkLst>
          <pc:docMk/>
          <pc:sldMk cId="1839951909" sldId="288"/>
        </pc:sldMkLst>
        <pc:spChg chg="mod">
          <ac:chgData name="Shirley deng" userId="c1acc49779995ea7" providerId="LiveId" clId="{E0957303-E843-4879-9C00-7E9D18C1BD70}" dt="2022-11-29T03:28:56.630" v="1851" actId="20577"/>
          <ac:spMkLst>
            <pc:docMk/>
            <pc:sldMk cId="1839951909" sldId="288"/>
            <ac:spMk id="2" creationId="{7D634C39-9BB6-5FA6-AC31-0BF3635E27C1}"/>
          </ac:spMkLst>
        </pc:spChg>
        <pc:picChg chg="add del mod">
          <ac:chgData name="Shirley deng" userId="c1acc49779995ea7" providerId="LiveId" clId="{E0957303-E843-4879-9C00-7E9D18C1BD70}" dt="2022-11-29T03:28:25.167" v="1801" actId="478"/>
          <ac:picMkLst>
            <pc:docMk/>
            <pc:sldMk cId="1839951909" sldId="288"/>
            <ac:picMk id="4" creationId="{A836C411-13F0-DBA1-3CA1-A7C75D4906E1}"/>
          </ac:picMkLst>
        </pc:picChg>
        <pc:picChg chg="add mod">
          <ac:chgData name="Shirley deng" userId="c1acc49779995ea7" providerId="LiveId" clId="{E0957303-E843-4879-9C00-7E9D18C1BD70}" dt="2022-11-29T03:29:45.581" v="1856" actId="1076"/>
          <ac:picMkLst>
            <pc:docMk/>
            <pc:sldMk cId="1839951909" sldId="288"/>
            <ac:picMk id="7" creationId="{23781494-82D0-B04F-9BFC-B27E8E942BAD}"/>
          </ac:picMkLst>
        </pc:picChg>
        <pc:picChg chg="add mod">
          <ac:chgData name="Shirley deng" userId="c1acc49779995ea7" providerId="LiveId" clId="{E0957303-E843-4879-9C00-7E9D18C1BD70}" dt="2022-11-29T03:29:40.730" v="1855" actId="1076"/>
          <ac:picMkLst>
            <pc:docMk/>
            <pc:sldMk cId="1839951909" sldId="288"/>
            <ac:picMk id="10" creationId="{010EE996-3755-E327-5F34-762918A383A8}"/>
          </ac:picMkLst>
        </pc:picChg>
      </pc:sldChg>
      <pc:sldChg chg="delSp modSp add mod">
        <pc:chgData name="Shirley deng" userId="c1acc49779995ea7" providerId="LiveId" clId="{E0957303-E843-4879-9C00-7E9D18C1BD70}" dt="2022-12-02T09:22:33.153" v="4687" actId="20577"/>
        <pc:sldMkLst>
          <pc:docMk/>
          <pc:sldMk cId="1623838533" sldId="289"/>
        </pc:sldMkLst>
        <pc:spChg chg="mod">
          <ac:chgData name="Shirley deng" userId="c1acc49779995ea7" providerId="LiveId" clId="{E0957303-E843-4879-9C00-7E9D18C1BD70}" dt="2022-12-02T08:47:49.488" v="3640" actId="1076"/>
          <ac:spMkLst>
            <pc:docMk/>
            <pc:sldMk cId="1623838533" sldId="289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9:22:33.153" v="4687" actId="20577"/>
          <ac:spMkLst>
            <pc:docMk/>
            <pc:sldMk cId="1623838533" sldId="289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2-02T06:03:12.122" v="2059" actId="478"/>
          <ac:spMkLst>
            <pc:docMk/>
            <pc:sldMk cId="1623838533" sldId="289"/>
            <ac:spMk id="7" creationId="{29B390BB-6793-F357-868C-1F91E23387DB}"/>
          </ac:spMkLst>
        </pc:sp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3" creationId="{EB5E5C09-0E70-161E-744B-A8F48DD5A527}"/>
          </ac:picMkLst>
        </pc:pic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4" creationId="{3A2A555D-892D-DC22-1949-A19017040862}"/>
          </ac:picMkLst>
        </pc:pic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5" creationId="{95879766-7620-6EB1-481B-E2B1533F073E}"/>
          </ac:picMkLst>
        </pc:picChg>
      </pc:sldChg>
      <pc:sldChg chg="addSp delSp modSp add mod">
        <pc:chgData name="Shirley deng" userId="c1acc49779995ea7" providerId="LiveId" clId="{E0957303-E843-4879-9C00-7E9D18C1BD70}" dt="2022-12-02T06:44:33.155" v="2358" actId="1076"/>
        <pc:sldMkLst>
          <pc:docMk/>
          <pc:sldMk cId="3895066266" sldId="290"/>
        </pc:sldMkLst>
        <pc:spChg chg="add del">
          <ac:chgData name="Shirley deng" userId="c1acc49779995ea7" providerId="LiveId" clId="{E0957303-E843-4879-9C00-7E9D18C1BD70}" dt="2022-12-02T06:20:25.014" v="2254" actId="22"/>
          <ac:spMkLst>
            <pc:docMk/>
            <pc:sldMk cId="3895066266" sldId="290"/>
            <ac:spMk id="3" creationId="{8525F682-04E1-AA51-809A-BFD454A2E12C}"/>
          </ac:spMkLst>
        </pc:spChg>
        <pc:spChg chg="add mod">
          <ac:chgData name="Shirley deng" userId="c1acc49779995ea7" providerId="LiveId" clId="{E0957303-E843-4879-9C00-7E9D18C1BD70}" dt="2022-12-02T06:31:55.815" v="2303" actId="14100"/>
          <ac:spMkLst>
            <pc:docMk/>
            <pc:sldMk cId="3895066266" sldId="290"/>
            <ac:spMk id="5" creationId="{7E43EB85-1E88-E62E-137F-2FC13ED72829}"/>
          </ac:spMkLst>
        </pc:spChg>
        <pc:spChg chg="mod">
          <ac:chgData name="Shirley deng" userId="c1acc49779995ea7" providerId="LiveId" clId="{E0957303-E843-4879-9C00-7E9D18C1BD70}" dt="2022-12-02T06:18:15.413" v="2248" actId="14100"/>
          <ac:spMkLst>
            <pc:docMk/>
            <pc:sldMk cId="3895066266" sldId="290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2-02T06:18:17.716" v="2249" actId="478"/>
          <ac:spMkLst>
            <pc:docMk/>
            <pc:sldMk cId="3895066266" sldId="290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2-02T06:18:20.683" v="2250" actId="478"/>
          <ac:spMkLst>
            <pc:docMk/>
            <pc:sldMk cId="3895066266" sldId="290"/>
            <ac:spMk id="8" creationId="{828A3264-CF85-81EF-6E50-B4D8A24E9736}"/>
          </ac:spMkLst>
        </pc:spChg>
        <pc:spChg chg="add del">
          <ac:chgData name="Shirley deng" userId="c1acc49779995ea7" providerId="LiveId" clId="{E0957303-E843-4879-9C00-7E9D18C1BD70}" dt="2022-12-02T06:20:57.467" v="2289"/>
          <ac:spMkLst>
            <pc:docMk/>
            <pc:sldMk cId="3895066266" sldId="290"/>
            <ac:spMk id="10" creationId="{F8BB1AB6-D78E-FE8C-9912-E9896136EEDD}"/>
          </ac:spMkLst>
        </pc:spChg>
        <pc:picChg chg="add mod">
          <ac:chgData name="Shirley deng" userId="c1acc49779995ea7" providerId="LiveId" clId="{E0957303-E843-4879-9C00-7E9D18C1BD70}" dt="2022-12-02T06:44:33.155" v="2358" actId="1076"/>
          <ac:picMkLst>
            <pc:docMk/>
            <pc:sldMk cId="3895066266" sldId="290"/>
            <ac:picMk id="12" creationId="{23D22131-0EE7-F075-AE9A-7649FD276E60}"/>
          </ac:picMkLst>
        </pc:picChg>
        <pc:picChg chg="del">
          <ac:chgData name="Shirley deng" userId="c1acc49779995ea7" providerId="LiveId" clId="{E0957303-E843-4879-9C00-7E9D18C1BD70}" dt="2022-12-02T06:18:20.683" v="2250" actId="478"/>
          <ac:picMkLst>
            <pc:docMk/>
            <pc:sldMk cId="3895066266" sldId="290"/>
            <ac:picMk id="1026" creationId="{886BE866-3D1B-B363-3E72-B032F64BD3A3}"/>
          </ac:picMkLst>
        </pc:picChg>
        <pc:picChg chg="add del mod">
          <ac:chgData name="Shirley deng" userId="c1acc49779995ea7" providerId="LiveId" clId="{E0957303-E843-4879-9C00-7E9D18C1BD70}" dt="2022-12-02T06:44:30.762" v="2357" actId="478"/>
          <ac:picMkLst>
            <pc:docMk/>
            <pc:sldMk cId="3895066266" sldId="290"/>
            <ac:picMk id="2051" creationId="{2B27CEBD-261E-5D95-DEC7-27783E001AC1}"/>
          </ac:picMkLst>
        </pc:picChg>
      </pc:sldChg>
      <pc:sldChg chg="modSp add del mod">
        <pc:chgData name="Shirley deng" userId="c1acc49779995ea7" providerId="LiveId" clId="{E0957303-E843-4879-9C00-7E9D18C1BD70}" dt="2022-12-02T06:45:01.833" v="2363" actId="2696"/>
        <pc:sldMkLst>
          <pc:docMk/>
          <pc:sldMk cId="3030331648" sldId="291"/>
        </pc:sldMkLst>
        <pc:spChg chg="mod">
          <ac:chgData name="Shirley deng" userId="c1acc49779995ea7" providerId="LiveId" clId="{E0957303-E843-4879-9C00-7E9D18C1BD70}" dt="2022-12-02T06:35:40.649" v="2354" actId="12"/>
          <ac:spMkLst>
            <pc:docMk/>
            <pc:sldMk cId="3030331648" sldId="291"/>
            <ac:spMk id="5" creationId="{7E43EB85-1E88-E62E-137F-2FC13ED72829}"/>
          </ac:spMkLst>
        </pc:spChg>
        <pc:spChg chg="mod">
          <ac:chgData name="Shirley deng" userId="c1acc49779995ea7" providerId="LiveId" clId="{E0957303-E843-4879-9C00-7E9D18C1BD70}" dt="2022-12-02T06:34:04.217" v="2316" actId="20577"/>
          <ac:spMkLst>
            <pc:docMk/>
            <pc:sldMk cId="3030331648" sldId="291"/>
            <ac:spMk id="6" creationId="{9E3758AA-510A-6916-6899-E202DBAB8A50}"/>
          </ac:spMkLst>
        </pc:spChg>
      </pc:sldChg>
      <pc:sldChg chg="addSp delSp modSp add mod">
        <pc:chgData name="Shirley deng" userId="c1acc49779995ea7" providerId="LiveId" clId="{E0957303-E843-4879-9C00-7E9D18C1BD70}" dt="2022-12-02T06:44:58.495" v="2362"/>
        <pc:sldMkLst>
          <pc:docMk/>
          <pc:sldMk cId="1768235979" sldId="292"/>
        </pc:sldMkLst>
        <pc:spChg chg="add mod">
          <ac:chgData name="Shirley deng" userId="c1acc49779995ea7" providerId="LiveId" clId="{E0957303-E843-4879-9C00-7E9D18C1BD70}" dt="2022-12-02T06:44:58.495" v="2362"/>
          <ac:spMkLst>
            <pc:docMk/>
            <pc:sldMk cId="1768235979" sldId="292"/>
            <ac:spMk id="2" creationId="{B61775AF-FB24-2A0A-F392-54804DE96FD8}"/>
          </ac:spMkLst>
        </pc:spChg>
        <pc:spChg chg="add mod">
          <ac:chgData name="Shirley deng" userId="c1acc49779995ea7" providerId="LiveId" clId="{E0957303-E843-4879-9C00-7E9D18C1BD70}" dt="2022-12-02T06:44:58.495" v="2362"/>
          <ac:spMkLst>
            <pc:docMk/>
            <pc:sldMk cId="1768235979" sldId="292"/>
            <ac:spMk id="3" creationId="{DEAAE265-BC09-9CE2-3FDC-5A135AB93C10}"/>
          </ac:spMkLst>
        </pc:spChg>
        <pc:spChg chg="del">
          <ac:chgData name="Shirley deng" userId="c1acc49779995ea7" providerId="LiveId" clId="{E0957303-E843-4879-9C00-7E9D18C1BD70}" dt="2022-12-02T06:44:55.955" v="2360" actId="478"/>
          <ac:spMkLst>
            <pc:docMk/>
            <pc:sldMk cId="1768235979" sldId="292"/>
            <ac:spMk id="5" creationId="{7E43EB85-1E88-E62E-137F-2FC13ED72829}"/>
          </ac:spMkLst>
        </pc:spChg>
        <pc:spChg chg="del">
          <ac:chgData name="Shirley deng" userId="c1acc49779995ea7" providerId="LiveId" clId="{E0957303-E843-4879-9C00-7E9D18C1BD70}" dt="2022-12-02T06:44:57.367" v="2361" actId="478"/>
          <ac:spMkLst>
            <pc:docMk/>
            <pc:sldMk cId="1768235979" sldId="292"/>
            <ac:spMk id="6" creationId="{9E3758AA-510A-6916-6899-E202DBAB8A50}"/>
          </ac:spMkLst>
        </pc:spChg>
      </pc:sldChg>
      <pc:sldChg chg="modSp add mod">
        <pc:chgData name="Shirley deng" userId="c1acc49779995ea7" providerId="LiveId" clId="{E0957303-E843-4879-9C00-7E9D18C1BD70}" dt="2022-12-02T07:53:11.703" v="2452" actId="113"/>
        <pc:sldMkLst>
          <pc:docMk/>
          <pc:sldMk cId="927845938" sldId="293"/>
        </pc:sldMkLst>
        <pc:spChg chg="mod">
          <ac:chgData name="Shirley deng" userId="c1acc49779995ea7" providerId="LiveId" clId="{E0957303-E843-4879-9C00-7E9D18C1BD70}" dt="2022-12-02T07:53:11.703" v="2452" actId="113"/>
          <ac:spMkLst>
            <pc:docMk/>
            <pc:sldMk cId="927845938" sldId="293"/>
            <ac:spMk id="3" creationId="{DEAAE265-BC09-9CE2-3FDC-5A135AB93C10}"/>
          </ac:spMkLst>
        </pc:spChg>
        <pc:picChg chg="ord">
          <ac:chgData name="Shirley deng" userId="c1acc49779995ea7" providerId="LiveId" clId="{E0957303-E843-4879-9C00-7E9D18C1BD70}" dt="2022-12-02T07:32:21.663" v="2441" actId="167"/>
          <ac:picMkLst>
            <pc:docMk/>
            <pc:sldMk cId="927845938" sldId="293"/>
            <ac:picMk id="12" creationId="{23D22131-0EE7-F075-AE9A-7649FD276E60}"/>
          </ac:picMkLst>
        </pc:picChg>
      </pc:sldChg>
      <pc:sldChg chg="modSp add mod">
        <pc:chgData name="Shirley deng" userId="c1acc49779995ea7" providerId="LiveId" clId="{E0957303-E843-4879-9C00-7E9D18C1BD70}" dt="2022-12-02T07:54:20.748" v="2462" actId="113"/>
        <pc:sldMkLst>
          <pc:docMk/>
          <pc:sldMk cId="4229531333" sldId="294"/>
        </pc:sldMkLst>
        <pc:spChg chg="mod">
          <ac:chgData name="Shirley deng" userId="c1acc49779995ea7" providerId="LiveId" clId="{E0957303-E843-4879-9C00-7E9D18C1BD70}" dt="2022-12-02T07:54:20.748" v="2462" actId="113"/>
          <ac:spMkLst>
            <pc:docMk/>
            <pc:sldMk cId="4229531333" sldId="294"/>
            <ac:spMk id="3" creationId="{DEAAE265-BC09-9CE2-3FDC-5A135AB93C10}"/>
          </ac:spMkLst>
        </pc:spChg>
        <pc:picChg chg="mod">
          <ac:chgData name="Shirley deng" userId="c1acc49779995ea7" providerId="LiveId" clId="{E0957303-E843-4879-9C00-7E9D18C1BD70}" dt="2022-12-02T07:53:42.372" v="2456" actId="1076"/>
          <ac:picMkLst>
            <pc:docMk/>
            <pc:sldMk cId="4229531333" sldId="294"/>
            <ac:picMk id="12" creationId="{23D22131-0EE7-F075-AE9A-7649FD276E60}"/>
          </ac:picMkLst>
        </pc:picChg>
      </pc:sldChg>
      <pc:sldChg chg="addSp delSp modSp add mod modClrScheme chgLayout modNotesTx">
        <pc:chgData name="Shirley deng" userId="c1acc49779995ea7" providerId="LiveId" clId="{E0957303-E843-4879-9C00-7E9D18C1BD70}" dt="2022-12-02T08:13:13.094" v="2903"/>
        <pc:sldMkLst>
          <pc:docMk/>
          <pc:sldMk cId="4009255245" sldId="295"/>
        </pc:sldMkLst>
        <pc:spChg chg="mod">
          <ac:chgData name="Shirley deng" userId="c1acc49779995ea7" providerId="LiveId" clId="{E0957303-E843-4879-9C00-7E9D18C1BD70}" dt="2022-12-02T08:12:53.410" v="2902" actId="1076"/>
          <ac:spMkLst>
            <pc:docMk/>
            <pc:sldMk cId="4009255245" sldId="295"/>
            <ac:spMk id="2" creationId="{B61775AF-FB24-2A0A-F392-54804DE96FD8}"/>
          </ac:spMkLst>
        </pc:spChg>
        <pc:spChg chg="del">
          <ac:chgData name="Shirley deng" userId="c1acc49779995ea7" providerId="LiveId" clId="{E0957303-E843-4879-9C00-7E9D18C1BD70}" dt="2022-12-02T07:56:20.866" v="2487" actId="478"/>
          <ac:spMkLst>
            <pc:docMk/>
            <pc:sldMk cId="4009255245" sldId="295"/>
            <ac:spMk id="3" creationId="{DEAAE265-BC09-9CE2-3FDC-5A135AB93C10}"/>
          </ac:spMkLst>
        </pc:spChg>
        <pc:spChg chg="add del mod ord">
          <ac:chgData name="Shirley deng" userId="c1acc49779995ea7" providerId="LiveId" clId="{E0957303-E843-4879-9C00-7E9D18C1BD70}" dt="2022-12-02T07:56:15.688" v="2486" actId="478"/>
          <ac:spMkLst>
            <pc:docMk/>
            <pc:sldMk cId="4009255245" sldId="295"/>
            <ac:spMk id="4" creationId="{FC76E995-700B-D14A-CD7B-E227BB31BBB2}"/>
          </ac:spMkLst>
        </pc:spChg>
        <pc:spChg chg="add mod ord">
          <ac:chgData name="Shirley deng" userId="c1acc49779995ea7" providerId="LiveId" clId="{E0957303-E843-4879-9C00-7E9D18C1BD70}" dt="2022-12-02T08:08:38.830" v="2749" actId="242"/>
          <ac:spMkLst>
            <pc:docMk/>
            <pc:sldMk cId="4009255245" sldId="295"/>
            <ac:spMk id="5" creationId="{857CB016-0450-6B7E-F0B7-07D88FB18BCA}"/>
          </ac:spMkLst>
        </pc:spChg>
        <pc:spChg chg="add mod ord">
          <ac:chgData name="Shirley deng" userId="c1acc49779995ea7" providerId="LiveId" clId="{E0957303-E843-4879-9C00-7E9D18C1BD70}" dt="2022-12-02T08:12:52.833" v="2901" actId="122"/>
          <ac:spMkLst>
            <pc:docMk/>
            <pc:sldMk cId="4009255245" sldId="295"/>
            <ac:spMk id="6" creationId="{71FB1669-F20C-5805-E86A-5E783147D8D3}"/>
          </ac:spMkLst>
        </pc:spChg>
        <pc:spChg chg="add mod ord">
          <ac:chgData name="Shirley deng" userId="c1acc49779995ea7" providerId="LiveId" clId="{E0957303-E843-4879-9C00-7E9D18C1BD70}" dt="2022-12-02T08:09:00.857" v="2771" actId="20577"/>
          <ac:spMkLst>
            <pc:docMk/>
            <pc:sldMk cId="4009255245" sldId="295"/>
            <ac:spMk id="7" creationId="{F349428F-1982-EED4-C7AA-9C9DF859F09B}"/>
          </ac:spMkLst>
        </pc:spChg>
        <pc:spChg chg="add mod ord">
          <ac:chgData name="Shirley deng" userId="c1acc49779995ea7" providerId="LiveId" clId="{E0957303-E843-4879-9C00-7E9D18C1BD70}" dt="2022-12-02T08:12:49.667" v="2900" actId="122"/>
          <ac:spMkLst>
            <pc:docMk/>
            <pc:sldMk cId="4009255245" sldId="295"/>
            <ac:spMk id="8" creationId="{7999CD94-97D5-5BC1-EBF1-9B188EACE3BA}"/>
          </ac:spMkLst>
        </pc:spChg>
        <pc:spChg chg="mod ord">
          <ac:chgData name="Shirley deng" userId="c1acc49779995ea7" providerId="LiveId" clId="{E0957303-E843-4879-9C00-7E9D18C1BD70}" dt="2022-12-02T07:56:26.122" v="2488" actId="2711"/>
          <ac:spMkLst>
            <pc:docMk/>
            <pc:sldMk cId="4009255245" sldId="295"/>
            <ac:spMk id="9" creationId="{C48003EF-0CB7-A2CC-F604-0E24542BC86C}"/>
          </ac:spMkLst>
        </pc:spChg>
        <pc:spChg chg="add del">
          <ac:chgData name="Shirley deng" userId="c1acc49779995ea7" providerId="LiveId" clId="{E0957303-E843-4879-9C00-7E9D18C1BD70}" dt="2022-12-02T08:01:16.946" v="2692"/>
          <ac:spMkLst>
            <pc:docMk/>
            <pc:sldMk cId="4009255245" sldId="295"/>
            <ac:spMk id="10" creationId="{60543137-D205-AAF6-FCCE-8C826A0E2A82}"/>
          </ac:spMkLst>
        </pc:spChg>
        <pc:spChg chg="add del">
          <ac:chgData name="Shirley deng" userId="c1acc49779995ea7" providerId="LiveId" clId="{E0957303-E843-4879-9C00-7E9D18C1BD70}" dt="2022-12-02T08:09:43.863" v="2785"/>
          <ac:spMkLst>
            <pc:docMk/>
            <pc:sldMk cId="4009255245" sldId="295"/>
            <ac:spMk id="11" creationId="{3F44D035-E485-02B8-130D-3A863EBEE394}"/>
          </ac:spMkLst>
        </pc:spChg>
        <pc:picChg chg="del">
          <ac:chgData name="Shirley deng" userId="c1acc49779995ea7" providerId="LiveId" clId="{E0957303-E843-4879-9C00-7E9D18C1BD70}" dt="2022-12-02T07:55:26.720" v="2484" actId="478"/>
          <ac:picMkLst>
            <pc:docMk/>
            <pc:sldMk cId="4009255245" sldId="295"/>
            <ac:picMk id="12" creationId="{23D22131-0EE7-F075-AE9A-7649FD276E60}"/>
          </ac:picMkLst>
        </pc:picChg>
      </pc:sldChg>
      <pc:sldChg chg="addSp delSp modSp add mod modShow modNotesTx">
        <pc:chgData name="Shirley deng" userId="c1acc49779995ea7" providerId="LiveId" clId="{E0957303-E843-4879-9C00-7E9D18C1BD70}" dt="2022-12-02T08:45:34.997" v="3639" actId="20577"/>
        <pc:sldMkLst>
          <pc:docMk/>
          <pc:sldMk cId="476710457" sldId="296"/>
        </pc:sldMkLst>
        <pc:spChg chg="mod">
          <ac:chgData name="Shirley deng" userId="c1acc49779995ea7" providerId="LiveId" clId="{E0957303-E843-4879-9C00-7E9D18C1BD70}" dt="2022-12-02T08:15:17.667" v="2921" actId="20577"/>
          <ac:spMkLst>
            <pc:docMk/>
            <pc:sldMk cId="476710457" sldId="296"/>
            <ac:spMk id="2" creationId="{B61775AF-FB24-2A0A-F392-54804DE96FD8}"/>
          </ac:spMkLst>
        </pc:spChg>
        <pc:spChg chg="add del mod">
          <ac:chgData name="Shirley deng" userId="c1acc49779995ea7" providerId="LiveId" clId="{E0957303-E843-4879-9C00-7E9D18C1BD70}" dt="2022-12-02T08:15:22.933" v="2923" actId="478"/>
          <ac:spMkLst>
            <pc:docMk/>
            <pc:sldMk cId="476710457" sldId="296"/>
            <ac:spMk id="4" creationId="{A04F9F3C-9C7D-ECDE-4E98-03C5ED4E772F}"/>
          </ac:spMkLst>
        </pc:spChg>
        <pc:spChg chg="mod">
          <ac:chgData name="Shirley deng" userId="c1acc49779995ea7" providerId="LiveId" clId="{E0957303-E843-4879-9C00-7E9D18C1BD70}" dt="2022-12-02T08:19:27.191" v="3224" actId="20577"/>
          <ac:spMkLst>
            <pc:docMk/>
            <pc:sldMk cId="476710457" sldId="296"/>
            <ac:spMk id="5" creationId="{857CB016-0450-6B7E-F0B7-07D88FB18BCA}"/>
          </ac:spMkLst>
        </pc:spChg>
        <pc:spChg chg="del">
          <ac:chgData name="Shirley deng" userId="c1acc49779995ea7" providerId="LiveId" clId="{E0957303-E843-4879-9C00-7E9D18C1BD70}" dt="2022-12-02T08:15:33.087" v="2926" actId="478"/>
          <ac:spMkLst>
            <pc:docMk/>
            <pc:sldMk cId="476710457" sldId="296"/>
            <ac:spMk id="6" creationId="{71FB1669-F20C-5805-E86A-5E783147D8D3}"/>
          </ac:spMkLst>
        </pc:spChg>
        <pc:spChg chg="del">
          <ac:chgData name="Shirley deng" userId="c1acc49779995ea7" providerId="LiveId" clId="{E0957303-E843-4879-9C00-7E9D18C1BD70}" dt="2022-12-02T08:15:21.417" v="2922" actId="478"/>
          <ac:spMkLst>
            <pc:docMk/>
            <pc:sldMk cId="476710457" sldId="296"/>
            <ac:spMk id="7" creationId="{F349428F-1982-EED4-C7AA-9C9DF859F09B}"/>
          </ac:spMkLst>
        </pc:spChg>
        <pc:spChg chg="del">
          <ac:chgData name="Shirley deng" userId="c1acc49779995ea7" providerId="LiveId" clId="{E0957303-E843-4879-9C00-7E9D18C1BD70}" dt="2022-12-02T08:15:25.022" v="2924" actId="478"/>
          <ac:spMkLst>
            <pc:docMk/>
            <pc:sldMk cId="476710457" sldId="296"/>
            <ac:spMk id="8" creationId="{7999CD94-97D5-5BC1-EBF1-9B188EACE3BA}"/>
          </ac:spMkLst>
        </pc:spChg>
        <pc:spChg chg="add del mod">
          <ac:chgData name="Shirley deng" userId="c1acc49779995ea7" providerId="LiveId" clId="{E0957303-E843-4879-9C00-7E9D18C1BD70}" dt="2022-12-02T08:15:26.162" v="2925" actId="478"/>
          <ac:spMkLst>
            <pc:docMk/>
            <pc:sldMk cId="476710457" sldId="296"/>
            <ac:spMk id="11" creationId="{8147E4F3-7FF6-E4BF-080B-84380BF0CC41}"/>
          </ac:spMkLst>
        </pc:spChg>
        <pc:spChg chg="add del mod">
          <ac:chgData name="Shirley deng" userId="c1acc49779995ea7" providerId="LiveId" clId="{E0957303-E843-4879-9C00-7E9D18C1BD70}" dt="2022-12-02T08:15:34.320" v="2927" actId="478"/>
          <ac:spMkLst>
            <pc:docMk/>
            <pc:sldMk cId="476710457" sldId="296"/>
            <ac:spMk id="13" creationId="{5662582F-F051-6575-EAA4-4CCAEE730CE8}"/>
          </ac:spMkLst>
        </pc:spChg>
      </pc:sldChg>
      <pc:sldChg chg="addSp delSp modSp add mod modShow">
        <pc:chgData name="Shirley deng" userId="c1acc49779995ea7" providerId="LiveId" clId="{E0957303-E843-4879-9C00-7E9D18C1BD70}" dt="2022-12-02T08:43:39.200" v="3231" actId="729"/>
        <pc:sldMkLst>
          <pc:docMk/>
          <pc:sldMk cId="1641018138" sldId="297"/>
        </pc:sldMkLst>
        <pc:spChg chg="add del mod">
          <ac:chgData name="Shirley deng" userId="c1acc49779995ea7" providerId="LiveId" clId="{E0957303-E843-4879-9C00-7E9D18C1BD70}" dt="2022-12-02T08:43:13.168" v="3228" actId="478"/>
          <ac:spMkLst>
            <pc:docMk/>
            <pc:sldMk cId="1641018138" sldId="297"/>
            <ac:spMk id="4" creationId="{1F57742F-E469-80EC-9182-A72F0D113C4D}"/>
          </ac:spMkLst>
        </pc:spChg>
        <pc:spChg chg="del">
          <ac:chgData name="Shirley deng" userId="c1acc49779995ea7" providerId="LiveId" clId="{E0957303-E843-4879-9C00-7E9D18C1BD70}" dt="2022-12-02T08:43:10.483" v="3227" actId="478"/>
          <ac:spMkLst>
            <pc:docMk/>
            <pc:sldMk cId="1641018138" sldId="297"/>
            <ac:spMk id="5" creationId="{857CB016-0450-6B7E-F0B7-07D88FB18BCA}"/>
          </ac:spMkLst>
        </pc:spChg>
        <pc:picChg chg="add mod">
          <ac:chgData name="Shirley deng" userId="c1acc49779995ea7" providerId="LiveId" clId="{E0957303-E843-4879-9C00-7E9D18C1BD70}" dt="2022-12-02T08:43:32.156" v="3230" actId="1076"/>
          <ac:picMkLst>
            <pc:docMk/>
            <pc:sldMk cId="1641018138" sldId="297"/>
            <ac:picMk id="7" creationId="{084045AF-1BE8-C5FE-D760-64164C112FE2}"/>
          </ac:picMkLst>
        </pc:picChg>
      </pc:sldChg>
      <pc:sldChg chg="delSp modSp add mod">
        <pc:chgData name="Shirley deng" userId="c1acc49779995ea7" providerId="LiveId" clId="{E0957303-E843-4879-9C00-7E9D18C1BD70}" dt="2022-12-02T08:54:16.362" v="4267" actId="207"/>
        <pc:sldMkLst>
          <pc:docMk/>
          <pc:sldMk cId="863532465" sldId="298"/>
        </pc:sldMkLst>
        <pc:spChg chg="mod">
          <ac:chgData name="Shirley deng" userId="c1acc49779995ea7" providerId="LiveId" clId="{E0957303-E843-4879-9C00-7E9D18C1BD70}" dt="2022-12-02T08:54:16.362" v="4267" actId="207"/>
          <ac:spMkLst>
            <pc:docMk/>
            <pc:sldMk cId="863532465" sldId="298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8:49:15.937" v="3661" actId="20577"/>
          <ac:spMkLst>
            <pc:docMk/>
            <pc:sldMk cId="863532465" sldId="298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5" creationId="{95879766-7620-6EB1-481B-E2B1533F073E}"/>
          </ac:picMkLst>
        </pc:picChg>
      </pc:sldChg>
      <pc:sldChg chg="addSp delSp modSp add mod modNotesTx">
        <pc:chgData name="Shirley deng" userId="c1acc49779995ea7" providerId="LiveId" clId="{E0957303-E843-4879-9C00-7E9D18C1BD70}" dt="2022-12-02T09:05:11.732" v="4465" actId="1076"/>
        <pc:sldMkLst>
          <pc:docMk/>
          <pc:sldMk cId="1837648447" sldId="299"/>
        </pc:sldMkLst>
        <pc:spChg chg="mod">
          <ac:chgData name="Shirley deng" userId="c1acc49779995ea7" providerId="LiveId" clId="{E0957303-E843-4879-9C00-7E9D18C1BD70}" dt="2022-12-02T08:56:32.763" v="4452" actId="1076"/>
          <ac:spMkLst>
            <pc:docMk/>
            <pc:sldMk cId="1837648447" sldId="299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8:55:08.401" v="4334" actId="20577"/>
          <ac:spMkLst>
            <pc:docMk/>
            <pc:sldMk cId="1837648447" sldId="299"/>
            <ac:spMk id="6" creationId="{9E3758AA-510A-6916-6899-E202DBAB8A50}"/>
          </ac:spMkLst>
        </pc:spChg>
        <pc:spChg chg="add del mod">
          <ac:chgData name="Shirley deng" userId="c1acc49779995ea7" providerId="LiveId" clId="{E0957303-E843-4879-9C00-7E9D18C1BD70}" dt="2022-12-02T08:56:27.208" v="4449"/>
          <ac:spMkLst>
            <pc:docMk/>
            <pc:sldMk cId="1837648447" sldId="299"/>
            <ac:spMk id="7" creationId="{D2FBEC1E-37C5-7805-02C7-FAF30FFD276E}"/>
          </ac:spMkLst>
        </pc:sp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5" creationId="{95879766-7620-6EB1-481B-E2B1533F073E}"/>
          </ac:picMkLst>
        </pc:picChg>
        <pc:picChg chg="add mod">
          <ac:chgData name="Shirley deng" userId="c1acc49779995ea7" providerId="LiveId" clId="{E0957303-E843-4879-9C00-7E9D18C1BD70}" dt="2022-12-02T09:04:15.617" v="4464" actId="1076"/>
          <ac:picMkLst>
            <pc:docMk/>
            <pc:sldMk cId="1837648447" sldId="299"/>
            <ac:picMk id="7170" creationId="{245EC720-E6AF-043C-11FD-6ACB49B1824C}"/>
          </ac:picMkLst>
        </pc:picChg>
        <pc:picChg chg="add mod">
          <ac:chgData name="Shirley deng" userId="c1acc49779995ea7" providerId="LiveId" clId="{E0957303-E843-4879-9C00-7E9D18C1BD70}" dt="2022-12-02T09:05:11.732" v="4465" actId="1076"/>
          <ac:picMkLst>
            <pc:docMk/>
            <pc:sldMk cId="1837648447" sldId="299"/>
            <ac:picMk id="7172" creationId="{61383641-BA20-4DD5-25A6-254E584B71F7}"/>
          </ac:picMkLst>
        </pc:picChg>
      </pc:sldChg>
      <pc:sldChg chg="addSp delSp modSp add mod">
        <pc:chgData name="Shirley deng" userId="c1acc49779995ea7" providerId="LiveId" clId="{E0957303-E843-4879-9C00-7E9D18C1BD70}" dt="2022-12-02T09:14:48.427" v="4574" actId="167"/>
        <pc:sldMkLst>
          <pc:docMk/>
          <pc:sldMk cId="1144434470" sldId="300"/>
        </pc:sldMkLst>
        <pc:spChg chg="del">
          <ac:chgData name="Shirley deng" userId="c1acc49779995ea7" providerId="LiveId" clId="{E0957303-E843-4879-9C00-7E9D18C1BD70}" dt="2022-12-02T09:09:44.221" v="4522" actId="478"/>
          <ac:spMkLst>
            <pc:docMk/>
            <pc:sldMk cId="1144434470" sldId="300"/>
            <ac:spMk id="2" creationId="{3D2607D7-F942-FF34-04DE-333953745040}"/>
          </ac:spMkLst>
        </pc:spChg>
        <pc:spChg chg="add del">
          <ac:chgData name="Shirley deng" userId="c1acc49779995ea7" providerId="LiveId" clId="{E0957303-E843-4879-9C00-7E9D18C1BD70}" dt="2022-12-02T09:10:44.100" v="4527" actId="22"/>
          <ac:spMkLst>
            <pc:docMk/>
            <pc:sldMk cId="1144434470" sldId="300"/>
            <ac:spMk id="4" creationId="{41FAF23F-9B0A-4FE7-705E-1C8E5A730995}"/>
          </ac:spMkLst>
        </pc:spChg>
        <pc:spChg chg="mod">
          <ac:chgData name="Shirley deng" userId="c1acc49779995ea7" providerId="LiveId" clId="{E0957303-E843-4879-9C00-7E9D18C1BD70}" dt="2022-12-02T09:09:38.601" v="4521" actId="20577"/>
          <ac:spMkLst>
            <pc:docMk/>
            <pc:sldMk cId="1144434470" sldId="300"/>
            <ac:spMk id="6" creationId="{9E3758AA-510A-6916-6899-E202DBAB8A50}"/>
          </ac:spMkLst>
        </pc:spChg>
        <pc:spChg chg="add del">
          <ac:chgData name="Shirley deng" userId="c1acc49779995ea7" providerId="LiveId" clId="{E0957303-E843-4879-9C00-7E9D18C1BD70}" dt="2022-12-02T09:10:46.899" v="4529" actId="22"/>
          <ac:spMkLst>
            <pc:docMk/>
            <pc:sldMk cId="1144434470" sldId="300"/>
            <ac:spMk id="7" creationId="{28730596-CD36-FAC6-87FB-171D07B5D4B4}"/>
          </ac:spMkLst>
        </pc:spChg>
        <pc:spChg chg="add mod">
          <ac:chgData name="Shirley deng" userId="c1acc49779995ea7" providerId="LiveId" clId="{E0957303-E843-4879-9C00-7E9D18C1BD70}" dt="2022-12-02T09:13:56.281" v="4560" actId="14100"/>
          <ac:spMkLst>
            <pc:docMk/>
            <pc:sldMk cId="1144434470" sldId="300"/>
            <ac:spMk id="10" creationId="{34AD967E-3B7D-A15C-F961-E94DCF9B2386}"/>
          </ac:spMkLst>
        </pc:spChg>
        <pc:spChg chg="add del">
          <ac:chgData name="Shirley deng" userId="c1acc49779995ea7" providerId="LiveId" clId="{E0957303-E843-4879-9C00-7E9D18C1BD70}" dt="2022-12-02T09:12:34.752" v="4552" actId="22"/>
          <ac:spMkLst>
            <pc:docMk/>
            <pc:sldMk cId="1144434470" sldId="300"/>
            <ac:spMk id="12" creationId="{B4B3279E-B5C9-7C4B-55CD-986D17DC9650}"/>
          </ac:spMkLst>
        </pc:spChg>
        <pc:spChg chg="add mod">
          <ac:chgData name="Shirley deng" userId="c1acc49779995ea7" providerId="LiveId" clId="{E0957303-E843-4879-9C00-7E9D18C1BD70}" dt="2022-12-02T09:14:20.341" v="4570" actId="20577"/>
          <ac:spMkLst>
            <pc:docMk/>
            <pc:sldMk cId="1144434470" sldId="300"/>
            <ac:spMk id="14" creationId="{9BD7C2E2-1E76-D4E9-E9E2-1892185411B7}"/>
          </ac:spMkLst>
        </pc:spChg>
        <pc:picChg chg="del">
          <ac:chgData name="Shirley deng" userId="c1acc49779995ea7" providerId="LiveId" clId="{E0957303-E843-4879-9C00-7E9D18C1BD70}" dt="2022-12-02T09:09:45.692" v="4525" actId="478"/>
          <ac:picMkLst>
            <pc:docMk/>
            <pc:sldMk cId="1144434470" sldId="300"/>
            <ac:picMk id="7170" creationId="{245EC720-E6AF-043C-11FD-6ACB49B1824C}"/>
          </ac:picMkLst>
        </pc:picChg>
        <pc:picChg chg="del mod">
          <ac:chgData name="Shirley deng" userId="c1acc49779995ea7" providerId="LiveId" clId="{E0957303-E843-4879-9C00-7E9D18C1BD70}" dt="2022-12-02T09:09:44.751" v="4524" actId="478"/>
          <ac:picMkLst>
            <pc:docMk/>
            <pc:sldMk cId="1144434470" sldId="300"/>
            <ac:picMk id="7172" creationId="{61383641-BA20-4DD5-25A6-254E584B71F7}"/>
          </ac:picMkLst>
        </pc:picChg>
        <pc:picChg chg="add mod">
          <ac:chgData name="Shirley deng" userId="c1acc49779995ea7" providerId="LiveId" clId="{E0957303-E843-4879-9C00-7E9D18C1BD70}" dt="2022-12-02T09:14:06.676" v="4563" actId="1076"/>
          <ac:picMkLst>
            <pc:docMk/>
            <pc:sldMk cId="1144434470" sldId="300"/>
            <ac:picMk id="10242" creationId="{AC8E8A98-CF08-AAC1-7999-4192CE4BF0EC}"/>
          </ac:picMkLst>
        </pc:picChg>
        <pc:picChg chg="add mod">
          <ac:chgData name="Shirley deng" userId="c1acc49779995ea7" providerId="LiveId" clId="{E0957303-E843-4879-9C00-7E9D18C1BD70}" dt="2022-12-02T09:14:48.427" v="4574" actId="167"/>
          <ac:picMkLst>
            <pc:docMk/>
            <pc:sldMk cId="1144434470" sldId="300"/>
            <ac:picMk id="10244" creationId="{7FF8412B-0E30-E7C4-0674-9B007260B69E}"/>
          </ac:picMkLst>
        </pc:picChg>
      </pc:sldChg>
      <pc:sldChg chg="addSp delSp modSp add mod">
        <pc:chgData name="Shirley deng" userId="c1acc49779995ea7" providerId="LiveId" clId="{E0957303-E843-4879-9C00-7E9D18C1BD70}" dt="2022-12-02T09:21:55.634" v="4660" actId="1076"/>
        <pc:sldMkLst>
          <pc:docMk/>
          <pc:sldMk cId="1493277151" sldId="301"/>
        </pc:sldMkLst>
        <pc:spChg chg="add del">
          <ac:chgData name="Shirley deng" userId="c1acc49779995ea7" providerId="LiveId" clId="{E0957303-E843-4879-9C00-7E9D18C1BD70}" dt="2022-12-02T09:16:44.451" v="4595"/>
          <ac:spMkLst>
            <pc:docMk/>
            <pc:sldMk cId="1493277151" sldId="301"/>
            <ac:spMk id="2" creationId="{0CCF2DAF-784A-7C1E-7B0A-F4AD58E09993}"/>
          </ac:spMkLst>
        </pc:spChg>
        <pc:spChg chg="add del mod">
          <ac:chgData name="Shirley deng" userId="c1acc49779995ea7" providerId="LiveId" clId="{E0957303-E843-4879-9C00-7E9D18C1BD70}" dt="2022-12-02T09:17:29.885" v="4604" actId="478"/>
          <ac:spMkLst>
            <pc:docMk/>
            <pc:sldMk cId="1493277151" sldId="301"/>
            <ac:spMk id="3" creationId="{7AE1B6F5-0475-5778-7F3F-A89C3D452C30}"/>
          </ac:spMkLst>
        </pc:spChg>
        <pc:spChg chg="add del">
          <ac:chgData name="Shirley deng" userId="c1acc49779995ea7" providerId="LiveId" clId="{E0957303-E843-4879-9C00-7E9D18C1BD70}" dt="2022-12-02T09:17:34.886" v="4606"/>
          <ac:spMkLst>
            <pc:docMk/>
            <pc:sldMk cId="1493277151" sldId="301"/>
            <ac:spMk id="4" creationId="{DE7E1E02-2450-F9C1-7DB7-6C1FE048BFAD}"/>
          </ac:spMkLst>
        </pc:spChg>
        <pc:spChg chg="add del mod">
          <ac:chgData name="Shirley deng" userId="c1acc49779995ea7" providerId="LiveId" clId="{E0957303-E843-4879-9C00-7E9D18C1BD70}" dt="2022-12-02T09:17:42.536" v="4611" actId="478"/>
          <ac:spMkLst>
            <pc:docMk/>
            <pc:sldMk cId="1493277151" sldId="301"/>
            <ac:spMk id="7" creationId="{99AAA72A-0DE3-1D32-5E44-8AB4A490FA42}"/>
          </ac:spMkLst>
        </pc:spChg>
        <pc:spChg chg="mod">
          <ac:chgData name="Shirley deng" userId="c1acc49779995ea7" providerId="LiveId" clId="{E0957303-E843-4879-9C00-7E9D18C1BD70}" dt="2022-12-02T09:19:32.805" v="4645" actId="14100"/>
          <ac:spMkLst>
            <pc:docMk/>
            <pc:sldMk cId="1493277151" sldId="301"/>
            <ac:spMk id="10" creationId="{34AD967E-3B7D-A15C-F961-E94DCF9B2386}"/>
          </ac:spMkLst>
        </pc:spChg>
        <pc:spChg chg="add del">
          <ac:chgData name="Shirley deng" userId="c1acc49779995ea7" providerId="LiveId" clId="{E0957303-E843-4879-9C00-7E9D18C1BD70}" dt="2022-12-02T09:21:07.045" v="4652" actId="22"/>
          <ac:spMkLst>
            <pc:docMk/>
            <pc:sldMk cId="1493277151" sldId="301"/>
            <ac:spMk id="11" creationId="{94128A86-7AAB-DDE1-75F6-6FC372211B75}"/>
          </ac:spMkLst>
        </pc:spChg>
        <pc:spChg chg="add mod">
          <ac:chgData name="Shirley deng" userId="c1acc49779995ea7" providerId="LiveId" clId="{E0957303-E843-4879-9C00-7E9D18C1BD70}" dt="2022-12-02T09:21:55.634" v="4660" actId="1076"/>
          <ac:spMkLst>
            <pc:docMk/>
            <pc:sldMk cId="1493277151" sldId="301"/>
            <ac:spMk id="13" creationId="{9ADDCDEE-8618-99E3-496D-083CA31A335A}"/>
          </ac:spMkLst>
        </pc:spChg>
        <pc:spChg chg="del">
          <ac:chgData name="Shirley deng" userId="c1acc49779995ea7" providerId="LiveId" clId="{E0957303-E843-4879-9C00-7E9D18C1BD70}" dt="2022-12-02T09:16:37.171" v="4593" actId="478"/>
          <ac:spMkLst>
            <pc:docMk/>
            <pc:sldMk cId="1493277151" sldId="301"/>
            <ac:spMk id="14" creationId="{9BD7C2E2-1E76-D4E9-E9E2-1892185411B7}"/>
          </ac:spMkLst>
        </pc:spChg>
        <pc:picChg chg="del">
          <ac:chgData name="Shirley deng" userId="c1acc49779995ea7" providerId="LiveId" clId="{E0957303-E843-4879-9C00-7E9D18C1BD70}" dt="2022-12-02T09:16:35.740" v="4592" actId="478"/>
          <ac:picMkLst>
            <pc:docMk/>
            <pc:sldMk cId="1493277151" sldId="301"/>
            <ac:picMk id="10242" creationId="{AC8E8A98-CF08-AAC1-7999-4192CE4BF0EC}"/>
          </ac:picMkLst>
        </pc:picChg>
        <pc:picChg chg="del">
          <ac:chgData name="Shirley deng" userId="c1acc49779995ea7" providerId="LiveId" clId="{E0957303-E843-4879-9C00-7E9D18C1BD70}" dt="2022-12-02T09:15:48.337" v="4576" actId="478"/>
          <ac:picMkLst>
            <pc:docMk/>
            <pc:sldMk cId="1493277151" sldId="301"/>
            <ac:picMk id="10244" creationId="{7FF8412B-0E30-E7C4-0674-9B007260B69E}"/>
          </ac:picMkLst>
        </pc:picChg>
        <pc:picChg chg="add mod">
          <ac:chgData name="Shirley deng" userId="c1acc49779995ea7" providerId="LiveId" clId="{E0957303-E843-4879-9C00-7E9D18C1BD70}" dt="2022-12-02T09:19:39.637" v="4646" actId="1076"/>
          <ac:picMkLst>
            <pc:docMk/>
            <pc:sldMk cId="1493277151" sldId="301"/>
            <ac:picMk id="11266" creationId="{6647E080-6855-A7EF-28FB-CA0C3C9B5899}"/>
          </ac:picMkLst>
        </pc:picChg>
        <pc:picChg chg="add mod">
          <ac:chgData name="Shirley deng" userId="c1acc49779995ea7" providerId="LiveId" clId="{E0957303-E843-4879-9C00-7E9D18C1BD70}" dt="2022-12-02T09:20:23.071" v="4650" actId="14100"/>
          <ac:picMkLst>
            <pc:docMk/>
            <pc:sldMk cId="1493277151" sldId="301"/>
            <ac:picMk id="11271" creationId="{71D04E23-7827-7BF5-07AE-FC3E861153DB}"/>
          </ac:picMkLst>
        </pc:picChg>
      </pc:sldChg>
      <pc:sldChg chg="addSp delSp modSp add mod ord modAnim">
        <pc:chgData name="Shirley deng" userId="c1acc49779995ea7" providerId="LiveId" clId="{E0957303-E843-4879-9C00-7E9D18C1BD70}" dt="2022-12-06T03:44:43.926" v="4697"/>
        <pc:sldMkLst>
          <pc:docMk/>
          <pc:sldMk cId="1984844585" sldId="302"/>
        </pc:sldMkLst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9" creationId="{C48003EF-0CB7-A2CC-F604-0E24542BC86C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17" creationId="{116132F9-0E6A-38F6-1B72-2E0535A3974D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19" creationId="{9F7F2BDC-0833-EE14-303E-42880746D2C2}"/>
          </ac:spMkLst>
        </pc:spChg>
        <pc:picChg chg="add mod">
          <ac:chgData name="Shirley deng" userId="c1acc49779995ea7" providerId="LiveId" clId="{E0957303-E843-4879-9C00-7E9D18C1BD70}" dt="2022-12-06T03:43:10.921" v="4695" actId="14100"/>
          <ac:picMkLst>
            <pc:docMk/>
            <pc:sldMk cId="1984844585" sldId="302"/>
            <ac:picMk id="2" creationId="{6A691DE9-1ED7-C380-E078-57EDE1074FB9}"/>
          </ac:picMkLst>
        </pc:picChg>
        <pc:picChg chg="del">
          <ac:chgData name="Shirley deng" userId="c1acc49779995ea7" providerId="LiveId" clId="{E0957303-E843-4879-9C00-7E9D18C1BD70}" dt="2022-12-06T03:42:14.430" v="4692" actId="478"/>
          <ac:picMkLst>
            <pc:docMk/>
            <pc:sldMk cId="1984844585" sldId="302"/>
            <ac:picMk id="8" creationId="{942D9952-CAB1-4DA3-6D2E-189E2A0A36A1}"/>
          </ac:picMkLst>
        </pc:picChg>
        <pc:picChg chg="del">
          <ac:chgData name="Shirley deng" userId="c1acc49779995ea7" providerId="LiveId" clId="{E0957303-E843-4879-9C00-7E9D18C1BD70}" dt="2022-12-06T03:42:14.430" v="4692" actId="478"/>
          <ac:picMkLst>
            <pc:docMk/>
            <pc:sldMk cId="1984844585" sldId="302"/>
            <ac:picMk id="14" creationId="{3A42E72E-8148-5665-A19F-5C74A41505B2}"/>
          </ac:picMkLst>
        </pc:picChg>
      </pc:sldChg>
      <pc:sldChg chg="add del">
        <pc:chgData name="Shirley deng" userId="c1acc49779995ea7" providerId="LiveId" clId="{E0957303-E843-4879-9C00-7E9D18C1BD70}" dt="2022-12-06T03:42:08.267" v="4690" actId="47"/>
        <pc:sldMkLst>
          <pc:docMk/>
          <pc:sldMk cId="2669481054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0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56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4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2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18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3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02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56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1min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33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04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26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3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40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21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7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1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33min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5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6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73AD-B5E9-9845-A0E5-DBB24EA10F64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6F53-E955-7848-A16D-8DA7961D0D15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D478-4C21-8E49-90A6-68EB1C2CE0D7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BFC2-12D5-4741-A6F8-530C7F443EFA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E7A5-68E7-9142-8330-F93A30E8BD5B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5840-E887-754E-BFAD-0D4915E7DBE2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BFBF-B1CB-394F-8D1A-8DFEE3701A20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68D7-A3C5-2B48-9404-02C5E4251C7D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1EDE-3DB7-224E-BA89-93C51711AC4E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625-4E22-1C4F-BC50-CD1FF989FBE8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99F4-24AF-7745-BB5E-ED172D85B12B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FC2-FC0D-8147-BBB1-B97807B485F9}" type="datetime1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0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latin typeface="+mn-lt"/>
              </a:rPr>
              <a:t>Week6 - </a:t>
            </a: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Scientific Computing</a:t>
            </a:r>
            <a:b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</a:b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NumPy Fundamentals</a:t>
            </a:r>
            <a:r>
              <a:rPr lang="zh-CN" altLang="en-US" sz="4400" b="1" dirty="0">
                <a:solidFill>
                  <a:srgbClr val="008000"/>
                </a:solidFill>
                <a:latin typeface="+mn-lt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II</a:t>
            </a:r>
            <a:endParaRPr lang="zh-CN" altLang="en-US" sz="4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DE5EB8-C324-A27C-499B-7D8407E9B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  <a:endParaRPr lang="zh-CN" altLang="en-US" dirty="0"/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3EFD5E4A-4B8E-D894-9365-42702A50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C3E8D01-2052-F5B5-C4B0-01AAD6A5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97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56DDB-9245-3C5F-B266-6A211E251AAF}"/>
              </a:ext>
            </a:extLst>
          </p:cNvPr>
          <p:cNvSpPr txBox="1"/>
          <p:nvPr/>
        </p:nvSpPr>
        <p:spPr>
          <a:xfrm>
            <a:off x="658813" y="2991397"/>
            <a:ext cx="10501970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err="1">
                <a:ea typeface="+mj-ea"/>
              </a:rPr>
              <a:t>Ndarray</a:t>
            </a:r>
            <a:r>
              <a:rPr lang="en-US" altLang="zh-CN" sz="2400" dirty="0">
                <a:ea typeface="+mj-ea"/>
              </a:rPr>
              <a:t>: no unessential features for numerical computation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Homogenous type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Fix-length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39622AA-8891-401B-5107-F45527E19458}"/>
              </a:ext>
            </a:extLst>
          </p:cNvPr>
          <p:cNvSpPr txBox="1"/>
          <p:nvPr/>
        </p:nvSpPr>
        <p:spPr>
          <a:xfrm>
            <a:off x="658813" y="1250586"/>
            <a:ext cx="8931007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</a:rPr>
              <a:t>List</a:t>
            </a:r>
            <a:r>
              <a:rPr lang="en-US" altLang="zh-CN" sz="2400" dirty="0">
                <a:ea typeface="+mj-ea"/>
              </a:rPr>
              <a:t>: advanced features for convenience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Mix-type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Unfix-length</a:t>
            </a:r>
            <a:endParaRPr lang="en-US" altLang="zh-CN" sz="2000" dirty="0"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96B63D-F4B5-BE60-0F5B-012C67090BB4}"/>
              </a:ext>
            </a:extLst>
          </p:cNvPr>
          <p:cNvSpPr txBox="1"/>
          <p:nvPr/>
        </p:nvSpPr>
        <p:spPr>
          <a:xfrm>
            <a:off x="658813" y="4729839"/>
            <a:ext cx="1125924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Notice: </a:t>
            </a:r>
            <a:r>
              <a:rPr lang="en" altLang="zh-CN" sz="2400" b="0" i="0" u="none" strike="noStrike" dirty="0">
                <a:effectLst/>
              </a:rPr>
              <a:t>not the standard Python Library class </a:t>
            </a:r>
            <a:r>
              <a:rPr lang="en" altLang="zh-CN" sz="2400" b="0" i="0" u="none" strike="noStrike" dirty="0" err="1">
                <a:effectLst/>
              </a:rPr>
              <a:t>array.array</a:t>
            </a:r>
            <a:r>
              <a:rPr lang="en" altLang="zh-CN" sz="2400" b="0" i="0" u="none" strike="noStrike" dirty="0">
                <a:effectLst/>
              </a:rPr>
              <a:t> (1-d, less functionality)</a:t>
            </a:r>
            <a:endParaRPr lang="en" altLang="zh-CN" sz="2400" dirty="0"/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3672F0FD-289F-63E3-35F8-7F9471F4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F759869E-C09A-A6FB-A6C0-357139E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9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10385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Array Operations: Views and Copies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7BF420-013C-FEDA-DE1B-15E7606D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66060" y="1275897"/>
            <a:ext cx="1036488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Change the shape of an array without modifying the data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np.reshape</a:t>
            </a:r>
            <a:r>
              <a:rPr lang="en-US" altLang="zh-CN" sz="2400" dirty="0"/>
              <a:t>(arr, shape)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arr.reshape</a:t>
            </a:r>
            <a:r>
              <a:rPr lang="en-US" altLang="zh-CN" sz="2400" dirty="0"/>
              <a:t>(shape)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DC1124-ADC5-8ADB-0C26-30D91157CB36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F2666B0-CBF5-EC87-5FB8-B8D4EBA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CD410A22-C5EE-C0D0-02AF-6AD3282E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C8CD933C-B703-E5BD-18F9-F95ED3F8C744}"/>
              </a:ext>
            </a:extLst>
          </p:cNvPr>
          <p:cNvSpPr/>
          <p:nvPr/>
        </p:nvSpPr>
        <p:spPr>
          <a:xfrm>
            <a:off x="6013067" y="3071744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1" name="表格 31">
            <a:extLst>
              <a:ext uri="{FF2B5EF4-FFF2-40B4-BE49-F238E27FC236}">
                <a16:creationId xmlns:a16="http://schemas.microsoft.com/office/drawing/2014/main" id="{580FC08A-2D1C-1D16-6AFA-F8FE0A60148E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3036998"/>
          <a:ext cx="51516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06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graphicFrame>
        <p:nvGraphicFramePr>
          <p:cNvPr id="12" name="表格 37">
            <a:extLst>
              <a:ext uri="{FF2B5EF4-FFF2-40B4-BE49-F238E27FC236}">
                <a16:creationId xmlns:a16="http://schemas.microsoft.com/office/drawing/2014/main" id="{13C568C8-B42E-9064-CFEF-3549639EA121}"/>
              </a:ext>
            </a:extLst>
          </p:cNvPr>
          <p:cNvGraphicFramePr>
            <a:graphicFrameLocks noGrp="1"/>
          </p:cNvGraphicFramePr>
          <p:nvPr/>
        </p:nvGraphicFramePr>
        <p:xfrm>
          <a:off x="6767050" y="2820166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29EC5999-A122-D6C0-1EA4-110D031B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26" y="3709751"/>
            <a:ext cx="6458724" cy="2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98" y="1282824"/>
            <a:ext cx="10069286" cy="111433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Intuitive understanding on reshape procedure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Example: reshape (2,6) to (3, 2, 2)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ADE47C-E328-EEF7-4E38-1BC189BF14F1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8" name="页脚占位符 1">
            <a:extLst>
              <a:ext uri="{FF2B5EF4-FFF2-40B4-BE49-F238E27FC236}">
                <a16:creationId xmlns:a16="http://schemas.microsoft.com/office/drawing/2014/main" id="{7C3BCDB9-CF15-B992-3884-D80CA14E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7" name="表格 37">
            <a:extLst>
              <a:ext uri="{FF2B5EF4-FFF2-40B4-BE49-F238E27FC236}">
                <a16:creationId xmlns:a16="http://schemas.microsoft.com/office/drawing/2014/main" id="{03A60AAB-CB5E-EE37-B215-519A45C4763C}"/>
              </a:ext>
            </a:extLst>
          </p:cNvPr>
          <p:cNvGraphicFramePr>
            <a:graphicFrameLocks noGrp="1"/>
          </p:cNvGraphicFramePr>
          <p:nvPr/>
        </p:nvGraphicFramePr>
        <p:xfrm>
          <a:off x="5376661" y="1838581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5D1B65-2F82-0E4F-EE39-47F86F5E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FCD2036-F2C0-96E0-CC69-37888BD103A1}"/>
              </a:ext>
            </a:extLst>
          </p:cNvPr>
          <p:cNvGraphicFramePr>
            <a:graphicFrameLocks noGrp="1"/>
          </p:cNvGraphicFramePr>
          <p:nvPr/>
        </p:nvGraphicFramePr>
        <p:xfrm>
          <a:off x="8828935" y="179684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8" name="右箭头 7">
            <a:extLst>
              <a:ext uri="{FF2B5EF4-FFF2-40B4-BE49-F238E27FC236}">
                <a16:creationId xmlns:a16="http://schemas.microsoft.com/office/drawing/2014/main" id="{3973A414-199F-DE2E-41F7-DD69C4F0E8AA}"/>
              </a:ext>
            </a:extLst>
          </p:cNvPr>
          <p:cNvSpPr/>
          <p:nvPr/>
        </p:nvSpPr>
        <p:spPr>
          <a:xfrm>
            <a:off x="8027384" y="2061373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319F7D-9E7C-7CC9-CCFE-F8A75416FAED}"/>
              </a:ext>
            </a:extLst>
          </p:cNvPr>
          <p:cNvSpPr txBox="1"/>
          <p:nvPr/>
        </p:nvSpPr>
        <p:spPr>
          <a:xfrm>
            <a:off x="670498" y="2921887"/>
            <a:ext cx="227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Flatten (1, 12)</a:t>
            </a:r>
            <a:endParaRPr lang="zh-CN" altLang="en-US" sz="2400" dirty="0"/>
          </a:p>
        </p:txBody>
      </p:sp>
      <p:graphicFrame>
        <p:nvGraphicFramePr>
          <p:cNvPr id="17" name="表格 31">
            <a:extLst>
              <a:ext uri="{FF2B5EF4-FFF2-40B4-BE49-F238E27FC236}">
                <a16:creationId xmlns:a16="http://schemas.microsoft.com/office/drawing/2014/main" id="{20D645D1-6B24-D091-B1A4-11E87D3FCD69}"/>
              </a:ext>
            </a:extLst>
          </p:cNvPr>
          <p:cNvGraphicFramePr>
            <a:graphicFrameLocks noGrp="1"/>
          </p:cNvGraphicFramePr>
          <p:nvPr/>
        </p:nvGraphicFramePr>
        <p:xfrm>
          <a:off x="4466883" y="3837278"/>
          <a:ext cx="909778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48700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4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93967"/>
                  </a:ext>
                </a:extLst>
              </a:tr>
            </a:tbl>
          </a:graphicData>
        </a:graphic>
      </p:graphicFrame>
      <p:graphicFrame>
        <p:nvGraphicFramePr>
          <p:cNvPr id="21" name="表格 31">
            <a:extLst>
              <a:ext uri="{FF2B5EF4-FFF2-40B4-BE49-F238E27FC236}">
                <a16:creationId xmlns:a16="http://schemas.microsoft.com/office/drawing/2014/main" id="{833FBEE6-BC8E-610A-E803-EC3004C43360}"/>
              </a:ext>
            </a:extLst>
          </p:cNvPr>
          <p:cNvGraphicFramePr>
            <a:graphicFrameLocks noGrp="1"/>
          </p:cNvGraphicFramePr>
          <p:nvPr/>
        </p:nvGraphicFramePr>
        <p:xfrm>
          <a:off x="3982149" y="3034578"/>
          <a:ext cx="54586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4DBB0983-EE91-7F60-7B8A-DE7E2976F597}"/>
              </a:ext>
            </a:extLst>
          </p:cNvPr>
          <p:cNvSpPr txBox="1"/>
          <p:nvPr/>
        </p:nvSpPr>
        <p:spPr>
          <a:xfrm>
            <a:off x="670498" y="4057480"/>
            <a:ext cx="4157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Group with new -1 dim (6, 2)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40AC19-82EB-5FAF-F768-9F14516A7405}"/>
              </a:ext>
            </a:extLst>
          </p:cNvPr>
          <p:cNvSpPr txBox="1"/>
          <p:nvPr/>
        </p:nvSpPr>
        <p:spPr>
          <a:xfrm>
            <a:off x="5553327" y="4062204"/>
            <a:ext cx="4707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Group with new -2 dim (3, 2, 2)</a:t>
            </a:r>
            <a:endParaRPr lang="zh-CN" altLang="en-US" sz="2400" dirty="0"/>
          </a:p>
        </p:txBody>
      </p:sp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0348AE03-36C5-0D0C-D08A-74D23B4B2906}"/>
              </a:ext>
            </a:extLst>
          </p:cNvPr>
          <p:cNvGraphicFramePr>
            <a:graphicFrameLocks noGrp="1"/>
          </p:cNvGraphicFramePr>
          <p:nvPr/>
        </p:nvGraphicFramePr>
        <p:xfrm>
          <a:off x="9036462" y="1913723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68EB452A-E52D-779A-AA2E-0525121CD08F}"/>
              </a:ext>
            </a:extLst>
          </p:cNvPr>
          <p:cNvGraphicFramePr>
            <a:graphicFrameLocks noGrp="1"/>
          </p:cNvGraphicFramePr>
          <p:nvPr/>
        </p:nvGraphicFramePr>
        <p:xfrm>
          <a:off x="9268258" y="205422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id="{505BB795-CF94-01A4-7659-D68669590442}"/>
              </a:ext>
            </a:extLst>
          </p:cNvPr>
          <p:cNvGraphicFramePr>
            <a:graphicFrameLocks noGrp="1"/>
          </p:cNvGraphicFramePr>
          <p:nvPr/>
        </p:nvGraphicFramePr>
        <p:xfrm>
          <a:off x="9915108" y="3934372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id="{A61FEE6F-01AC-0EB1-F6E6-9EDAAE1D9738}"/>
              </a:ext>
            </a:extLst>
          </p:cNvPr>
          <p:cNvGraphicFramePr>
            <a:graphicFrameLocks noGrp="1"/>
          </p:cNvGraphicFramePr>
          <p:nvPr/>
        </p:nvGraphicFramePr>
        <p:xfrm>
          <a:off x="10122635" y="405124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B276C65B-D595-DEFD-1FC3-9888A551F5C4}"/>
              </a:ext>
            </a:extLst>
          </p:cNvPr>
          <p:cNvGraphicFramePr>
            <a:graphicFrameLocks noGrp="1"/>
          </p:cNvGraphicFramePr>
          <p:nvPr/>
        </p:nvGraphicFramePr>
        <p:xfrm>
          <a:off x="10354431" y="4191752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52885"/>
            <a:ext cx="10069286" cy="635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What is </a:t>
            </a:r>
            <a:r>
              <a:rPr lang="en" altLang="zh-CN" sz="2400" dirty="0" err="1"/>
              <a:t>arr</a:t>
            </a:r>
            <a:r>
              <a:rPr lang="en" altLang="zh-CN" sz="2400" dirty="0"/>
              <a:t>[1, 2] after reshaped from (2,6) to (3,4) ?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ADE47C-E328-EEF7-4E38-1BC189BF14F1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Exercise</a:t>
            </a:r>
          </a:p>
        </p:txBody>
      </p:sp>
      <p:sp>
        <p:nvSpPr>
          <p:cNvPr id="28" name="页脚占位符 1">
            <a:extLst>
              <a:ext uri="{FF2B5EF4-FFF2-40B4-BE49-F238E27FC236}">
                <a16:creationId xmlns:a16="http://schemas.microsoft.com/office/drawing/2014/main" id="{7C3BCDB9-CF15-B992-3884-D80CA14E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7" name="表格 37">
            <a:extLst>
              <a:ext uri="{FF2B5EF4-FFF2-40B4-BE49-F238E27FC236}">
                <a16:creationId xmlns:a16="http://schemas.microsoft.com/office/drawing/2014/main" id="{03A60AAB-CB5E-EE37-B215-519A45C4763C}"/>
              </a:ext>
            </a:extLst>
          </p:cNvPr>
          <p:cNvGraphicFramePr>
            <a:graphicFrameLocks noGrp="1"/>
          </p:cNvGraphicFramePr>
          <p:nvPr/>
        </p:nvGraphicFramePr>
        <p:xfrm>
          <a:off x="708589" y="2538528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5D1B65-2F82-0E4F-EE39-47F86F5E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6" name="表格 37">
            <a:extLst>
              <a:ext uri="{FF2B5EF4-FFF2-40B4-BE49-F238E27FC236}">
                <a16:creationId xmlns:a16="http://schemas.microsoft.com/office/drawing/2014/main" id="{3F59110E-F90F-B4DB-214F-F362FFCBC860}"/>
              </a:ext>
            </a:extLst>
          </p:cNvPr>
          <p:cNvGraphicFramePr>
            <a:graphicFrameLocks noGrp="1"/>
          </p:cNvGraphicFramePr>
          <p:nvPr/>
        </p:nvGraphicFramePr>
        <p:xfrm>
          <a:off x="4251216" y="2538528"/>
          <a:ext cx="1631300" cy="11171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99190"/>
                  </a:ext>
                </a:extLst>
              </a:tr>
            </a:tbl>
          </a:graphicData>
        </a:graphic>
      </p:graphicFrame>
      <p:sp>
        <p:nvSpPr>
          <p:cNvPr id="7" name="右箭头 6">
            <a:extLst>
              <a:ext uri="{FF2B5EF4-FFF2-40B4-BE49-F238E27FC236}">
                <a16:creationId xmlns:a16="http://schemas.microsoft.com/office/drawing/2014/main" id="{B15084C3-3DD1-28B0-49A5-E92BB6C114AA}"/>
              </a:ext>
            </a:extLst>
          </p:cNvPr>
          <p:cNvSpPr/>
          <p:nvPr/>
        </p:nvSpPr>
        <p:spPr>
          <a:xfrm>
            <a:off x="3404488" y="2761320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0B2AFB6-A304-AB9F-0CDE-12B9B8CA0941}"/>
              </a:ext>
            </a:extLst>
          </p:cNvPr>
          <p:cNvSpPr txBox="1">
            <a:spLocks/>
          </p:cNvSpPr>
          <p:nvPr/>
        </p:nvSpPr>
        <p:spPr>
          <a:xfrm>
            <a:off x="660400" y="4034744"/>
            <a:ext cx="10069286" cy="63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altLang="zh-CN" sz="2400" dirty="0"/>
              <a:t>What is </a:t>
            </a:r>
            <a:r>
              <a:rPr lang="en" altLang="zh-CN" sz="2400" dirty="0" err="1"/>
              <a:t>arr</a:t>
            </a:r>
            <a:r>
              <a:rPr lang="en" altLang="zh-CN" sz="2400" dirty="0"/>
              <a:t>[1, 0,  1] after reshaped from (2,6) to (3, 2, 2) ?</a:t>
            </a:r>
          </a:p>
        </p:txBody>
      </p:sp>
      <p:graphicFrame>
        <p:nvGraphicFramePr>
          <p:cNvPr id="10" name="表格 37">
            <a:extLst>
              <a:ext uri="{FF2B5EF4-FFF2-40B4-BE49-F238E27FC236}">
                <a16:creationId xmlns:a16="http://schemas.microsoft.com/office/drawing/2014/main" id="{76EF5E20-73FE-7780-EBE9-9494F783B0EA}"/>
              </a:ext>
            </a:extLst>
          </p:cNvPr>
          <p:cNvGraphicFramePr>
            <a:graphicFrameLocks noGrp="1"/>
          </p:cNvGraphicFramePr>
          <p:nvPr/>
        </p:nvGraphicFramePr>
        <p:xfrm>
          <a:off x="708589" y="5020387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2" name="右箭头 11">
            <a:extLst>
              <a:ext uri="{FF2B5EF4-FFF2-40B4-BE49-F238E27FC236}">
                <a16:creationId xmlns:a16="http://schemas.microsoft.com/office/drawing/2014/main" id="{64C2DC50-307D-C088-658C-1AF1F3570239}"/>
              </a:ext>
            </a:extLst>
          </p:cNvPr>
          <p:cNvSpPr/>
          <p:nvPr/>
        </p:nvSpPr>
        <p:spPr>
          <a:xfrm>
            <a:off x="3404488" y="5243179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E9A4C3C-6826-9D5D-0AA6-B9598FDD4A27}"/>
              </a:ext>
            </a:extLst>
          </p:cNvPr>
          <p:cNvGraphicFramePr>
            <a:graphicFrameLocks noGrp="1"/>
          </p:cNvGraphicFramePr>
          <p:nvPr/>
        </p:nvGraphicFramePr>
        <p:xfrm>
          <a:off x="4618517" y="513384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4821E92-2C96-D0B5-32F6-6C34AE955140}"/>
              </a:ext>
            </a:extLst>
          </p:cNvPr>
          <p:cNvGraphicFramePr>
            <a:graphicFrameLocks noGrp="1"/>
          </p:cNvGraphicFramePr>
          <p:nvPr/>
        </p:nvGraphicFramePr>
        <p:xfrm>
          <a:off x="4826044" y="5250723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E830248D-68CC-F19D-D3F6-7A78351AE19F}"/>
              </a:ext>
            </a:extLst>
          </p:cNvPr>
          <p:cNvGraphicFramePr>
            <a:graphicFrameLocks noGrp="1"/>
          </p:cNvGraphicFramePr>
          <p:nvPr/>
        </p:nvGraphicFramePr>
        <p:xfrm>
          <a:off x="5057840" y="539122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42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A1180-FC9B-EAED-6199-ED13FA0212B1}"/>
                  </a:ext>
                </a:extLst>
              </p:cNvPr>
              <p:cNvSpPr txBox="1"/>
              <p:nvPr/>
            </p:nvSpPr>
            <p:spPr>
              <a:xfrm>
                <a:off x="666060" y="1275897"/>
                <a:ext cx="10364889" cy="948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Default shape with ‘-1’: replaced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!=−1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A1180-FC9B-EAED-6199-ED13FA021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0" y="1275897"/>
                <a:ext cx="10364889" cy="948401"/>
              </a:xfrm>
              <a:prstGeom prst="rect">
                <a:avLst/>
              </a:prstGeom>
              <a:blipFill>
                <a:blip r:embed="rId2"/>
                <a:stretch>
                  <a:fillRect l="-857" b="-5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3DC1124-ADC5-8ADB-0C26-30D91157CB36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F2666B0-CBF5-EC87-5FB8-B8D4EBA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CD410A22-C5EE-C0D0-02AF-6AD3282E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AE62E-8E17-9A85-8B68-C3E89DFC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21"/>
          <a:stretch/>
        </p:blipFill>
        <p:spPr>
          <a:xfrm>
            <a:off x="658813" y="2457903"/>
            <a:ext cx="4872192" cy="3124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2EB4CA-8545-9701-F821-66BACB4CC10F}"/>
              </a:ext>
            </a:extLst>
          </p:cNvPr>
          <p:cNvSpPr txBox="1"/>
          <p:nvPr/>
        </p:nvSpPr>
        <p:spPr>
          <a:xfrm>
            <a:off x="658814" y="5582103"/>
            <a:ext cx="487219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Notice: no more than 1 dimension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8FB248-DAFD-7636-C4C5-A52646897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504" y="2432775"/>
            <a:ext cx="5905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10101418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2" y="3850626"/>
                <a:ext cx="11002919" cy="1493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Transform to the corresponding element index in the data buffer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n x m matrix,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indexed as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2" y="3850626"/>
                <a:ext cx="11002919" cy="1493550"/>
              </a:xfrm>
              <a:prstGeom prst="rect">
                <a:avLst/>
              </a:prstGeom>
              <a:blipFill>
                <a:blip r:embed="rId2"/>
                <a:stretch>
                  <a:fillRect l="-806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304264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(n, m),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140F26FF-42A8-D6EA-F308-5EC428210FC6}"/>
              </a:ext>
            </a:extLst>
          </p:cNvPr>
          <p:cNvSpPr txBox="1"/>
          <p:nvPr/>
        </p:nvSpPr>
        <p:spPr>
          <a:xfrm>
            <a:off x="6506895" y="3431190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5127654" y="3228061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2844034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360779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n x m matrix </a:t>
            </a:r>
            <a:endParaRPr lang="zh-CN" altLang="en-US" sz="2400" dirty="0"/>
          </a:p>
        </p:txBody>
      </p:sp>
      <p:sp>
        <p:nvSpPr>
          <p:cNvPr id="78" name="右箭头 77">
            <a:extLst>
              <a:ext uri="{FF2B5EF4-FFF2-40B4-BE49-F238E27FC236}">
                <a16:creationId xmlns:a16="http://schemas.microsoft.com/office/drawing/2014/main" id="{C91ABCD9-CF2B-48C7-0DEB-AE86C17C839F}"/>
              </a:ext>
            </a:extLst>
          </p:cNvPr>
          <p:cNvSpPr/>
          <p:nvPr/>
        </p:nvSpPr>
        <p:spPr>
          <a:xfrm>
            <a:off x="3620022" y="2978064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8C8E2F1-2EE4-E5CB-DD22-650FE31209F6}"/>
              </a:ext>
            </a:extLst>
          </p:cNvPr>
          <p:cNvSpPr txBox="1"/>
          <p:nvPr/>
        </p:nvSpPr>
        <p:spPr>
          <a:xfrm>
            <a:off x="3537559" y="2462673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726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6336582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3" y="3749341"/>
                <a:ext cx="6336581" cy="53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∗6+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3749341"/>
                <a:ext cx="6336581" cy="532710"/>
              </a:xfrm>
              <a:prstGeom prst="rect">
                <a:avLst/>
              </a:prstGeom>
              <a:blipFill>
                <a:blip r:embed="rId2"/>
                <a:stretch>
                  <a:fillRect l="-1397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304264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 6),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140F26FF-42A8-D6EA-F308-5EC428210FC6}"/>
              </a:ext>
            </a:extLst>
          </p:cNvPr>
          <p:cNvSpPr txBox="1"/>
          <p:nvPr/>
        </p:nvSpPr>
        <p:spPr>
          <a:xfrm>
            <a:off x="6506895" y="3431190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5127654" y="3228061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2844034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360779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2 x 6 matrix </a:t>
            </a:r>
            <a:endParaRPr lang="zh-CN" altLang="en-US" sz="2400" dirty="0"/>
          </a:p>
        </p:txBody>
      </p:sp>
      <p:sp>
        <p:nvSpPr>
          <p:cNvPr id="78" name="右箭头 77">
            <a:extLst>
              <a:ext uri="{FF2B5EF4-FFF2-40B4-BE49-F238E27FC236}">
                <a16:creationId xmlns:a16="http://schemas.microsoft.com/office/drawing/2014/main" id="{C91ABCD9-CF2B-48C7-0DEB-AE86C17C839F}"/>
              </a:ext>
            </a:extLst>
          </p:cNvPr>
          <p:cNvSpPr/>
          <p:nvPr/>
        </p:nvSpPr>
        <p:spPr>
          <a:xfrm>
            <a:off x="3620022" y="2978064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8C8E2F1-2EE4-E5CB-DD22-650FE31209F6}"/>
              </a:ext>
            </a:extLst>
          </p:cNvPr>
          <p:cNvSpPr txBox="1"/>
          <p:nvPr/>
        </p:nvSpPr>
        <p:spPr>
          <a:xfrm>
            <a:off x="3537559" y="2462673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  <p:graphicFrame>
        <p:nvGraphicFramePr>
          <p:cNvPr id="98" name="表格 31">
            <a:extLst>
              <a:ext uri="{FF2B5EF4-FFF2-40B4-BE49-F238E27FC236}">
                <a16:creationId xmlns:a16="http://schemas.microsoft.com/office/drawing/2014/main" id="{E2D603BD-A7AE-41FB-DCD4-F55CDF5D5334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5010196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(3, 2, 2), </a:t>
                      </a:r>
                      <a:r>
                        <a:rPr lang="en-US" altLang="zh-CN" sz="1600" dirty="0" err="1"/>
                        <a:t>addr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99" name="文本框 98">
            <a:extLst>
              <a:ext uri="{FF2B5EF4-FFF2-40B4-BE49-F238E27FC236}">
                <a16:creationId xmlns:a16="http://schemas.microsoft.com/office/drawing/2014/main" id="{B0BDB9E5-6E01-554C-8487-93C1B9C604F3}"/>
              </a:ext>
            </a:extLst>
          </p:cNvPr>
          <p:cNvSpPr txBox="1"/>
          <p:nvPr/>
        </p:nvSpPr>
        <p:spPr>
          <a:xfrm>
            <a:off x="6506895" y="5398745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5A658773-747F-FBAC-C999-13436F1EC1FD}"/>
              </a:ext>
            </a:extLst>
          </p:cNvPr>
          <p:cNvCxnSpPr>
            <a:cxnSpLocks/>
            <a:stCxn id="98" idx="3"/>
            <a:endCxn id="98" idx="1"/>
          </p:cNvCxnSpPr>
          <p:nvPr/>
        </p:nvCxnSpPr>
        <p:spPr>
          <a:xfrm flipH="1">
            <a:off x="5127654" y="5195616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507523B-A217-B334-49F3-477BEE63E7EF}"/>
              </a:ext>
            </a:extLst>
          </p:cNvPr>
          <p:cNvSpPr txBox="1"/>
          <p:nvPr/>
        </p:nvSpPr>
        <p:spPr>
          <a:xfrm>
            <a:off x="658813" y="4328334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en" altLang="zh-CN" sz="2400" dirty="0"/>
              <a:t> x </a:t>
            </a:r>
            <a:r>
              <a:rPr lang="en-US" altLang="zh-CN" sz="2400" dirty="0"/>
              <a:t>2</a:t>
            </a:r>
            <a:r>
              <a:rPr lang="en" altLang="zh-CN" sz="2400" dirty="0"/>
              <a:t> </a:t>
            </a:r>
            <a:r>
              <a:rPr lang="en-US" altLang="zh-CN" sz="2400" dirty="0"/>
              <a:t>x</a:t>
            </a:r>
            <a:r>
              <a:rPr lang="en" altLang="zh-CN" sz="2400" dirty="0"/>
              <a:t> </a:t>
            </a:r>
            <a:r>
              <a:rPr lang="en-US" altLang="zh-CN" sz="2400" dirty="0"/>
              <a:t>2</a:t>
            </a:r>
            <a:r>
              <a:rPr lang="en" altLang="zh-CN" sz="2400" dirty="0"/>
              <a:t> tensor</a:t>
            </a:r>
            <a:endParaRPr lang="zh-CN" altLang="en-US" sz="2400" dirty="0"/>
          </a:p>
        </p:txBody>
      </p:sp>
      <p:sp>
        <p:nvSpPr>
          <p:cNvPr id="103" name="右箭头 102">
            <a:extLst>
              <a:ext uri="{FF2B5EF4-FFF2-40B4-BE49-F238E27FC236}">
                <a16:creationId xmlns:a16="http://schemas.microsoft.com/office/drawing/2014/main" id="{7E144546-875A-B174-0647-E4A70B5DD3F8}"/>
              </a:ext>
            </a:extLst>
          </p:cNvPr>
          <p:cNvSpPr/>
          <p:nvPr/>
        </p:nvSpPr>
        <p:spPr>
          <a:xfrm>
            <a:off x="3620022" y="4945619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5DC0D09-094D-08A4-4F94-8CE610B2CDC1}"/>
              </a:ext>
            </a:extLst>
          </p:cNvPr>
          <p:cNvSpPr txBox="1"/>
          <p:nvPr/>
        </p:nvSpPr>
        <p:spPr>
          <a:xfrm>
            <a:off x="3537559" y="4430228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  <p:graphicFrame>
        <p:nvGraphicFramePr>
          <p:cNvPr id="105" name="表格 104">
            <a:extLst>
              <a:ext uri="{FF2B5EF4-FFF2-40B4-BE49-F238E27FC236}">
                <a16:creationId xmlns:a16="http://schemas.microsoft.com/office/drawing/2014/main" id="{C1E8633F-F494-EB6D-0CDD-1D8FE4E58947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87841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06" name="表格 105">
            <a:extLst>
              <a:ext uri="{FF2B5EF4-FFF2-40B4-BE49-F238E27FC236}">
                <a16:creationId xmlns:a16="http://schemas.microsoft.com/office/drawing/2014/main" id="{ECB7D799-937E-FCF9-6E06-82DFAA35B1D8}"/>
              </a:ext>
            </a:extLst>
          </p:cNvPr>
          <p:cNvGraphicFramePr>
            <a:graphicFrameLocks noGrp="1"/>
          </p:cNvGraphicFramePr>
          <p:nvPr/>
        </p:nvGraphicFramePr>
        <p:xfrm>
          <a:off x="866340" y="4995294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07" name="表格 106">
            <a:extLst>
              <a:ext uri="{FF2B5EF4-FFF2-40B4-BE49-F238E27FC236}">
                <a16:creationId xmlns:a16="http://schemas.microsoft.com/office/drawing/2014/main" id="{DE4C2F7C-C8F6-43E1-0764-D27118DEA679}"/>
              </a:ext>
            </a:extLst>
          </p:cNvPr>
          <p:cNvGraphicFramePr>
            <a:graphicFrameLocks noGrp="1"/>
          </p:cNvGraphicFramePr>
          <p:nvPr/>
        </p:nvGraphicFramePr>
        <p:xfrm>
          <a:off x="1098136" y="513579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/>
              <p:nvPr/>
            </p:nvSpPr>
            <p:spPr>
              <a:xfrm>
                <a:off x="664231" y="5932454"/>
                <a:ext cx="8494283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j, k] finds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 ∗2+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∗2+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1" y="5932454"/>
                <a:ext cx="8494283" cy="596766"/>
              </a:xfrm>
              <a:prstGeom prst="rect">
                <a:avLst/>
              </a:prstGeom>
              <a:blipFill>
                <a:blip r:embed="rId3"/>
                <a:stretch>
                  <a:fillRect l="-1196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7733296A-81C5-B20A-1360-6944F1F781CC}"/>
              </a:ext>
            </a:extLst>
          </p:cNvPr>
          <p:cNvSpPr txBox="1"/>
          <p:nvPr/>
        </p:nvSpPr>
        <p:spPr>
          <a:xfrm>
            <a:off x="7152586" y="4107137"/>
            <a:ext cx="383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FF0000"/>
                </a:solidFill>
              </a:rPr>
              <a:t>Data buffer can be the same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B8EE50-B5A1-EA99-C877-81109F87ACC6}"/>
              </a:ext>
            </a:extLst>
          </p:cNvPr>
          <p:cNvSpPr/>
          <p:nvPr/>
        </p:nvSpPr>
        <p:spPr>
          <a:xfrm>
            <a:off x="5010411" y="2822444"/>
            <a:ext cx="4321479" cy="30550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25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6336582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4" y="5606740"/>
                <a:ext cx="5325696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 ∗6+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4" y="5606740"/>
                <a:ext cx="5325696" cy="533288"/>
              </a:xfrm>
              <a:prstGeom prst="rect">
                <a:avLst/>
              </a:prstGeom>
              <a:blipFill>
                <a:blip r:embed="rId2"/>
                <a:stretch>
                  <a:fillRect l="-1663" b="-2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790232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 6),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658813" y="4975652"/>
            <a:ext cx="5913557" cy="12700"/>
          </a:xfrm>
          <a:prstGeom prst="curvedConnector5">
            <a:avLst>
              <a:gd name="adj1" fmla="val 2232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3064828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494872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2 x 6 matrix </a:t>
            </a:r>
            <a:endParaRPr lang="zh-CN" altLang="en-US" sz="2400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507523B-A217-B334-49F3-477BEE63E7EF}"/>
              </a:ext>
            </a:extLst>
          </p:cNvPr>
          <p:cNvSpPr txBox="1"/>
          <p:nvPr/>
        </p:nvSpPr>
        <p:spPr>
          <a:xfrm>
            <a:off x="5984510" y="2494548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en" altLang="zh-CN" sz="2400" dirty="0"/>
              <a:t> x </a:t>
            </a:r>
            <a:r>
              <a:rPr lang="en-US" altLang="zh-CN" sz="2400" dirty="0"/>
              <a:t>2</a:t>
            </a:r>
            <a:r>
              <a:rPr lang="en" altLang="zh-CN" sz="2400" dirty="0"/>
              <a:t> </a:t>
            </a:r>
            <a:r>
              <a:rPr lang="en-US" altLang="zh-CN" sz="2400" dirty="0"/>
              <a:t>x</a:t>
            </a:r>
            <a:r>
              <a:rPr lang="en" altLang="zh-CN" sz="2400" dirty="0"/>
              <a:t> </a:t>
            </a:r>
            <a:r>
              <a:rPr lang="en-US" altLang="zh-CN" sz="2400" dirty="0"/>
              <a:t>2</a:t>
            </a:r>
            <a:r>
              <a:rPr lang="en" altLang="zh-CN" sz="2400" dirty="0"/>
              <a:t> tensor</a:t>
            </a:r>
            <a:endParaRPr lang="zh-CN" altLang="en-US" sz="2400" dirty="0"/>
          </a:p>
        </p:txBody>
      </p:sp>
      <p:graphicFrame>
        <p:nvGraphicFramePr>
          <p:cNvPr id="105" name="表格 104">
            <a:extLst>
              <a:ext uri="{FF2B5EF4-FFF2-40B4-BE49-F238E27FC236}">
                <a16:creationId xmlns:a16="http://schemas.microsoft.com/office/drawing/2014/main" id="{C1E8633F-F494-EB6D-0CDD-1D8FE4E58947}"/>
              </a:ext>
            </a:extLst>
          </p:cNvPr>
          <p:cNvGraphicFramePr>
            <a:graphicFrameLocks noGrp="1"/>
          </p:cNvGraphicFramePr>
          <p:nvPr/>
        </p:nvGraphicFramePr>
        <p:xfrm>
          <a:off x="5984510" y="295641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06" name="表格 105">
            <a:extLst>
              <a:ext uri="{FF2B5EF4-FFF2-40B4-BE49-F238E27FC236}">
                <a16:creationId xmlns:a16="http://schemas.microsoft.com/office/drawing/2014/main" id="{ECB7D799-937E-FCF9-6E06-82DFAA35B1D8}"/>
              </a:ext>
            </a:extLst>
          </p:cNvPr>
          <p:cNvGraphicFramePr>
            <a:graphicFrameLocks noGrp="1"/>
          </p:cNvGraphicFramePr>
          <p:nvPr/>
        </p:nvGraphicFramePr>
        <p:xfrm>
          <a:off x="6192037" y="3073294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07" name="表格 106">
            <a:extLst>
              <a:ext uri="{FF2B5EF4-FFF2-40B4-BE49-F238E27FC236}">
                <a16:creationId xmlns:a16="http://schemas.microsoft.com/office/drawing/2014/main" id="{DE4C2F7C-C8F6-43E1-0764-D27118DEA679}"/>
              </a:ext>
            </a:extLst>
          </p:cNvPr>
          <p:cNvGraphicFramePr>
            <a:graphicFrameLocks noGrp="1"/>
          </p:cNvGraphicFramePr>
          <p:nvPr/>
        </p:nvGraphicFramePr>
        <p:xfrm>
          <a:off x="6423833" y="321379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/>
              <p:nvPr/>
            </p:nvSpPr>
            <p:spPr>
              <a:xfrm>
                <a:off x="5984510" y="5607043"/>
                <a:ext cx="6813807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arr[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j, k] finds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 ∗2+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∗2+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10" y="5607043"/>
                <a:ext cx="6813807" cy="596766"/>
              </a:xfrm>
              <a:prstGeom prst="rect">
                <a:avLst/>
              </a:prstGeom>
              <a:blipFill>
                <a:blip r:embed="rId3"/>
                <a:stretch>
                  <a:fillRect l="-149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D5E6D76A-8268-32C0-A479-EA07A1C2788C}"/>
              </a:ext>
            </a:extLst>
          </p:cNvPr>
          <p:cNvGraphicFramePr>
            <a:graphicFrameLocks noGrp="1"/>
          </p:cNvGraphicFramePr>
          <p:nvPr/>
        </p:nvGraphicFramePr>
        <p:xfrm>
          <a:off x="6572370" y="4790232"/>
          <a:ext cx="15880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022">
                  <a:extLst>
                    <a:ext uri="{9D8B030D-6E8A-4147-A177-3AD203B41FA5}">
                      <a16:colId xmlns:a16="http://schemas.microsoft.com/office/drawing/2014/main" val="4110574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(3, 2, 2),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95983"/>
                  </a:ext>
                </a:extLst>
              </a:tr>
            </a:tbl>
          </a:graphicData>
        </a:graphic>
      </p:graphicFrame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BB325091-7A75-23BA-E620-ACBABCED025A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 flipH="1">
            <a:off x="658813" y="4975652"/>
            <a:ext cx="7501579" cy="12700"/>
          </a:xfrm>
          <a:prstGeom prst="curvedConnector5">
            <a:avLst>
              <a:gd name="adj1" fmla="val -3047"/>
              <a:gd name="adj2" fmla="val -3534362"/>
              <a:gd name="adj3" fmla="val 10304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箭头 27">
            <a:extLst>
              <a:ext uri="{FF2B5EF4-FFF2-40B4-BE49-F238E27FC236}">
                <a16:creationId xmlns:a16="http://schemas.microsoft.com/office/drawing/2014/main" id="{5FDDD390-BEED-3EF1-CF33-EC18ADA30A03}"/>
              </a:ext>
            </a:extLst>
          </p:cNvPr>
          <p:cNvSpPr/>
          <p:nvPr/>
        </p:nvSpPr>
        <p:spPr>
          <a:xfrm rot="5400000">
            <a:off x="1672998" y="4027199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右箭头 28">
            <a:extLst>
              <a:ext uri="{FF2B5EF4-FFF2-40B4-BE49-F238E27FC236}">
                <a16:creationId xmlns:a16="http://schemas.microsoft.com/office/drawing/2014/main" id="{A6E862CC-9E8E-C727-3CD9-EBA60F8FDBE7}"/>
              </a:ext>
            </a:extLst>
          </p:cNvPr>
          <p:cNvSpPr/>
          <p:nvPr/>
        </p:nvSpPr>
        <p:spPr>
          <a:xfrm rot="5400000">
            <a:off x="6590405" y="4027198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1F02CE-024D-D2B4-F5F5-D9C4F0F7F64E}"/>
              </a:ext>
            </a:extLst>
          </p:cNvPr>
          <p:cNvSpPr txBox="1"/>
          <p:nvPr/>
        </p:nvSpPr>
        <p:spPr>
          <a:xfrm>
            <a:off x="2069685" y="3963112"/>
            <a:ext cx="466595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400" dirty="0"/>
              <a:t>Why not use the same data buffer</a:t>
            </a:r>
          </a:p>
        </p:txBody>
      </p:sp>
    </p:spTree>
    <p:extLst>
      <p:ext uri="{BB962C8B-B14F-4D97-AF65-F5344CB8AC3E}">
        <p14:creationId xmlns:p14="http://schemas.microsoft.com/office/powerpoint/2010/main" val="209917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36FA2CE7-2B74-8533-DA9C-F4B210082CEA}"/>
              </a:ext>
            </a:extLst>
          </p:cNvPr>
          <p:cNvCxnSpPr>
            <a:cxnSpLocks/>
          </p:cNvCxnSpPr>
          <p:nvPr/>
        </p:nvCxnSpPr>
        <p:spPr>
          <a:xfrm flipH="1">
            <a:off x="5405599" y="3958545"/>
            <a:ext cx="5913557" cy="12700"/>
          </a:xfrm>
          <a:prstGeom prst="curvedConnector5">
            <a:avLst>
              <a:gd name="adj1" fmla="val 17014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>
            <a:extLst>
              <a:ext uri="{FF2B5EF4-FFF2-40B4-BE49-F238E27FC236}">
                <a16:creationId xmlns:a16="http://schemas.microsoft.com/office/drawing/2014/main" id="{EAE4EC12-A2E9-4B9E-9E30-84DB41C00505}"/>
              </a:ext>
            </a:extLst>
          </p:cNvPr>
          <p:cNvCxnSpPr>
            <a:cxnSpLocks/>
          </p:cNvCxnSpPr>
          <p:nvPr/>
        </p:nvCxnSpPr>
        <p:spPr>
          <a:xfrm flipH="1">
            <a:off x="5405599" y="6016047"/>
            <a:ext cx="5913557" cy="12700"/>
          </a:xfrm>
          <a:prstGeom prst="curvedConnector5">
            <a:avLst>
              <a:gd name="adj1" fmla="val 18971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15B1CAF6-728C-DE90-7661-65BFBB1D5BC7}"/>
              </a:ext>
            </a:extLst>
          </p:cNvPr>
          <p:cNvCxnSpPr>
            <a:cxnSpLocks/>
          </p:cNvCxnSpPr>
          <p:nvPr/>
        </p:nvCxnSpPr>
        <p:spPr>
          <a:xfrm flipH="1">
            <a:off x="7820343" y="6028747"/>
            <a:ext cx="3639109" cy="185420"/>
          </a:xfrm>
          <a:prstGeom prst="curvedConnector4">
            <a:avLst>
              <a:gd name="adj1" fmla="val -6282"/>
              <a:gd name="adj2" fmla="val 22328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73885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CFA9DE-BC4A-5688-162F-E27795BC2348}"/>
              </a:ext>
            </a:extLst>
          </p:cNvPr>
          <p:cNvSpPr txBox="1"/>
          <p:nvPr/>
        </p:nvSpPr>
        <p:spPr>
          <a:xfrm>
            <a:off x="658813" y="1268413"/>
            <a:ext cx="11533187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Some operations create views, some operations create copies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View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Create an array with the same data buffer but with different metadata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Notice: changes will reflect in the original copy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Faster and memory-efficient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kumimoji="1"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Copy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Create an array by duplicating the data buffer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Slower and memory-consuming</a:t>
            </a:r>
            <a:endParaRPr kumimoji="1" lang="zh-CN" altLang="en-US" sz="2400" dirty="0"/>
          </a:p>
        </p:txBody>
      </p:sp>
      <p:graphicFrame>
        <p:nvGraphicFramePr>
          <p:cNvPr id="3" name="表格 31">
            <a:extLst>
              <a:ext uri="{FF2B5EF4-FFF2-40B4-BE49-F238E27FC236}">
                <a16:creationId xmlns:a16="http://schemas.microsoft.com/office/drawing/2014/main" id="{0B63B0DE-213A-BAD8-56AB-91DACEC65E42}"/>
              </a:ext>
            </a:extLst>
          </p:cNvPr>
          <p:cNvGraphicFramePr>
            <a:graphicFrameLocks noGrp="1"/>
          </p:cNvGraphicFramePr>
          <p:nvPr/>
        </p:nvGraphicFramePr>
        <p:xfrm>
          <a:off x="5405599" y="3785825"/>
          <a:ext cx="6512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4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326501140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406905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arr2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50A4860F-4669-C9C0-23AC-2A8F33288165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H="1">
            <a:off x="5405599" y="3971245"/>
            <a:ext cx="6512090" cy="12700"/>
          </a:xfrm>
          <a:prstGeom prst="curvedConnector5">
            <a:avLst>
              <a:gd name="adj1" fmla="val -3510"/>
              <a:gd name="adj2" fmla="val 3260000"/>
              <a:gd name="adj3" fmla="val 10351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表格 31">
            <a:extLst>
              <a:ext uri="{FF2B5EF4-FFF2-40B4-BE49-F238E27FC236}">
                <a16:creationId xmlns:a16="http://schemas.microsoft.com/office/drawing/2014/main" id="{7EFA7E7B-3EFD-937F-9A70-B5A7F867A577}"/>
              </a:ext>
            </a:extLst>
          </p:cNvPr>
          <p:cNvGraphicFramePr>
            <a:graphicFrameLocks noGrp="1"/>
          </p:cNvGraphicFramePr>
          <p:nvPr/>
        </p:nvGraphicFramePr>
        <p:xfrm>
          <a:off x="5405599" y="5843327"/>
          <a:ext cx="6512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4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326501140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406905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arr2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4" name="页脚占位符 1">
            <a:extLst>
              <a:ext uri="{FF2B5EF4-FFF2-40B4-BE49-F238E27FC236}">
                <a16:creationId xmlns:a16="http://schemas.microsoft.com/office/drawing/2014/main" id="{C2137A4D-263B-E364-407B-C72A39D1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FE6E512B-990E-5AF6-0D6C-300BC12C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561E97-5945-5382-1944-0367683610CE}"/>
              </a:ext>
            </a:extLst>
          </p:cNvPr>
          <p:cNvSpPr txBox="1"/>
          <p:nvPr/>
        </p:nvSpPr>
        <p:spPr>
          <a:xfrm>
            <a:off x="658813" y="602239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</a:rPr>
              <a:t>np.shares_memory</a:t>
            </a:r>
            <a:r>
              <a:rPr kumimoji="1" lang="en-US" altLang="zh-CN" dirty="0">
                <a:solidFill>
                  <a:srgbClr val="FF0000"/>
                </a:solidFill>
              </a:rPr>
              <a:t>() for checking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2"/>
            <a:ext cx="10515600" cy="490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vs List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Operations: Views and Copies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More Array Operations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Linear Algebra with NumPy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36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4EFB8B-FC65-BFFC-C4C9-F91C1D28B166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6AE44-7EA6-A0FF-6302-D9F0BE25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70688" y="1273195"/>
            <a:ext cx="1036488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</a:rPr>
              <a:t>Reshape:</a:t>
            </a:r>
            <a:r>
              <a:rPr lang="zh-CN" altLang="en-US" sz="2400" dirty="0">
                <a:solidFill>
                  <a:srgbClr val="0014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usually</a:t>
            </a:r>
            <a:r>
              <a:rPr lang="en-US" altLang="zh-CN" sz="2400" dirty="0">
                <a:solidFill>
                  <a:srgbClr val="001400"/>
                </a:solidFill>
              </a:rPr>
              <a:t> creates a view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Careful: modification on the resulting array reflect on the original array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B15D5E1-9501-8EBB-4313-0A424443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94"/>
          <a:stretch/>
        </p:blipFill>
        <p:spPr>
          <a:xfrm>
            <a:off x="658813" y="2957153"/>
            <a:ext cx="5332946" cy="27987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300D979-5681-E9E0-D04E-5A79EA4FA0DD}"/>
              </a:ext>
            </a:extLst>
          </p:cNvPr>
          <p:cNvSpPr txBox="1"/>
          <p:nvPr/>
        </p:nvSpPr>
        <p:spPr>
          <a:xfrm>
            <a:off x="673279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6C8AD3E-6F27-A99A-C05B-07C04FE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930660B7-2520-7D2D-7A19-E76DC3F0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23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A34796-395F-BE99-99DF-F7F36552386A}"/>
              </a:ext>
            </a:extLst>
          </p:cNvPr>
          <p:cNvSpPr txBox="1"/>
          <p:nvPr/>
        </p:nvSpPr>
        <p:spPr>
          <a:xfrm>
            <a:off x="660402" y="1266565"/>
            <a:ext cx="378281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Indexing and Slicing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Basic: creates a view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3B4860-9B07-669F-DE61-5F8E7B4EB453}"/>
              </a:ext>
            </a:extLst>
          </p:cNvPr>
          <p:cNvSpPr/>
          <p:nvPr/>
        </p:nvSpPr>
        <p:spPr>
          <a:xfrm>
            <a:off x="10117159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</a:t>
            </a:r>
            <a:endParaRPr kumimoji="1" lang="zh-CN" altLang="en-US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920AAA-0F34-3047-3D3C-BD94A7C83544}"/>
              </a:ext>
            </a:extLst>
          </p:cNvPr>
          <p:cNvSpPr/>
          <p:nvPr/>
        </p:nvSpPr>
        <p:spPr>
          <a:xfrm>
            <a:off x="10488334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8AFA69-E69B-734C-D61F-78BAEB1701E0}"/>
              </a:ext>
            </a:extLst>
          </p:cNvPr>
          <p:cNvSpPr/>
          <p:nvPr/>
        </p:nvSpPr>
        <p:spPr>
          <a:xfrm>
            <a:off x="10857932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1E384E-A943-A468-D68B-114AA5130066}"/>
              </a:ext>
            </a:extLst>
          </p:cNvPr>
          <p:cNvSpPr/>
          <p:nvPr/>
        </p:nvSpPr>
        <p:spPr>
          <a:xfrm>
            <a:off x="11227530" y="1615250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2636CF-70EE-4908-2449-489F5577E872}"/>
              </a:ext>
            </a:extLst>
          </p:cNvPr>
          <p:cNvSpPr/>
          <p:nvPr/>
        </p:nvSpPr>
        <p:spPr>
          <a:xfrm>
            <a:off x="11597128" y="1615250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100</a:t>
            </a:r>
            <a:endParaRPr kumimoji="1" lang="zh-CN" altLang="en-US" sz="9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0E9AABD-22CF-47CD-CB7F-1C5D936B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38"/>
          <a:stretch/>
        </p:blipFill>
        <p:spPr>
          <a:xfrm>
            <a:off x="684440" y="2344156"/>
            <a:ext cx="3067205" cy="16183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2350FE-C2C1-FCA2-D7AB-9715E7E5A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38"/>
          <a:stretch/>
        </p:blipFill>
        <p:spPr>
          <a:xfrm>
            <a:off x="684440" y="4696341"/>
            <a:ext cx="3067205" cy="161838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D298F93-3D1F-19E5-102C-0A584C46F8AC}"/>
              </a:ext>
            </a:extLst>
          </p:cNvPr>
          <p:cNvSpPr txBox="1"/>
          <p:nvPr/>
        </p:nvSpPr>
        <p:spPr>
          <a:xfrm>
            <a:off x="9828795" y="12036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C000"/>
                </a:solidFill>
              </a:rPr>
              <a:t>a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ED54B10-52D6-BEBE-7E35-97ABC2D050D6}"/>
              </a:ext>
            </a:extLst>
          </p:cNvPr>
          <p:cNvSpPr txBox="1"/>
          <p:nvPr/>
        </p:nvSpPr>
        <p:spPr>
          <a:xfrm>
            <a:off x="10272529" y="12036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1AC6C0A-DCCF-9B1C-0B2B-6C5D92F060D4}"/>
              </a:ext>
            </a:extLst>
          </p:cNvPr>
          <p:cNvSpPr/>
          <p:nvPr/>
        </p:nvSpPr>
        <p:spPr>
          <a:xfrm>
            <a:off x="10445821" y="1556027"/>
            <a:ext cx="1196549" cy="5023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468050F-5E36-1615-800C-E21E4867B631}"/>
              </a:ext>
            </a:extLst>
          </p:cNvPr>
          <p:cNvSpPr/>
          <p:nvPr/>
        </p:nvSpPr>
        <p:spPr>
          <a:xfrm>
            <a:off x="10068376" y="1594242"/>
            <a:ext cx="1941482" cy="4180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8A2EEDF-A3B1-1455-54D7-FC86940EB6D0}"/>
              </a:ext>
            </a:extLst>
          </p:cNvPr>
          <p:cNvSpPr/>
          <p:nvPr/>
        </p:nvSpPr>
        <p:spPr>
          <a:xfrm>
            <a:off x="8730498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</a:t>
            </a:r>
            <a:endParaRPr kumimoji="1" lang="zh-CN" altLang="en-US" sz="9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2C0F68D-2ADB-0031-A94B-E2A8DF078828}"/>
              </a:ext>
            </a:extLst>
          </p:cNvPr>
          <p:cNvSpPr/>
          <p:nvPr/>
        </p:nvSpPr>
        <p:spPr>
          <a:xfrm>
            <a:off x="9101673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87284AA-51F0-C099-7015-CE4A4385C203}"/>
              </a:ext>
            </a:extLst>
          </p:cNvPr>
          <p:cNvSpPr/>
          <p:nvPr/>
        </p:nvSpPr>
        <p:spPr>
          <a:xfrm>
            <a:off x="9471271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5B94738-F05E-95E8-0F13-E141EBFCD029}"/>
              </a:ext>
            </a:extLst>
          </p:cNvPr>
          <p:cNvSpPr/>
          <p:nvPr/>
        </p:nvSpPr>
        <p:spPr>
          <a:xfrm>
            <a:off x="9840869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E6BFF50-3208-8785-7FE4-19A52BA56D4C}"/>
              </a:ext>
            </a:extLst>
          </p:cNvPr>
          <p:cNvSpPr/>
          <p:nvPr/>
        </p:nvSpPr>
        <p:spPr>
          <a:xfrm>
            <a:off x="10210467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100</a:t>
            </a:r>
            <a:endParaRPr kumimoji="1" lang="zh-CN" altLang="en-US" sz="9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21A673-6F09-9BF2-3550-7FC6E707B743}"/>
              </a:ext>
            </a:extLst>
          </p:cNvPr>
          <p:cNvSpPr txBox="1"/>
          <p:nvPr/>
        </p:nvSpPr>
        <p:spPr>
          <a:xfrm>
            <a:off x="8541004" y="38699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C000"/>
                </a:solidFill>
              </a:rPr>
              <a:t>a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2840481-DDB4-6DC6-4036-3F6115FA91D4}"/>
              </a:ext>
            </a:extLst>
          </p:cNvPr>
          <p:cNvSpPr txBox="1"/>
          <p:nvPr/>
        </p:nvSpPr>
        <p:spPr>
          <a:xfrm>
            <a:off x="10740600" y="38757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0AE813E-042C-75E1-8A83-62517B50ACAD}"/>
              </a:ext>
            </a:extLst>
          </p:cNvPr>
          <p:cNvSpPr/>
          <p:nvPr/>
        </p:nvSpPr>
        <p:spPr>
          <a:xfrm>
            <a:off x="10572953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…</a:t>
            </a:r>
            <a:endParaRPr kumimoji="1" lang="zh-CN" altLang="en-US" sz="9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12D2421-B65D-C081-1985-3CF7DDDB010F}"/>
              </a:ext>
            </a:extLst>
          </p:cNvPr>
          <p:cNvSpPr/>
          <p:nvPr/>
        </p:nvSpPr>
        <p:spPr>
          <a:xfrm>
            <a:off x="8681714" y="4198994"/>
            <a:ext cx="1966381" cy="4538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9147706-A951-B764-CE0C-1AEFDE105315}"/>
              </a:ext>
            </a:extLst>
          </p:cNvPr>
          <p:cNvSpPr/>
          <p:nvPr/>
        </p:nvSpPr>
        <p:spPr>
          <a:xfrm>
            <a:off x="10949702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9E4D42E-2BCD-F386-46F5-F05D8DC499AF}"/>
              </a:ext>
            </a:extLst>
          </p:cNvPr>
          <p:cNvSpPr/>
          <p:nvPr/>
        </p:nvSpPr>
        <p:spPr>
          <a:xfrm>
            <a:off x="11319300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729985D-E20E-1037-C795-C974398C4704}"/>
              </a:ext>
            </a:extLst>
          </p:cNvPr>
          <p:cNvSpPr/>
          <p:nvPr/>
        </p:nvSpPr>
        <p:spPr>
          <a:xfrm>
            <a:off x="11688898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FDACFA6-F40E-94A3-435C-A36C4C3519F7}"/>
              </a:ext>
            </a:extLst>
          </p:cNvPr>
          <p:cNvSpPr/>
          <p:nvPr/>
        </p:nvSpPr>
        <p:spPr>
          <a:xfrm>
            <a:off x="10905824" y="4198994"/>
            <a:ext cx="1196549" cy="453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FA5DF6-F193-9DC9-F370-6DCD591E2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537"/>
          <a:stretch/>
        </p:blipFill>
        <p:spPr>
          <a:xfrm>
            <a:off x="3856769" y="2330545"/>
            <a:ext cx="3067205" cy="16308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96B4B4-6B76-403A-88F4-71591ABF1D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537"/>
          <a:stretch/>
        </p:blipFill>
        <p:spPr>
          <a:xfrm>
            <a:off x="3869470" y="4693252"/>
            <a:ext cx="3067205" cy="1675445"/>
          </a:xfrm>
          <a:prstGeom prst="rect">
            <a:avLst/>
          </a:prstGeom>
        </p:spPr>
      </p:pic>
      <p:sp>
        <p:nvSpPr>
          <p:cNvPr id="5" name="页脚占位符 1">
            <a:extLst>
              <a:ext uri="{FF2B5EF4-FFF2-40B4-BE49-F238E27FC236}">
                <a16:creationId xmlns:a16="http://schemas.microsoft.com/office/drawing/2014/main" id="{B8EAC0E9-273C-D9B5-6EF4-7619334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23A68005-70E5-28A9-71CB-D506B2F2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2402A9-FB53-B487-5538-AA57E2829322}"/>
              </a:ext>
            </a:extLst>
          </p:cNvPr>
          <p:cNvSpPr txBox="1"/>
          <p:nvPr/>
        </p:nvSpPr>
        <p:spPr>
          <a:xfrm>
            <a:off x="658813" y="4086715"/>
            <a:ext cx="649739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Advanced: creates a copy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3ACD4F5-A47C-FCA7-8948-249715D51E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542"/>
          <a:stretch/>
        </p:blipFill>
        <p:spPr>
          <a:xfrm>
            <a:off x="7054243" y="2183254"/>
            <a:ext cx="2973522" cy="17748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8819ADD-00FC-4BF1-20B4-911221D980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625"/>
          <a:stretch/>
        </p:blipFill>
        <p:spPr>
          <a:xfrm>
            <a:off x="7154925" y="4706126"/>
            <a:ext cx="2973522" cy="17748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775DB1B-61CC-7D98-9E58-0BFCB2D37635}"/>
              </a:ext>
            </a:extLst>
          </p:cNvPr>
          <p:cNvSpPr txBox="1"/>
          <p:nvPr/>
        </p:nvSpPr>
        <p:spPr>
          <a:xfrm>
            <a:off x="673279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</p:spTree>
    <p:extLst>
      <p:ext uri="{BB962C8B-B14F-4D97-AF65-F5344CB8AC3E}">
        <p14:creationId xmlns:p14="http://schemas.microsoft.com/office/powerpoint/2010/main" val="423484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More Array Operations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54D924FD-5150-9704-0633-583A4EAE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6F20BC6-F13F-5455-4639-3D7A3D4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7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64053" y="1275656"/>
            <a:ext cx="4964016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Permutate the order of the axes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np.transpose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, order)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arr.transpose</a:t>
            </a:r>
            <a:r>
              <a:rPr lang="en-US" altLang="zh-CN" sz="2400" dirty="0"/>
              <a:t>(order)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arr.T</a:t>
            </a:r>
            <a:r>
              <a:rPr lang="en-US" altLang="zh-CN" sz="2400" dirty="0"/>
              <a:t> (shortcut, reverse the order)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686A37D-04B6-D300-2BA8-CA294567A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" r="52953"/>
          <a:stretch/>
        </p:blipFill>
        <p:spPr>
          <a:xfrm>
            <a:off x="680624" y="3852228"/>
            <a:ext cx="3802106" cy="25087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858A9F-8062-9CFA-AA9C-3162B1A2B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7" r="48043"/>
          <a:stretch/>
        </p:blipFill>
        <p:spPr>
          <a:xfrm>
            <a:off x="4779827" y="3852228"/>
            <a:ext cx="4501698" cy="219191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B0BC8C4-DE49-1813-13AE-665BD57888BF}"/>
              </a:ext>
            </a:extLst>
          </p:cNvPr>
          <p:cNvSpPr txBox="1"/>
          <p:nvPr/>
        </p:nvSpPr>
        <p:spPr>
          <a:xfrm>
            <a:off x="4779827" y="3374997"/>
            <a:ext cx="4842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400" dirty="0"/>
              <a:t>Re-order a high-dimensional array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CF1B94-0235-C957-8B81-3AAE9C307655}"/>
              </a:ext>
            </a:extLst>
          </p:cNvPr>
          <p:cNvSpPr txBox="1"/>
          <p:nvPr/>
        </p:nvSpPr>
        <p:spPr>
          <a:xfrm>
            <a:off x="680624" y="426574"/>
            <a:ext cx="4947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Transpose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BCC7D1-9BEE-C8E9-F1C1-8656EE394C31}"/>
              </a:ext>
            </a:extLst>
          </p:cNvPr>
          <p:cNvSpPr txBox="1"/>
          <p:nvPr/>
        </p:nvSpPr>
        <p:spPr>
          <a:xfrm>
            <a:off x="680625" y="3374997"/>
            <a:ext cx="3802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400" dirty="0"/>
              <a:t>Transpose a matrix</a:t>
            </a:r>
            <a:endParaRPr lang="zh-CN" altLang="en-US" sz="2400" dirty="0"/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26D54898-8D6D-8804-5B6F-B9FC10B6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A3B788F8-8974-A1B7-D3B3-650A99B8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7A09DB-3C9A-5025-4B66-1B38B4FD5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132"/>
          <a:stretch/>
        </p:blipFill>
        <p:spPr>
          <a:xfrm>
            <a:off x="6096000" y="1367741"/>
            <a:ext cx="4501698" cy="20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7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75955" y="1288535"/>
            <a:ext cx="1081237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Transpose creates a view: </a:t>
            </a:r>
            <a:r>
              <a:rPr lang="en" altLang="zh-CN" sz="2400" dirty="0"/>
              <a:t>j</a:t>
            </a:r>
            <a:r>
              <a:rPr lang="en" altLang="zh-CN" sz="2400" b="0" i="0" u="none" strike="noStrike" dirty="0">
                <a:effectLst/>
              </a:rPr>
              <a:t>ust change the reflection of the dimensions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36180E-6EB1-5B5A-EED3-17219368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96"/>
          <a:stretch/>
        </p:blipFill>
        <p:spPr>
          <a:xfrm>
            <a:off x="675955" y="2053618"/>
            <a:ext cx="5437187" cy="25759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E565A70-A72D-020D-B927-616FFB97CDC0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Transpose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8297C35D-B1F1-3506-858C-6D2102E0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17971F26-8A13-81DD-3544-4523A49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3A3031-03B7-6B56-6D36-2C56C083EEA8}"/>
              </a:ext>
            </a:extLst>
          </p:cNvPr>
          <p:cNvSpPr txBox="1"/>
          <p:nvPr/>
        </p:nvSpPr>
        <p:spPr>
          <a:xfrm>
            <a:off x="658813" y="4973348"/>
            <a:ext cx="7338967" cy="117570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2000" b="0" i="0" u="none" strike="noStrike" dirty="0">
                <a:effectLst/>
              </a:rPr>
              <a:t>Notice: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altLang="zh-CN" sz="2000" b="0" i="0" u="none" strike="noStrike" dirty="0">
                <a:effectLst/>
              </a:rPr>
              <a:t>Transpose makes the indexing in data buffer non-contiguous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altLang="zh-CN" sz="2000" b="0" i="0" u="none" strike="noStrike" dirty="0">
                <a:effectLst/>
              </a:rPr>
              <a:t>Reshaping afterwards creates a copy</a:t>
            </a:r>
          </a:p>
        </p:txBody>
      </p:sp>
    </p:spTree>
    <p:extLst>
      <p:ext uri="{BB962C8B-B14F-4D97-AF65-F5344CB8AC3E}">
        <p14:creationId xmlns:p14="http://schemas.microsoft.com/office/powerpoint/2010/main" val="392984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75955" y="1288535"/>
            <a:ext cx="1081237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Given a squared matrix A, check whether A is symmetric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565A70-A72D-020D-B927-616FFB97CDC0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8297C35D-B1F1-3506-858C-6D2102E0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17971F26-8A13-81DD-3544-4523A49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2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3E7C3A0-9153-4EFD-F624-F021403E6D2B}"/>
              </a:ext>
            </a:extLst>
          </p:cNvPr>
          <p:cNvSpPr txBox="1"/>
          <p:nvPr/>
        </p:nvSpPr>
        <p:spPr>
          <a:xfrm>
            <a:off x="666767" y="1268413"/>
            <a:ext cx="1114237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 err="1"/>
              <a:t>np.concatenate</a:t>
            </a:r>
            <a:r>
              <a:rPr lang="en" altLang="zh-CN" sz="2400" dirty="0"/>
              <a:t>(): </a:t>
            </a:r>
            <a:r>
              <a:rPr lang="en" altLang="zh-CN" sz="2400" dirty="0">
                <a:effectLst/>
              </a:rPr>
              <a:t>join a sequence of arrays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(can be 2 or more)</a:t>
            </a:r>
            <a:r>
              <a:rPr lang="en" altLang="zh-CN" sz="2400" dirty="0">
                <a:effectLst/>
              </a:rPr>
              <a:t> along an existing axis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E8E3AC8-F249-140C-9430-0E5A36E5F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182"/>
          <a:stretch/>
        </p:blipFill>
        <p:spPr>
          <a:xfrm>
            <a:off x="674465" y="2088207"/>
            <a:ext cx="5056350" cy="37632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D643326-9385-8B64-60A0-7E9A4E19E1BC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Concatenate</a:t>
            </a: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102726C2-F089-E3B2-94A7-CECC2508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068287-ECA0-641C-7561-B0A523FC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26</a:t>
            </a:fld>
            <a:endParaRPr lang="zh-CN" altLang="en-US"/>
          </a:p>
        </p:txBody>
      </p:sp>
      <p:graphicFrame>
        <p:nvGraphicFramePr>
          <p:cNvPr id="3" name="表格 37">
            <a:extLst>
              <a:ext uri="{FF2B5EF4-FFF2-40B4-BE49-F238E27FC236}">
                <a16:creationId xmlns:a16="http://schemas.microsoft.com/office/drawing/2014/main" id="{7389E90B-F7ED-A0B8-9190-0A39C36C8CD2}"/>
              </a:ext>
            </a:extLst>
          </p:cNvPr>
          <p:cNvGraphicFramePr>
            <a:graphicFrameLocks noGrp="1"/>
          </p:cNvGraphicFramePr>
          <p:nvPr/>
        </p:nvGraphicFramePr>
        <p:xfrm>
          <a:off x="5972777" y="2059224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4" name="表格 37">
            <a:extLst>
              <a:ext uri="{FF2B5EF4-FFF2-40B4-BE49-F238E27FC236}">
                <a16:creationId xmlns:a16="http://schemas.microsoft.com/office/drawing/2014/main" id="{12FF97B1-1B51-FB7A-8105-FE0DDF828F19}"/>
              </a:ext>
            </a:extLst>
          </p:cNvPr>
          <p:cNvGraphicFramePr>
            <a:graphicFrameLocks noGrp="1"/>
          </p:cNvGraphicFramePr>
          <p:nvPr/>
        </p:nvGraphicFramePr>
        <p:xfrm>
          <a:off x="7222026" y="2056691"/>
          <a:ext cx="180432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080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51080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51080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51080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5869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C8A36B6-405F-4F8A-B928-E722DBE6801A}"/>
              </a:ext>
            </a:extLst>
          </p:cNvPr>
          <p:cNvSpPr txBox="1"/>
          <p:nvPr/>
        </p:nvSpPr>
        <p:spPr>
          <a:xfrm>
            <a:off x="5959525" y="2888883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Concatenate along axis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+ (2, 4) = (2, 7)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747975-D4BE-0D30-14EB-30AAE4EC9BC6}"/>
              </a:ext>
            </a:extLst>
          </p:cNvPr>
          <p:cNvSpPr/>
          <p:nvPr/>
        </p:nvSpPr>
        <p:spPr>
          <a:xfrm>
            <a:off x="7222026" y="2059224"/>
            <a:ext cx="1804320" cy="7391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5DC20A-29BC-F093-6166-50596EC7FF15}"/>
              </a:ext>
            </a:extLst>
          </p:cNvPr>
          <p:cNvSpPr/>
          <p:nvPr/>
        </p:nvSpPr>
        <p:spPr>
          <a:xfrm>
            <a:off x="5972777" y="2054719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7" name="表格 37">
            <a:extLst>
              <a:ext uri="{FF2B5EF4-FFF2-40B4-BE49-F238E27FC236}">
                <a16:creationId xmlns:a16="http://schemas.microsoft.com/office/drawing/2014/main" id="{BA5DB360-1BA2-0B66-EEE6-2A7112E1C035}"/>
              </a:ext>
            </a:extLst>
          </p:cNvPr>
          <p:cNvGraphicFramePr>
            <a:graphicFrameLocks noGrp="1"/>
          </p:cNvGraphicFramePr>
          <p:nvPr/>
        </p:nvGraphicFramePr>
        <p:xfrm>
          <a:off x="5959525" y="3848971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492A99FC-32CA-A8D5-B2BF-7D12E3BF7243}"/>
              </a:ext>
            </a:extLst>
          </p:cNvPr>
          <p:cNvSpPr/>
          <p:nvPr/>
        </p:nvSpPr>
        <p:spPr>
          <a:xfrm>
            <a:off x="5959525" y="3844466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21" name="表格 37">
            <a:extLst>
              <a:ext uri="{FF2B5EF4-FFF2-40B4-BE49-F238E27FC236}">
                <a16:creationId xmlns:a16="http://schemas.microsoft.com/office/drawing/2014/main" id="{AAF28ABF-4E8C-762A-DD3E-0940E5AE04F5}"/>
              </a:ext>
            </a:extLst>
          </p:cNvPr>
          <p:cNvGraphicFramePr>
            <a:graphicFrameLocks noGrp="1"/>
          </p:cNvGraphicFramePr>
          <p:nvPr/>
        </p:nvGraphicFramePr>
        <p:xfrm>
          <a:off x="5957732" y="4618010"/>
          <a:ext cx="122347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</a:tbl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C2A09CA4-6D62-DD71-225A-3B1FCC342A26}"/>
              </a:ext>
            </a:extLst>
          </p:cNvPr>
          <p:cNvSpPr/>
          <p:nvPr/>
        </p:nvSpPr>
        <p:spPr>
          <a:xfrm>
            <a:off x="5957732" y="4613505"/>
            <a:ext cx="1223475" cy="3753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9BC352-581C-C5F3-7442-8AB86FABC777}"/>
              </a:ext>
            </a:extLst>
          </p:cNvPr>
          <p:cNvSpPr txBox="1"/>
          <p:nvPr/>
        </p:nvSpPr>
        <p:spPr>
          <a:xfrm>
            <a:off x="5959525" y="5110327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Concatenate along axis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+ (1, 3) = (3, 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569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3E7C3A0-9153-4EFD-F624-F021403E6D2B}"/>
              </a:ext>
            </a:extLst>
          </p:cNvPr>
          <p:cNvSpPr txBox="1"/>
          <p:nvPr/>
        </p:nvSpPr>
        <p:spPr>
          <a:xfrm>
            <a:off x="668265" y="1265703"/>
            <a:ext cx="1145836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 err="1"/>
              <a:t>np.concatenate</a:t>
            </a:r>
            <a:r>
              <a:rPr lang="en" altLang="zh-CN" sz="2400" dirty="0"/>
              <a:t>(): </a:t>
            </a:r>
            <a:r>
              <a:rPr lang="en" altLang="zh-CN" sz="2400" dirty="0">
                <a:effectLst/>
              </a:rPr>
              <a:t>join a sequence of arrays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(can be 2 or more)</a:t>
            </a:r>
            <a:r>
              <a:rPr lang="en" altLang="zh-CN" sz="2400" dirty="0">
                <a:effectLst/>
              </a:rPr>
              <a:t> along an existing axis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3C6E401-A370-3BC5-D72B-CD406F0C9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22" y="1919075"/>
            <a:ext cx="10515600" cy="36490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272DE99-3AF0-76FB-E1D5-999FC1F97ACE}"/>
              </a:ext>
            </a:extLst>
          </p:cNvPr>
          <p:cNvSpPr txBox="1"/>
          <p:nvPr/>
        </p:nvSpPr>
        <p:spPr>
          <a:xfrm>
            <a:off x="668265" y="5568789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The size of other axes must match </a:t>
            </a:r>
            <a:endParaRPr lang="en" altLang="zh-CN" sz="2400" dirty="0">
              <a:effectLst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07FC59-0FC1-E4B3-7C48-A0A106DDC950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Concatenate</a:t>
            </a: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18303511-E673-393F-36AE-0E4AF3A6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5DA290-FEC8-DE29-B972-62D22CEB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8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C1866AA-8DE6-F24D-8990-B78E12D6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914"/>
          <a:stretch/>
        </p:blipFill>
        <p:spPr>
          <a:xfrm>
            <a:off x="680622" y="1909023"/>
            <a:ext cx="7202614" cy="298886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0DAFC31-C378-59B3-3508-143A005A7BBF}"/>
              </a:ext>
            </a:extLst>
          </p:cNvPr>
          <p:cNvSpPr txBox="1"/>
          <p:nvPr/>
        </p:nvSpPr>
        <p:spPr>
          <a:xfrm>
            <a:off x="668265" y="4920690"/>
            <a:ext cx="7895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Changing the resulting array will not change the original ones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E6C51A-036F-7221-2DE4-B0C95E818B01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Concatenate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6DA9AE-C3E0-DA82-AC1F-097B25C2A596}"/>
              </a:ext>
            </a:extLst>
          </p:cNvPr>
          <p:cNvSpPr txBox="1"/>
          <p:nvPr/>
        </p:nvSpPr>
        <p:spPr>
          <a:xfrm>
            <a:off x="668265" y="1265703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 err="1"/>
              <a:t>np.concatenate</a:t>
            </a:r>
            <a:r>
              <a:rPr lang="en" altLang="zh-CN" sz="2400" dirty="0"/>
              <a:t>() creates a copy</a:t>
            </a:r>
            <a:endParaRPr lang="en" altLang="zh-CN" sz="2400" dirty="0">
              <a:effectLst/>
            </a:endParaRP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A880F809-206D-2AED-59E0-5C70A62B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914348-76C0-2984-BF64-960D4132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75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ECDB4D4-C279-42C1-8FB2-6E62CFB18244}"/>
              </a:ext>
            </a:extLst>
          </p:cNvPr>
          <p:cNvSpPr txBox="1"/>
          <p:nvPr/>
        </p:nvSpPr>
        <p:spPr>
          <a:xfrm>
            <a:off x="672668" y="1268413"/>
            <a:ext cx="766776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Split an array into a list of subarrays</a:t>
            </a:r>
            <a:endParaRPr lang="en" altLang="zh-CN" sz="2400" dirty="0">
              <a:effectLst/>
            </a:endParaRPr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E21DE763-E864-ECE4-2E97-2CA50754C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130" b="7565"/>
          <a:stretch/>
        </p:blipFill>
        <p:spPr>
          <a:xfrm>
            <a:off x="680623" y="1874483"/>
            <a:ext cx="4473564" cy="41106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6779F8-F3C3-588C-A798-856C8F24302C}"/>
              </a:ext>
            </a:extLst>
          </p:cNvPr>
          <p:cNvSpPr txBox="1"/>
          <p:nvPr/>
        </p:nvSpPr>
        <p:spPr>
          <a:xfrm>
            <a:off x="680623" y="426574"/>
            <a:ext cx="983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Split</a:t>
            </a: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63FC3242-CCAE-A613-5B9C-942667EE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564E8-59E0-3343-EEAC-46B55169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29</a:t>
            </a:fld>
            <a:endParaRPr lang="zh-CN" altLang="en-US"/>
          </a:p>
        </p:txBody>
      </p:sp>
      <p:graphicFrame>
        <p:nvGraphicFramePr>
          <p:cNvPr id="16" name="表格 37">
            <a:extLst>
              <a:ext uri="{FF2B5EF4-FFF2-40B4-BE49-F238E27FC236}">
                <a16:creationId xmlns:a16="http://schemas.microsoft.com/office/drawing/2014/main" id="{F9DC86A5-DF1D-E7EE-480A-701260AD3E2C}"/>
              </a:ext>
            </a:extLst>
          </p:cNvPr>
          <p:cNvGraphicFramePr>
            <a:graphicFrameLocks noGrp="1"/>
          </p:cNvGraphicFramePr>
          <p:nvPr/>
        </p:nvGraphicFramePr>
        <p:xfrm>
          <a:off x="5405393" y="2517037"/>
          <a:ext cx="244695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</a:tbl>
          </a:graphicData>
        </a:graphic>
      </p:graphicFrame>
      <p:graphicFrame>
        <p:nvGraphicFramePr>
          <p:cNvPr id="18" name="表格 37">
            <a:extLst>
              <a:ext uri="{FF2B5EF4-FFF2-40B4-BE49-F238E27FC236}">
                <a16:creationId xmlns:a16="http://schemas.microsoft.com/office/drawing/2014/main" id="{D5B79EF9-0D72-6E8D-7E4E-B23735994311}"/>
              </a:ext>
            </a:extLst>
          </p:cNvPr>
          <p:cNvGraphicFramePr>
            <a:graphicFrameLocks noGrp="1"/>
          </p:cNvGraphicFramePr>
          <p:nvPr/>
        </p:nvGraphicFramePr>
        <p:xfrm>
          <a:off x="8512208" y="2517037"/>
          <a:ext cx="122347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60BDCB41-EAE3-179B-326B-3861C016AED7}"/>
              </a:ext>
            </a:extLst>
          </p:cNvPr>
          <p:cNvGraphicFramePr>
            <a:graphicFrameLocks noGrp="1"/>
          </p:cNvGraphicFramePr>
          <p:nvPr/>
        </p:nvGraphicFramePr>
        <p:xfrm>
          <a:off x="10061234" y="2517037"/>
          <a:ext cx="122347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2543681386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3371395741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854900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63256"/>
                  </a:ext>
                </a:extLst>
              </a:tr>
            </a:tbl>
          </a:graphicData>
        </a:graphic>
      </p:graphicFrame>
      <p:sp>
        <p:nvSpPr>
          <p:cNvPr id="20" name="双中括号 19">
            <a:extLst>
              <a:ext uri="{FF2B5EF4-FFF2-40B4-BE49-F238E27FC236}">
                <a16:creationId xmlns:a16="http://schemas.microsoft.com/office/drawing/2014/main" id="{4F78D9B6-D7B6-6514-4FF6-828E4026EFEE}"/>
              </a:ext>
            </a:extLst>
          </p:cNvPr>
          <p:cNvSpPr/>
          <p:nvPr/>
        </p:nvSpPr>
        <p:spPr>
          <a:xfrm>
            <a:off x="8318556" y="2444639"/>
            <a:ext cx="3101921" cy="533342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CC7FB286-2DAC-A458-88E1-4AC6415D5D15}"/>
              </a:ext>
            </a:extLst>
          </p:cNvPr>
          <p:cNvCxnSpPr/>
          <p:nvPr/>
        </p:nvCxnSpPr>
        <p:spPr>
          <a:xfrm>
            <a:off x="7852343" y="2693776"/>
            <a:ext cx="3892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表格 31">
            <a:extLst>
              <a:ext uri="{FF2B5EF4-FFF2-40B4-BE49-F238E27FC236}">
                <a16:creationId xmlns:a16="http://schemas.microsoft.com/office/drawing/2014/main" id="{999B941E-1476-16AE-9CD2-CF7A26AA41A4}"/>
              </a:ext>
            </a:extLst>
          </p:cNvPr>
          <p:cNvGraphicFramePr>
            <a:graphicFrameLocks noGrp="1"/>
          </p:cNvGraphicFramePr>
          <p:nvPr/>
        </p:nvGraphicFramePr>
        <p:xfrm>
          <a:off x="5311471" y="3596978"/>
          <a:ext cx="90977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</a:tbl>
          </a:graphicData>
        </a:graphic>
      </p:graphicFrame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C58EF2CE-43FF-AA3A-B6E6-0AD292FF0D52}"/>
              </a:ext>
            </a:extLst>
          </p:cNvPr>
          <p:cNvGraphicFramePr>
            <a:graphicFrameLocks noGrp="1"/>
          </p:cNvGraphicFramePr>
          <p:nvPr/>
        </p:nvGraphicFramePr>
        <p:xfrm>
          <a:off x="6975344" y="3561342"/>
          <a:ext cx="454889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60942D93-1938-E189-9369-AE67E71523B0}"/>
              </a:ext>
            </a:extLst>
          </p:cNvPr>
          <p:cNvGraphicFramePr>
            <a:graphicFrameLocks noGrp="1"/>
          </p:cNvGraphicFramePr>
          <p:nvPr/>
        </p:nvGraphicFramePr>
        <p:xfrm>
          <a:off x="7669003" y="3561342"/>
          <a:ext cx="454889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2551113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74465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024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26942"/>
                  </a:ext>
                </a:extLst>
              </a:tr>
            </a:tbl>
          </a:graphicData>
        </a:graphic>
      </p:graphicFrame>
      <p:sp>
        <p:nvSpPr>
          <p:cNvPr id="26" name="双中括号 25">
            <a:extLst>
              <a:ext uri="{FF2B5EF4-FFF2-40B4-BE49-F238E27FC236}">
                <a16:creationId xmlns:a16="http://schemas.microsoft.com/office/drawing/2014/main" id="{7C30F310-2508-0B08-C546-BAF154C57372}"/>
              </a:ext>
            </a:extLst>
          </p:cNvPr>
          <p:cNvSpPr/>
          <p:nvPr/>
        </p:nvSpPr>
        <p:spPr>
          <a:xfrm>
            <a:off x="6677868" y="3836714"/>
            <a:ext cx="1684794" cy="533342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EF7DCFE2-16EB-A6BF-3E4D-B7575F9C6EBA}"/>
              </a:ext>
            </a:extLst>
          </p:cNvPr>
          <p:cNvCxnSpPr/>
          <p:nvPr/>
        </p:nvCxnSpPr>
        <p:spPr>
          <a:xfrm>
            <a:off x="6221249" y="4122604"/>
            <a:ext cx="3892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格 31">
            <a:extLst>
              <a:ext uri="{FF2B5EF4-FFF2-40B4-BE49-F238E27FC236}">
                <a16:creationId xmlns:a16="http://schemas.microsoft.com/office/drawing/2014/main" id="{7CCC2639-D36E-F601-64CF-5F5C2BFD57AD}"/>
              </a:ext>
            </a:extLst>
          </p:cNvPr>
          <p:cNvGraphicFramePr>
            <a:graphicFrameLocks noGrp="1"/>
          </p:cNvGraphicFramePr>
          <p:nvPr/>
        </p:nvGraphicFramePr>
        <p:xfrm>
          <a:off x="5258440" y="5257138"/>
          <a:ext cx="90977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</a:tbl>
          </a:graphicData>
        </a:graphic>
      </p:graphicFrame>
      <p:sp>
        <p:nvSpPr>
          <p:cNvPr id="31" name="双中括号 30">
            <a:extLst>
              <a:ext uri="{FF2B5EF4-FFF2-40B4-BE49-F238E27FC236}">
                <a16:creationId xmlns:a16="http://schemas.microsoft.com/office/drawing/2014/main" id="{645AA909-FC95-5A1B-1D93-2D1128F26002}"/>
              </a:ext>
            </a:extLst>
          </p:cNvPr>
          <p:cNvSpPr/>
          <p:nvPr/>
        </p:nvSpPr>
        <p:spPr>
          <a:xfrm>
            <a:off x="6624837" y="5496874"/>
            <a:ext cx="3115120" cy="533342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AE58871B-0764-3F01-1150-F5D28CBE1BCF}"/>
              </a:ext>
            </a:extLst>
          </p:cNvPr>
          <p:cNvCxnSpPr/>
          <p:nvPr/>
        </p:nvCxnSpPr>
        <p:spPr>
          <a:xfrm>
            <a:off x="6168218" y="5782764"/>
            <a:ext cx="3892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格 31">
            <a:extLst>
              <a:ext uri="{FF2B5EF4-FFF2-40B4-BE49-F238E27FC236}">
                <a16:creationId xmlns:a16="http://schemas.microsoft.com/office/drawing/2014/main" id="{074E7BE2-561C-F186-A551-6201BB8D3F5E}"/>
              </a:ext>
            </a:extLst>
          </p:cNvPr>
          <p:cNvGraphicFramePr>
            <a:graphicFrameLocks noGrp="1"/>
          </p:cNvGraphicFramePr>
          <p:nvPr/>
        </p:nvGraphicFramePr>
        <p:xfrm>
          <a:off x="7736806" y="5562813"/>
          <a:ext cx="909778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</a:tbl>
          </a:graphicData>
        </a:graphic>
      </p:graphicFrame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841428F1-93F2-71B2-BE35-52E36B483C29}"/>
              </a:ext>
            </a:extLst>
          </p:cNvPr>
          <p:cNvGraphicFramePr>
            <a:graphicFrameLocks noGrp="1"/>
          </p:cNvGraphicFramePr>
          <p:nvPr/>
        </p:nvGraphicFramePr>
        <p:xfrm>
          <a:off x="6759647" y="5562813"/>
          <a:ext cx="909778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40144705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872476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22844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3F63BF51-D1CB-9089-D7C4-1357656C780B}"/>
              </a:ext>
            </a:extLst>
          </p:cNvPr>
          <p:cNvGraphicFramePr>
            <a:graphicFrameLocks noGrp="1"/>
          </p:cNvGraphicFramePr>
          <p:nvPr/>
        </p:nvGraphicFramePr>
        <p:xfrm>
          <a:off x="8713965" y="5562813"/>
          <a:ext cx="909778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3380754731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516924681"/>
                    </a:ext>
                  </a:extLst>
                </a:gridCol>
              </a:tblGrid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55852"/>
                  </a:ext>
                </a:extLst>
              </a:tr>
            </a:tbl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32E258F6-F301-5EFA-CCA3-56C5435A96E8}"/>
              </a:ext>
            </a:extLst>
          </p:cNvPr>
          <p:cNvSpPr txBox="1"/>
          <p:nvPr/>
        </p:nvSpPr>
        <p:spPr>
          <a:xfrm>
            <a:off x="5154187" y="4746093"/>
            <a:ext cx="6612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Split into 3 parts along axis </a:t>
            </a:r>
            <a:r>
              <a:rPr lang="en-US" altLang="zh-CN" sz="2400" dirty="0">
                <a:effectLst/>
              </a:rPr>
              <a:t>0</a:t>
            </a:r>
            <a:r>
              <a:rPr lang="en" altLang="zh-CN" sz="2400" dirty="0">
                <a:effectLst/>
              </a:rPr>
              <a:t>: </a:t>
            </a:r>
            <a:r>
              <a:rPr lang="en" altLang="zh-CN" sz="2400" dirty="0"/>
              <a:t>(2, 3)  = (2, 1) * 3</a:t>
            </a:r>
            <a:endParaRPr lang="zh-CN" altLang="en-US" sz="2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66DF16B-EA94-AD4D-28EF-724673B66DEF}"/>
              </a:ext>
            </a:extLst>
          </p:cNvPr>
          <p:cNvSpPr txBox="1"/>
          <p:nvPr/>
        </p:nvSpPr>
        <p:spPr>
          <a:xfrm>
            <a:off x="5240212" y="3081461"/>
            <a:ext cx="624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Split into 2 parts along axis </a:t>
            </a:r>
            <a:r>
              <a:rPr lang="en-US" altLang="zh-CN" sz="2400" dirty="0">
                <a:effectLst/>
              </a:rPr>
              <a:t>1</a:t>
            </a:r>
            <a:r>
              <a:rPr lang="en" altLang="zh-CN" sz="2400" dirty="0">
                <a:effectLst/>
              </a:rPr>
              <a:t>:</a:t>
            </a:r>
            <a:r>
              <a:rPr lang="en" altLang="zh-CN" sz="2400" dirty="0"/>
              <a:t>(2, 3)  = (2, 1) * 2</a:t>
            </a:r>
            <a:endParaRPr lang="zh-CN" altLang="en-US" sz="24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51FE5C4-E06A-56C1-59F5-1B6BF49E8C37}"/>
              </a:ext>
            </a:extLst>
          </p:cNvPr>
          <p:cNvSpPr txBox="1"/>
          <p:nvPr/>
        </p:nvSpPr>
        <p:spPr>
          <a:xfrm>
            <a:off x="5258440" y="1960493"/>
            <a:ext cx="624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Split into 2 parts along axis 0: </a:t>
            </a:r>
            <a:r>
              <a:rPr lang="en" altLang="zh-CN" sz="2400" dirty="0"/>
              <a:t>(6, )  = (3, ) * 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46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10385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Array vs List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C67F86-BEBC-347C-FD64-93F5ABD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4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B362294-DAA8-6B57-8858-A83BAB66C1AC}"/>
              </a:ext>
            </a:extLst>
          </p:cNvPr>
          <p:cNvCxnSpPr>
            <a:cxnSpLocks/>
            <a:stCxn id="17" idx="3"/>
            <a:endCxn id="17" idx="1"/>
          </p:cNvCxnSpPr>
          <p:nvPr/>
        </p:nvCxnSpPr>
        <p:spPr>
          <a:xfrm flipH="1">
            <a:off x="4014001" y="3098512"/>
            <a:ext cx="4175399" cy="12700"/>
          </a:xfrm>
          <a:prstGeom prst="curvedConnector5">
            <a:avLst>
              <a:gd name="adj1" fmla="val 4322"/>
              <a:gd name="adj2" fmla="val -5076843"/>
              <a:gd name="adj3" fmla="val 10547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ECDB4D4-C279-42C1-8FB2-6E62CFB18244}"/>
              </a:ext>
            </a:extLst>
          </p:cNvPr>
          <p:cNvSpPr txBox="1"/>
          <p:nvPr/>
        </p:nvSpPr>
        <p:spPr>
          <a:xfrm>
            <a:off x="666768" y="1268650"/>
            <a:ext cx="1051560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Split create views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No change </a:t>
            </a:r>
            <a:r>
              <a:rPr lang="en" altLang="zh-CN" sz="2400" dirty="0"/>
              <a:t>on </a:t>
            </a:r>
            <a:r>
              <a:rPr lang="en" altLang="zh-CN" sz="2400" dirty="0">
                <a:effectLst/>
              </a:rPr>
              <a:t>dat</a:t>
            </a:r>
            <a:r>
              <a:rPr lang="en" altLang="zh-CN" sz="2400" dirty="0"/>
              <a:t>a buffer, just specify the </a:t>
            </a:r>
            <a:r>
              <a:rPr lang="en" altLang="zh-CN" sz="2400" dirty="0">
                <a:solidFill>
                  <a:srgbClr val="FF0000"/>
                </a:solidFill>
              </a:rPr>
              <a:t>address and </a:t>
            </a:r>
            <a:r>
              <a:rPr lang="en" altLang="zh-CN" sz="2400" dirty="0" err="1">
                <a:solidFill>
                  <a:srgbClr val="FF0000"/>
                </a:solidFill>
              </a:rPr>
              <a:t>stepsize</a:t>
            </a:r>
            <a:r>
              <a:rPr lang="en" altLang="zh-CN" sz="2400" dirty="0">
                <a:solidFill>
                  <a:srgbClr val="FF0000"/>
                </a:solidFill>
              </a:rPr>
              <a:t> </a:t>
            </a:r>
            <a:r>
              <a:rPr lang="en" altLang="zh-CN" sz="2400" dirty="0"/>
              <a:t>in metadata</a:t>
            </a:r>
            <a:endParaRPr lang="en" altLang="zh-CN" sz="2400" dirty="0">
              <a:effectLst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9DAC4B-0BCA-569A-B5D3-D8C694E1D0FF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Split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A03E7C46-F035-DC36-2285-394C6453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1ED312-5CA2-F5E2-D04B-37471388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30</a:t>
            </a:fld>
            <a:endParaRPr lang="zh-CN" altLang="en-US"/>
          </a:p>
        </p:txBody>
      </p:sp>
      <p:graphicFrame>
        <p:nvGraphicFramePr>
          <p:cNvPr id="17" name="表格 31">
            <a:extLst>
              <a:ext uri="{FF2B5EF4-FFF2-40B4-BE49-F238E27FC236}">
                <a16:creationId xmlns:a16="http://schemas.microsoft.com/office/drawing/2014/main" id="{EFC2AB07-548F-571A-C4AC-AC29ADE4110E}"/>
              </a:ext>
            </a:extLst>
          </p:cNvPr>
          <p:cNvGraphicFramePr>
            <a:graphicFrameLocks noGrp="1"/>
          </p:cNvGraphicFramePr>
          <p:nvPr/>
        </p:nvGraphicFramePr>
        <p:xfrm>
          <a:off x="4014001" y="2913092"/>
          <a:ext cx="41753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40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17540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252619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(3, 2), </a:t>
                      </a:r>
                      <a:r>
                        <a:rPr lang="en-US" altLang="zh-CN" sz="1600" dirty="0" err="1"/>
                        <a:t>addr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19" name="曲线连接符 18">
            <a:extLst>
              <a:ext uri="{FF2B5EF4-FFF2-40B4-BE49-F238E27FC236}">
                <a16:creationId xmlns:a16="http://schemas.microsoft.com/office/drawing/2014/main" id="{F49EE93F-25AC-86DC-58CA-547E7D252597}"/>
              </a:ext>
            </a:extLst>
          </p:cNvPr>
          <p:cNvCxnSpPr>
            <a:cxnSpLocks/>
            <a:stCxn id="20" idx="2"/>
            <a:endCxn id="17" idx="1"/>
          </p:cNvCxnSpPr>
          <p:nvPr/>
        </p:nvCxnSpPr>
        <p:spPr>
          <a:xfrm rot="5400000" flipH="1">
            <a:off x="6484180" y="628333"/>
            <a:ext cx="185858" cy="5126216"/>
          </a:xfrm>
          <a:prstGeom prst="curvedConnector4">
            <a:avLst>
              <a:gd name="adj1" fmla="val -122997"/>
              <a:gd name="adj2" fmla="val 10445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31">
            <a:extLst>
              <a:ext uri="{FF2B5EF4-FFF2-40B4-BE49-F238E27FC236}">
                <a16:creationId xmlns:a16="http://schemas.microsoft.com/office/drawing/2014/main" id="{84F94602-88CA-EB4F-0B1E-60CBA0632892}"/>
              </a:ext>
            </a:extLst>
          </p:cNvPr>
          <p:cNvGraphicFramePr>
            <a:graphicFrameLocks noGrp="1"/>
          </p:cNvGraphicFramePr>
          <p:nvPr/>
        </p:nvGraphicFramePr>
        <p:xfrm>
          <a:off x="8175504" y="2913530"/>
          <a:ext cx="19294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426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(3, 1), </a:t>
                      </a:r>
                      <a:r>
                        <a:rPr lang="en-US" altLang="zh-CN" sz="1600" dirty="0" err="1"/>
                        <a:t>addr</a:t>
                      </a:r>
                      <a:r>
                        <a:rPr lang="en-US" altLang="zh-CN" sz="1600" dirty="0"/>
                        <a:t>, stride=2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879F9D1E-ECED-CAF5-5697-723244AD3BB3}"/>
              </a:ext>
            </a:extLst>
          </p:cNvPr>
          <p:cNvGraphicFramePr>
            <a:graphicFrameLocks noGrp="1"/>
          </p:cNvGraphicFramePr>
          <p:nvPr/>
        </p:nvGraphicFramePr>
        <p:xfrm>
          <a:off x="506191" y="2469059"/>
          <a:ext cx="90977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</a:tbl>
          </a:graphicData>
        </a:graphic>
      </p:graphicFrame>
      <p:graphicFrame>
        <p:nvGraphicFramePr>
          <p:cNvPr id="25" name="表格 31">
            <a:extLst>
              <a:ext uri="{FF2B5EF4-FFF2-40B4-BE49-F238E27FC236}">
                <a16:creationId xmlns:a16="http://schemas.microsoft.com/office/drawing/2014/main" id="{AE01A5D9-FD64-B1CA-56BE-13CFAFD1DBF0}"/>
              </a:ext>
            </a:extLst>
          </p:cNvPr>
          <p:cNvGraphicFramePr>
            <a:graphicFrameLocks noGrp="1"/>
          </p:cNvGraphicFramePr>
          <p:nvPr/>
        </p:nvGraphicFramePr>
        <p:xfrm>
          <a:off x="2088419" y="2469059"/>
          <a:ext cx="454889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3EC74460-0025-C633-5827-5CF358A8D2F3}"/>
              </a:ext>
            </a:extLst>
          </p:cNvPr>
          <p:cNvGraphicFramePr>
            <a:graphicFrameLocks noGrp="1"/>
          </p:cNvGraphicFramePr>
          <p:nvPr/>
        </p:nvGraphicFramePr>
        <p:xfrm>
          <a:off x="2667776" y="2469059"/>
          <a:ext cx="454889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2551113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74465"/>
                  </a:ext>
                </a:extLst>
              </a:tr>
              <a:tr h="28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024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26942"/>
                  </a:ext>
                </a:extLst>
              </a:tr>
            </a:tbl>
          </a:graphicData>
        </a:graphic>
      </p:graphicFrame>
      <p:sp>
        <p:nvSpPr>
          <p:cNvPr id="27" name="双中括号 26">
            <a:extLst>
              <a:ext uri="{FF2B5EF4-FFF2-40B4-BE49-F238E27FC236}">
                <a16:creationId xmlns:a16="http://schemas.microsoft.com/office/drawing/2014/main" id="{CA027799-C9DC-0A93-F670-9108934618FB}"/>
              </a:ext>
            </a:extLst>
          </p:cNvPr>
          <p:cNvSpPr/>
          <p:nvPr/>
        </p:nvSpPr>
        <p:spPr>
          <a:xfrm>
            <a:off x="1872588" y="2751028"/>
            <a:ext cx="1482529" cy="533342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9B7F7039-C2D0-64C6-776C-6AC55CF3A075}"/>
              </a:ext>
            </a:extLst>
          </p:cNvPr>
          <p:cNvCxnSpPr>
            <a:cxnSpLocks/>
          </p:cNvCxnSpPr>
          <p:nvPr/>
        </p:nvCxnSpPr>
        <p:spPr>
          <a:xfrm>
            <a:off x="1415969" y="3017699"/>
            <a:ext cx="3892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表格 31">
            <a:extLst>
              <a:ext uri="{FF2B5EF4-FFF2-40B4-BE49-F238E27FC236}">
                <a16:creationId xmlns:a16="http://schemas.microsoft.com/office/drawing/2014/main" id="{DFC0DC9D-6B61-DEC0-F15D-FB1B7FB97693}"/>
              </a:ext>
            </a:extLst>
          </p:cNvPr>
          <p:cNvGraphicFramePr>
            <a:graphicFrameLocks noGrp="1"/>
          </p:cNvGraphicFramePr>
          <p:nvPr/>
        </p:nvGraphicFramePr>
        <p:xfrm>
          <a:off x="10128548" y="2910344"/>
          <a:ext cx="19294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426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(3, 1), </a:t>
                      </a:r>
                      <a:r>
                        <a:rPr lang="en-US" altLang="zh-CN" sz="1600" dirty="0" err="1"/>
                        <a:t>addr</a:t>
                      </a:r>
                      <a:r>
                        <a:rPr lang="en-US" altLang="zh-CN" sz="1600" dirty="0"/>
                        <a:t>, stride=2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34" name="曲线连接符 33">
            <a:extLst>
              <a:ext uri="{FF2B5EF4-FFF2-40B4-BE49-F238E27FC236}">
                <a16:creationId xmlns:a16="http://schemas.microsoft.com/office/drawing/2014/main" id="{FFEB004C-E408-A5E0-7604-9EE06E965E45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 flipH="1">
            <a:off x="7822331" y="10254"/>
            <a:ext cx="12700" cy="6529160"/>
          </a:xfrm>
          <a:prstGeom prst="curvedConnector4">
            <a:avLst>
              <a:gd name="adj1" fmla="val -1800000"/>
              <a:gd name="adj2" fmla="val 1003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内容占位符 9">
            <a:extLst>
              <a:ext uri="{FF2B5EF4-FFF2-40B4-BE49-F238E27FC236}">
                <a16:creationId xmlns:a16="http://schemas.microsoft.com/office/drawing/2014/main" id="{34A700B5-9BD2-4A5D-597F-A953434A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207"/>
          <a:stretch/>
        </p:blipFill>
        <p:spPr>
          <a:xfrm>
            <a:off x="506191" y="3848309"/>
            <a:ext cx="3947184" cy="2543478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CBF8153F-2969-6028-8921-6D5B865B80D2}"/>
              </a:ext>
            </a:extLst>
          </p:cNvPr>
          <p:cNvSpPr txBox="1"/>
          <p:nvPr/>
        </p:nvSpPr>
        <p:spPr>
          <a:xfrm>
            <a:off x="4453375" y="5858115"/>
            <a:ext cx="373602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The original array changed</a:t>
            </a:r>
          </a:p>
        </p:txBody>
      </p:sp>
    </p:spTree>
    <p:extLst>
      <p:ext uri="{BB962C8B-B14F-4D97-AF65-F5344CB8AC3E}">
        <p14:creationId xmlns:p14="http://schemas.microsoft.com/office/powerpoint/2010/main" val="349606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C9C7AF-C02B-B2EF-D9A2-8682AC79E4A7}"/>
              </a:ext>
            </a:extLst>
          </p:cNvPr>
          <p:cNvSpPr txBox="1"/>
          <p:nvPr/>
        </p:nvSpPr>
        <p:spPr>
          <a:xfrm>
            <a:off x="680623" y="426574"/>
            <a:ext cx="9679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Add a new axis</a:t>
            </a:r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13C658F4-CEA7-3795-548C-76C5D4B2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5D2548-A0E1-F74B-EC69-550DD4D87FB7}"/>
              </a:ext>
            </a:extLst>
          </p:cNvPr>
          <p:cNvSpPr txBox="1"/>
          <p:nvPr/>
        </p:nvSpPr>
        <p:spPr>
          <a:xfrm>
            <a:off x="666768" y="1268650"/>
            <a:ext cx="105156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Two ways to add a new 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 err="1"/>
              <a:t>np.expand_dims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Indexing with none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FE7AB3-02DF-DEB0-4E42-C06B6CF5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30FDE03-1CD4-F1AA-E550-9BDF2047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3" y="2996866"/>
            <a:ext cx="6794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0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C9C7AF-C02B-B2EF-D9A2-8682AC79E4A7}"/>
              </a:ext>
            </a:extLst>
          </p:cNvPr>
          <p:cNvSpPr txBox="1"/>
          <p:nvPr/>
        </p:nvSpPr>
        <p:spPr>
          <a:xfrm>
            <a:off x="680623" y="426574"/>
            <a:ext cx="9679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Add a new axis</a:t>
            </a:r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13C658F4-CEA7-3795-548C-76C5D4B2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5D2548-A0E1-F74B-EC69-550DD4D87FB7}"/>
              </a:ext>
            </a:extLst>
          </p:cNvPr>
          <p:cNvSpPr txBox="1"/>
          <p:nvPr/>
        </p:nvSpPr>
        <p:spPr>
          <a:xfrm>
            <a:off x="666768" y="1268650"/>
            <a:ext cx="1051560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Combine indexing with </a:t>
            </a:r>
            <a:r>
              <a:rPr lang="en" altLang="zh-CN" sz="2400" dirty="0">
                <a:solidFill>
                  <a:srgbClr val="FF0000"/>
                </a:solidFill>
              </a:rPr>
              <a:t>None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Add an axis sized 1 for the dimension index with None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FE7AB3-02DF-DEB0-4E42-C06B6CF5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2CEA6D-FAB1-7DE6-D5A9-473D7D7E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68"/>
          <a:stretch/>
        </p:blipFill>
        <p:spPr>
          <a:xfrm>
            <a:off x="680623" y="2386885"/>
            <a:ext cx="4668180" cy="25550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5A44D1E-DCDB-C0BA-624B-3E947CF21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63"/>
          <a:stretch/>
        </p:blipFill>
        <p:spPr>
          <a:xfrm>
            <a:off x="658813" y="5028686"/>
            <a:ext cx="4668180" cy="14158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6852F2-2280-1D82-93FF-2974327EF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921"/>
          <a:stretch/>
        </p:blipFill>
        <p:spPr>
          <a:xfrm>
            <a:off x="5683250" y="2386884"/>
            <a:ext cx="4668181" cy="40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7">
            <a:extLst>
              <a:ext uri="{FF2B5EF4-FFF2-40B4-BE49-F238E27FC236}">
                <a16:creationId xmlns:a16="http://schemas.microsoft.com/office/drawing/2014/main" id="{7389E90B-F7ED-A0B8-9190-0A39C36C8CD2}"/>
              </a:ext>
            </a:extLst>
          </p:cNvPr>
          <p:cNvGraphicFramePr>
            <a:graphicFrameLocks noGrp="1"/>
          </p:cNvGraphicFramePr>
          <p:nvPr/>
        </p:nvGraphicFramePr>
        <p:xfrm>
          <a:off x="6667258" y="2429911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1C5DC20A-29BC-F093-6166-50596EC7FF15}"/>
              </a:ext>
            </a:extLst>
          </p:cNvPr>
          <p:cNvSpPr/>
          <p:nvPr/>
        </p:nvSpPr>
        <p:spPr>
          <a:xfrm>
            <a:off x="6667258" y="2425406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E7C3A0-9153-4EFD-F624-F021403E6D2B}"/>
              </a:ext>
            </a:extLst>
          </p:cNvPr>
          <p:cNvSpPr txBox="1"/>
          <p:nvPr/>
        </p:nvSpPr>
        <p:spPr>
          <a:xfrm>
            <a:off x="666768" y="1268413"/>
            <a:ext cx="868505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np.</a:t>
            </a:r>
            <a:r>
              <a:rPr lang="en-US" altLang="zh-CN" sz="2400" dirty="0"/>
              <a:t>stack</a:t>
            </a:r>
            <a:r>
              <a:rPr lang="en" altLang="zh-CN" sz="2400" dirty="0"/>
              <a:t>(): </a:t>
            </a:r>
            <a:r>
              <a:rPr lang="en" altLang="zh-CN" sz="2400" dirty="0">
                <a:effectLst/>
              </a:rPr>
              <a:t>join a sequence of arrays along a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new</a:t>
            </a:r>
            <a:r>
              <a:rPr lang="zh-CN" altLang="en-US" sz="2400" dirty="0">
                <a:effectLst/>
              </a:rPr>
              <a:t> </a:t>
            </a:r>
            <a:r>
              <a:rPr lang="en" altLang="zh-CN" sz="2400" dirty="0">
                <a:effectLst/>
              </a:rPr>
              <a:t>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</a:rPr>
              <a:t>Add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a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new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a</a:t>
            </a:r>
            <a:r>
              <a:rPr lang="en-US" altLang="zh-CN" sz="2400" dirty="0"/>
              <a:t>xis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concatenate</a:t>
            </a:r>
            <a:endParaRPr lang="en" altLang="zh-CN" sz="2400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643326-9385-8B64-60A0-7E9A4E19E1BC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Stack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102726C2-F089-E3B2-94A7-CECC2508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068287-ECA0-641C-7561-B0A523FC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33</a:t>
            </a:fld>
            <a:endParaRPr lang="zh-CN" altLang="en-US"/>
          </a:p>
        </p:txBody>
      </p:sp>
      <p:graphicFrame>
        <p:nvGraphicFramePr>
          <p:cNvPr id="4" name="表格 37">
            <a:extLst>
              <a:ext uri="{FF2B5EF4-FFF2-40B4-BE49-F238E27FC236}">
                <a16:creationId xmlns:a16="http://schemas.microsoft.com/office/drawing/2014/main" id="{12FF97B1-1B51-FB7A-8105-FE0DDF828F19}"/>
              </a:ext>
            </a:extLst>
          </p:cNvPr>
          <p:cNvGraphicFramePr>
            <a:graphicFrameLocks noGrp="1"/>
          </p:cNvGraphicFramePr>
          <p:nvPr/>
        </p:nvGraphicFramePr>
        <p:xfrm>
          <a:off x="6935749" y="2566121"/>
          <a:ext cx="135324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080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51080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51080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139" marR="101139" marT="50569" marB="50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5869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C8A36B6-405F-4F8A-B928-E722DBE6801A}"/>
              </a:ext>
            </a:extLst>
          </p:cNvPr>
          <p:cNvSpPr txBox="1"/>
          <p:nvPr/>
        </p:nvSpPr>
        <p:spPr>
          <a:xfrm>
            <a:off x="6505212" y="3473220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</a:rPr>
              <a:t>Stack</a:t>
            </a:r>
            <a:r>
              <a:rPr lang="en" altLang="zh-CN" sz="2400" dirty="0">
                <a:effectLst/>
              </a:rPr>
              <a:t> along axis </a:t>
            </a:r>
            <a:r>
              <a:rPr lang="en-US" altLang="zh-CN" sz="2400" dirty="0">
                <a:effectLst/>
              </a:rPr>
              <a:t>0</a:t>
            </a:r>
            <a:endParaRPr lang="en" altLang="zh-CN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+ (2, </a:t>
            </a:r>
            <a:r>
              <a:rPr lang="en-US" altLang="zh-CN" sz="2400" dirty="0"/>
              <a:t>3</a:t>
            </a:r>
            <a:r>
              <a:rPr lang="en" altLang="zh-CN" sz="2400" dirty="0"/>
              <a:t>) = (</a:t>
            </a:r>
            <a:r>
              <a:rPr lang="en-US" altLang="zh-CN" sz="2400" dirty="0"/>
              <a:t>2,</a:t>
            </a:r>
            <a:r>
              <a:rPr lang="zh-CN" altLang="en-US" sz="2400" dirty="0"/>
              <a:t> </a:t>
            </a:r>
            <a:r>
              <a:rPr lang="en" altLang="zh-CN" sz="2400" dirty="0"/>
              <a:t>2, </a:t>
            </a:r>
            <a:r>
              <a:rPr lang="en-US" altLang="zh-CN" sz="2400" dirty="0"/>
              <a:t>3</a:t>
            </a:r>
            <a:r>
              <a:rPr lang="en" altLang="zh-CN" sz="2400" dirty="0"/>
              <a:t>)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747975-D4BE-0D30-14EB-30AAE4EC9BC6}"/>
              </a:ext>
            </a:extLst>
          </p:cNvPr>
          <p:cNvSpPr/>
          <p:nvPr/>
        </p:nvSpPr>
        <p:spPr>
          <a:xfrm>
            <a:off x="6935749" y="2568654"/>
            <a:ext cx="1353240" cy="7391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9BC352-581C-C5F3-7442-8AB86FABC777}"/>
              </a:ext>
            </a:extLst>
          </p:cNvPr>
          <p:cNvSpPr txBox="1"/>
          <p:nvPr/>
        </p:nvSpPr>
        <p:spPr>
          <a:xfrm>
            <a:off x="6505212" y="4336277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</a:rPr>
              <a:t>Stack</a:t>
            </a:r>
            <a:r>
              <a:rPr lang="en" altLang="zh-CN" sz="2400" dirty="0">
                <a:effectLst/>
              </a:rPr>
              <a:t> along axis </a:t>
            </a:r>
            <a:r>
              <a:rPr lang="en-US" altLang="zh-CN" sz="2400" dirty="0">
                <a:effectLst/>
              </a:rPr>
              <a:t>2</a:t>
            </a:r>
            <a:endParaRPr lang="en" altLang="zh-CN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+ (</a:t>
            </a:r>
            <a:r>
              <a:rPr lang="en-US" altLang="zh-CN" sz="2400" dirty="0"/>
              <a:t>2</a:t>
            </a:r>
            <a:r>
              <a:rPr lang="en" altLang="zh-CN" sz="2400" dirty="0"/>
              <a:t>, 3) = (</a:t>
            </a:r>
            <a:r>
              <a:rPr lang="en-US" altLang="zh-CN" sz="2400" dirty="0"/>
              <a:t>2,</a:t>
            </a:r>
            <a:r>
              <a:rPr lang="en" altLang="zh-CN" sz="2400" dirty="0"/>
              <a:t> 3</a:t>
            </a:r>
            <a:r>
              <a:rPr lang="en-US" altLang="zh-CN" sz="2400" dirty="0"/>
              <a:t>, 2</a:t>
            </a:r>
            <a:r>
              <a:rPr lang="en" altLang="zh-CN" sz="2400" dirty="0"/>
              <a:t>)</a:t>
            </a:r>
            <a:endParaRPr lang="zh-CN" altLang="en-US" sz="2400" dirty="0"/>
          </a:p>
        </p:txBody>
      </p:sp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B7D67317-AA29-F593-EDB7-FABA445C2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146"/>
          <a:stretch/>
        </p:blipFill>
        <p:spPr>
          <a:xfrm>
            <a:off x="680623" y="2307873"/>
            <a:ext cx="5037271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0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3E7C3A0-9153-4EFD-F624-F021403E6D2B}"/>
              </a:ext>
            </a:extLst>
          </p:cNvPr>
          <p:cNvSpPr txBox="1"/>
          <p:nvPr/>
        </p:nvSpPr>
        <p:spPr>
          <a:xfrm>
            <a:off x="668265" y="1265703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np.</a:t>
            </a:r>
            <a:r>
              <a:rPr lang="en-US" altLang="zh-CN" sz="2400" dirty="0"/>
              <a:t>stack</a:t>
            </a:r>
            <a:r>
              <a:rPr lang="en" altLang="zh-CN" sz="2400" dirty="0"/>
              <a:t>(): </a:t>
            </a:r>
            <a:r>
              <a:rPr lang="en" altLang="zh-CN" sz="2400" dirty="0">
                <a:effectLst/>
              </a:rPr>
              <a:t>join a sequence of arrays along a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new</a:t>
            </a:r>
            <a:r>
              <a:rPr lang="zh-CN" altLang="en-US" sz="2400" dirty="0">
                <a:effectLst/>
              </a:rPr>
              <a:t> </a:t>
            </a:r>
            <a:r>
              <a:rPr lang="en" altLang="zh-CN" sz="2400" dirty="0">
                <a:effectLst/>
              </a:rPr>
              <a:t>axis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72DE99-3AF0-76FB-E1D5-999FC1F97ACE}"/>
              </a:ext>
            </a:extLst>
          </p:cNvPr>
          <p:cNvSpPr txBox="1"/>
          <p:nvPr/>
        </p:nvSpPr>
        <p:spPr>
          <a:xfrm>
            <a:off x="668265" y="5568789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The size of </a:t>
            </a:r>
            <a:r>
              <a:rPr lang="en-US" altLang="zh-CN" sz="2400" dirty="0"/>
              <a:t>all</a:t>
            </a:r>
            <a:r>
              <a:rPr lang="en" altLang="zh-CN" sz="2400" dirty="0"/>
              <a:t> axes must match </a:t>
            </a:r>
            <a:endParaRPr lang="en" altLang="zh-CN" sz="2400" dirty="0">
              <a:effectLst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07FC59-0FC1-E4B3-7C48-A0A106DDC950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Stack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18303511-E673-393F-36AE-0E4AF3A6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5DA290-FEC8-DE29-B972-62D22CEB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8DA46DB-9FC8-7CA6-AE8C-98F348789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23" y="1839391"/>
            <a:ext cx="8895890" cy="36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90DAFC31-C378-59B3-3508-143A005A7BBF}"/>
              </a:ext>
            </a:extLst>
          </p:cNvPr>
          <p:cNvSpPr txBox="1"/>
          <p:nvPr/>
        </p:nvSpPr>
        <p:spPr>
          <a:xfrm>
            <a:off x="592453" y="4126676"/>
            <a:ext cx="7895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Changing the resulting array will not change the original ones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E6C51A-036F-7221-2DE4-B0C95E818B01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Stack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6DA9AE-C3E0-DA82-AC1F-097B25C2A596}"/>
              </a:ext>
            </a:extLst>
          </p:cNvPr>
          <p:cNvSpPr txBox="1"/>
          <p:nvPr/>
        </p:nvSpPr>
        <p:spPr>
          <a:xfrm>
            <a:off x="668265" y="1265703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np.</a:t>
            </a:r>
            <a:r>
              <a:rPr lang="en-US" altLang="zh-CN" sz="2400" dirty="0"/>
              <a:t>stack</a:t>
            </a:r>
            <a:r>
              <a:rPr lang="en" altLang="zh-CN" sz="2400" dirty="0"/>
              <a:t>() creates a copy</a:t>
            </a:r>
            <a:endParaRPr lang="en" altLang="zh-CN" sz="2400" dirty="0">
              <a:effectLst/>
            </a:endParaRP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A880F809-206D-2AED-59E0-5C70A62B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914348-76C0-2984-BF64-960D4132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D2D6904-4DA9-1CDC-D4C6-6D5021CC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13" y="1869063"/>
            <a:ext cx="10515600" cy="21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8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7">
            <a:extLst>
              <a:ext uri="{FF2B5EF4-FFF2-40B4-BE49-F238E27FC236}">
                <a16:creationId xmlns:a16="http://schemas.microsoft.com/office/drawing/2014/main" id="{7389E90B-F7ED-A0B8-9190-0A39C36C8CD2}"/>
              </a:ext>
            </a:extLst>
          </p:cNvPr>
          <p:cNvGraphicFramePr>
            <a:graphicFrameLocks noGrp="1"/>
          </p:cNvGraphicFramePr>
          <p:nvPr/>
        </p:nvGraphicFramePr>
        <p:xfrm>
          <a:off x="5255146" y="2800716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1C5DC20A-29BC-F093-6166-50596EC7FF15}"/>
              </a:ext>
            </a:extLst>
          </p:cNvPr>
          <p:cNvSpPr/>
          <p:nvPr/>
        </p:nvSpPr>
        <p:spPr>
          <a:xfrm>
            <a:off x="5255146" y="2796211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E7C3A0-9153-4EFD-F624-F021403E6D2B}"/>
              </a:ext>
            </a:extLst>
          </p:cNvPr>
          <p:cNvSpPr txBox="1"/>
          <p:nvPr/>
        </p:nvSpPr>
        <p:spPr>
          <a:xfrm>
            <a:off x="666768" y="1268413"/>
            <a:ext cx="868505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np.</a:t>
            </a:r>
            <a:r>
              <a:rPr lang="en-US" altLang="zh-CN" sz="2400" dirty="0"/>
              <a:t>tile</a:t>
            </a:r>
            <a:r>
              <a:rPr lang="en" altLang="zh-CN" sz="2400" dirty="0"/>
              <a:t>(): </a:t>
            </a:r>
            <a:r>
              <a:rPr lang="en-US" altLang="zh-CN" sz="2400" dirty="0">
                <a:effectLst/>
              </a:rPr>
              <a:t>repeat</a:t>
            </a:r>
            <a:r>
              <a:rPr lang="en" altLang="zh-CN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an</a:t>
            </a:r>
            <a:r>
              <a:rPr lang="zh-CN" altLang="en-US" sz="2400" dirty="0">
                <a:effectLst/>
              </a:rPr>
              <a:t> </a:t>
            </a:r>
            <a:r>
              <a:rPr lang="en" altLang="zh-CN" sz="2400" dirty="0">
                <a:effectLst/>
              </a:rPr>
              <a:t>array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for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/>
              <a:t>several</a:t>
            </a:r>
            <a:r>
              <a:rPr lang="zh-CN" altLang="en-US" sz="2400" dirty="0"/>
              <a:t> </a:t>
            </a:r>
            <a:r>
              <a:rPr lang="en-US" altLang="zh-CN" sz="2400" dirty="0"/>
              <a:t>times</a:t>
            </a:r>
            <a:r>
              <a:rPr lang="zh-CN" altLang="en-US" sz="2400" dirty="0"/>
              <a:t> </a:t>
            </a:r>
            <a:r>
              <a:rPr lang="en-US" altLang="zh-CN" sz="2400" dirty="0"/>
              <a:t>along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axis</a:t>
            </a:r>
            <a:endParaRPr lang="en" altLang="zh-CN" sz="2400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643326-9385-8B64-60A0-7E9A4E19E1BC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Tile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102726C2-F089-E3B2-94A7-CECC2508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068287-ECA0-641C-7561-B0A523FC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8A36B6-405F-4F8A-B928-E722DBE6801A}"/>
              </a:ext>
            </a:extLst>
          </p:cNvPr>
          <p:cNvSpPr txBox="1"/>
          <p:nvPr/>
        </p:nvSpPr>
        <p:spPr>
          <a:xfrm>
            <a:off x="5255146" y="1878833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</a:rPr>
              <a:t>Tile</a:t>
            </a:r>
            <a:r>
              <a:rPr lang="en" altLang="zh-CN" sz="2400" dirty="0">
                <a:effectLst/>
              </a:rPr>
              <a:t> along axis </a:t>
            </a:r>
            <a:r>
              <a:rPr lang="en-US" altLang="zh-CN" sz="2400" dirty="0">
                <a:effectLst/>
              </a:rPr>
              <a:t>1</a:t>
            </a:r>
            <a:endParaRPr lang="en" altLang="zh-CN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</a:t>
            </a:r>
            <a:r>
              <a:rPr lang="zh-CN" altLang="en-US" sz="2400" dirty="0"/>
              <a:t>* </a:t>
            </a:r>
            <a:r>
              <a:rPr lang="en-US" altLang="zh-CN" sz="2400" dirty="0"/>
              <a:t>[1,</a:t>
            </a:r>
            <a:r>
              <a:rPr lang="zh-CN" altLang="en-US" sz="2400" dirty="0"/>
              <a:t> </a:t>
            </a:r>
            <a:r>
              <a:rPr lang="en-US" altLang="zh-CN" sz="2400" dirty="0"/>
              <a:t>3]</a:t>
            </a:r>
            <a:r>
              <a:rPr lang="zh-CN" altLang="en-US" sz="2400" dirty="0"/>
              <a:t> </a:t>
            </a:r>
            <a:r>
              <a:rPr lang="en" altLang="zh-CN" sz="2400" dirty="0"/>
              <a:t>= (</a:t>
            </a:r>
            <a:r>
              <a:rPr lang="en-US" altLang="zh-CN" sz="2400" dirty="0"/>
              <a:t>2,</a:t>
            </a:r>
            <a:r>
              <a:rPr lang="zh-CN" altLang="en-US" sz="2400" dirty="0"/>
              <a:t> </a:t>
            </a:r>
            <a:r>
              <a:rPr lang="en-US" altLang="zh-CN" sz="2400" dirty="0"/>
              <a:t>9</a:t>
            </a:r>
            <a:r>
              <a:rPr lang="en" altLang="zh-CN" sz="2400" dirty="0"/>
              <a:t>)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9BC352-581C-C5F3-7442-8AB86FABC777}"/>
              </a:ext>
            </a:extLst>
          </p:cNvPr>
          <p:cNvSpPr txBox="1"/>
          <p:nvPr/>
        </p:nvSpPr>
        <p:spPr>
          <a:xfrm>
            <a:off x="9119750" y="1883649"/>
            <a:ext cx="3072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</a:rPr>
              <a:t>Tile</a:t>
            </a:r>
            <a:r>
              <a:rPr lang="en" altLang="zh-CN" sz="2400" dirty="0">
                <a:effectLst/>
              </a:rPr>
              <a:t> along axis </a:t>
            </a:r>
            <a:r>
              <a:rPr lang="en-US" altLang="zh-CN" sz="2400" dirty="0">
                <a:effectLst/>
              </a:rPr>
              <a:t>0</a:t>
            </a:r>
            <a:endParaRPr lang="en" altLang="zh-CN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</a:t>
            </a:r>
            <a:r>
              <a:rPr lang="zh-CN" altLang="en-US" sz="2400" dirty="0"/>
              <a:t>* </a:t>
            </a:r>
            <a:r>
              <a:rPr lang="en-US" altLang="zh-CN" sz="2400" dirty="0"/>
              <a:t>[3,</a:t>
            </a:r>
            <a:r>
              <a:rPr lang="zh-CN" altLang="en-US" sz="2400" dirty="0"/>
              <a:t> </a:t>
            </a:r>
            <a:r>
              <a:rPr lang="en-US" altLang="zh-CN" sz="2400" dirty="0"/>
              <a:t>1]</a:t>
            </a:r>
            <a:r>
              <a:rPr lang="en" altLang="zh-CN" sz="2400" dirty="0"/>
              <a:t>= (</a:t>
            </a:r>
            <a:r>
              <a:rPr lang="en-US" altLang="zh-CN" sz="2400" dirty="0"/>
              <a:t>6</a:t>
            </a:r>
            <a:r>
              <a:rPr lang="en" altLang="zh-CN" sz="2400" dirty="0"/>
              <a:t>,</a:t>
            </a:r>
            <a:r>
              <a:rPr lang="zh-CN" altLang="en-US" sz="2400" dirty="0"/>
              <a:t> </a:t>
            </a:r>
            <a:r>
              <a:rPr lang="en" altLang="zh-CN" sz="2400" dirty="0"/>
              <a:t>3)</a:t>
            </a:r>
            <a:endParaRPr lang="zh-CN" altLang="en-US" sz="2400" dirty="0"/>
          </a:p>
        </p:txBody>
      </p:sp>
      <p:graphicFrame>
        <p:nvGraphicFramePr>
          <p:cNvPr id="7" name="表格 37">
            <a:extLst>
              <a:ext uri="{FF2B5EF4-FFF2-40B4-BE49-F238E27FC236}">
                <a16:creationId xmlns:a16="http://schemas.microsoft.com/office/drawing/2014/main" id="{365D9A5F-FD2C-8D61-507E-195746DC5886}"/>
              </a:ext>
            </a:extLst>
          </p:cNvPr>
          <p:cNvGraphicFramePr>
            <a:graphicFrameLocks noGrp="1"/>
          </p:cNvGraphicFramePr>
          <p:nvPr/>
        </p:nvGraphicFramePr>
        <p:xfrm>
          <a:off x="6478621" y="2800716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992F4622-91CE-755E-1E46-AD6C807B79FC}"/>
              </a:ext>
            </a:extLst>
          </p:cNvPr>
          <p:cNvSpPr/>
          <p:nvPr/>
        </p:nvSpPr>
        <p:spPr>
          <a:xfrm>
            <a:off x="6478621" y="2796211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1" name="表格 37">
            <a:extLst>
              <a:ext uri="{FF2B5EF4-FFF2-40B4-BE49-F238E27FC236}">
                <a16:creationId xmlns:a16="http://schemas.microsoft.com/office/drawing/2014/main" id="{FE6E2C52-1ECD-A1EE-471C-E9C370D0173D}"/>
              </a:ext>
            </a:extLst>
          </p:cNvPr>
          <p:cNvGraphicFramePr>
            <a:graphicFrameLocks noGrp="1"/>
          </p:cNvGraphicFramePr>
          <p:nvPr/>
        </p:nvGraphicFramePr>
        <p:xfrm>
          <a:off x="7702096" y="2802597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6EEEEFB-B124-CE5B-2DD2-32FF62A31022}"/>
              </a:ext>
            </a:extLst>
          </p:cNvPr>
          <p:cNvSpPr/>
          <p:nvPr/>
        </p:nvSpPr>
        <p:spPr>
          <a:xfrm>
            <a:off x="7702096" y="2798092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3" name="表格 37">
            <a:extLst>
              <a:ext uri="{FF2B5EF4-FFF2-40B4-BE49-F238E27FC236}">
                <a16:creationId xmlns:a16="http://schemas.microsoft.com/office/drawing/2014/main" id="{B111210B-6560-DD44-84D3-ECF72C9154DE}"/>
              </a:ext>
            </a:extLst>
          </p:cNvPr>
          <p:cNvGraphicFramePr>
            <a:graphicFrameLocks noGrp="1"/>
          </p:cNvGraphicFramePr>
          <p:nvPr/>
        </p:nvGraphicFramePr>
        <p:xfrm>
          <a:off x="9624575" y="3771286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80E9360D-1CF4-8D46-BD6A-45D097C3E9BF}"/>
              </a:ext>
            </a:extLst>
          </p:cNvPr>
          <p:cNvSpPr/>
          <p:nvPr/>
        </p:nvSpPr>
        <p:spPr>
          <a:xfrm>
            <a:off x="9624575" y="3766781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7" name="表格 37">
            <a:extLst>
              <a:ext uri="{FF2B5EF4-FFF2-40B4-BE49-F238E27FC236}">
                <a16:creationId xmlns:a16="http://schemas.microsoft.com/office/drawing/2014/main" id="{74EF2203-D2EB-6FAC-1FB5-66432E9F238A}"/>
              </a:ext>
            </a:extLst>
          </p:cNvPr>
          <p:cNvGraphicFramePr>
            <a:graphicFrameLocks noGrp="1"/>
          </p:cNvGraphicFramePr>
          <p:nvPr/>
        </p:nvGraphicFramePr>
        <p:xfrm>
          <a:off x="9624575" y="4514654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1F362570-7AF2-5D60-400C-790818126BED}"/>
              </a:ext>
            </a:extLst>
          </p:cNvPr>
          <p:cNvSpPr/>
          <p:nvPr/>
        </p:nvSpPr>
        <p:spPr>
          <a:xfrm>
            <a:off x="9624575" y="4510149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20" name="表格 37">
            <a:extLst>
              <a:ext uri="{FF2B5EF4-FFF2-40B4-BE49-F238E27FC236}">
                <a16:creationId xmlns:a16="http://schemas.microsoft.com/office/drawing/2014/main" id="{4C8C744A-B7C4-2AA7-11D8-3BA4D267FD23}"/>
              </a:ext>
            </a:extLst>
          </p:cNvPr>
          <p:cNvGraphicFramePr>
            <a:graphicFrameLocks noGrp="1"/>
          </p:cNvGraphicFramePr>
          <p:nvPr/>
        </p:nvGraphicFramePr>
        <p:xfrm>
          <a:off x="9624575" y="3029606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5643DBD8-1505-C316-9DFD-F92DA9F6C344}"/>
              </a:ext>
            </a:extLst>
          </p:cNvPr>
          <p:cNvSpPr/>
          <p:nvPr/>
        </p:nvSpPr>
        <p:spPr>
          <a:xfrm>
            <a:off x="9624575" y="3025101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5" name="内容占位符 24">
            <a:extLst>
              <a:ext uri="{FF2B5EF4-FFF2-40B4-BE49-F238E27FC236}">
                <a16:creationId xmlns:a16="http://schemas.microsoft.com/office/drawing/2014/main" id="{529B6765-6301-9502-8A99-97DA1C0ED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623" y="1945309"/>
            <a:ext cx="3809282" cy="25292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5431B9D-A5C6-4915-990C-A53B94B65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83"/>
          <a:stretch/>
        </p:blipFill>
        <p:spPr>
          <a:xfrm>
            <a:off x="680624" y="4637959"/>
            <a:ext cx="3809282" cy="171169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A225016-6D63-68B0-F3C1-F7E3A650E475}"/>
              </a:ext>
            </a:extLst>
          </p:cNvPr>
          <p:cNvSpPr txBox="1"/>
          <p:nvPr/>
        </p:nvSpPr>
        <p:spPr>
          <a:xfrm>
            <a:off x="5191921" y="3868468"/>
            <a:ext cx="340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</a:rPr>
              <a:t>Tile</a:t>
            </a:r>
            <a:r>
              <a:rPr lang="en" altLang="zh-CN" sz="2400" dirty="0">
                <a:effectLst/>
              </a:rPr>
              <a:t> along axis </a:t>
            </a:r>
            <a:r>
              <a:rPr lang="en-US" altLang="zh-CN" sz="2400" dirty="0">
                <a:effectLst/>
              </a:rPr>
              <a:t>0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and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1</a:t>
            </a:r>
            <a:endParaRPr lang="en" altLang="zh-CN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(2, 3) </a:t>
            </a:r>
            <a:r>
              <a:rPr lang="zh-CN" altLang="en-US" sz="2400" dirty="0"/>
              <a:t>* </a:t>
            </a:r>
            <a:r>
              <a:rPr lang="en-US" altLang="zh-CN" sz="2400" dirty="0"/>
              <a:t>[2,</a:t>
            </a:r>
            <a:r>
              <a:rPr lang="zh-CN" altLang="en-US" sz="2400" dirty="0"/>
              <a:t> </a:t>
            </a:r>
            <a:r>
              <a:rPr lang="en-US" altLang="zh-CN" sz="2400" dirty="0"/>
              <a:t>3]</a:t>
            </a:r>
            <a:r>
              <a:rPr lang="zh-CN" altLang="en-US" sz="2400" dirty="0"/>
              <a:t>  </a:t>
            </a:r>
            <a:r>
              <a:rPr lang="en" altLang="zh-CN" sz="2400" dirty="0"/>
              <a:t>= (</a:t>
            </a:r>
            <a:r>
              <a:rPr lang="en-US" altLang="zh-CN" sz="2400" dirty="0"/>
              <a:t>4,</a:t>
            </a:r>
            <a:r>
              <a:rPr lang="zh-CN" altLang="en-US" sz="2400" dirty="0"/>
              <a:t> </a:t>
            </a:r>
            <a:r>
              <a:rPr lang="en-US" altLang="zh-CN" sz="2400" dirty="0"/>
              <a:t>9</a:t>
            </a:r>
            <a:r>
              <a:rPr lang="en" altLang="zh-CN" sz="2400" dirty="0"/>
              <a:t>)</a:t>
            </a:r>
            <a:endParaRPr lang="zh-CN" altLang="en-US" sz="2400" dirty="0"/>
          </a:p>
        </p:txBody>
      </p:sp>
      <p:graphicFrame>
        <p:nvGraphicFramePr>
          <p:cNvPr id="28" name="表格 37">
            <a:extLst>
              <a:ext uri="{FF2B5EF4-FFF2-40B4-BE49-F238E27FC236}">
                <a16:creationId xmlns:a16="http://schemas.microsoft.com/office/drawing/2014/main" id="{9776AED9-6154-AB2A-687A-9E84E421C385}"/>
              </a:ext>
            </a:extLst>
          </p:cNvPr>
          <p:cNvGraphicFramePr>
            <a:graphicFrameLocks noGrp="1"/>
          </p:cNvGraphicFramePr>
          <p:nvPr/>
        </p:nvGraphicFramePr>
        <p:xfrm>
          <a:off x="5192720" y="4835380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9" name="矩形 28">
            <a:extLst>
              <a:ext uri="{FF2B5EF4-FFF2-40B4-BE49-F238E27FC236}">
                <a16:creationId xmlns:a16="http://schemas.microsoft.com/office/drawing/2014/main" id="{4BE0C7DA-F33E-4133-09FA-538C4EDA3057}"/>
              </a:ext>
            </a:extLst>
          </p:cNvPr>
          <p:cNvSpPr/>
          <p:nvPr/>
        </p:nvSpPr>
        <p:spPr>
          <a:xfrm>
            <a:off x="5192720" y="4830875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0" name="表格 37">
            <a:extLst>
              <a:ext uri="{FF2B5EF4-FFF2-40B4-BE49-F238E27FC236}">
                <a16:creationId xmlns:a16="http://schemas.microsoft.com/office/drawing/2014/main" id="{B6D63BDE-1750-74DA-E096-C33D3F4B5834}"/>
              </a:ext>
            </a:extLst>
          </p:cNvPr>
          <p:cNvGraphicFramePr>
            <a:graphicFrameLocks noGrp="1"/>
          </p:cNvGraphicFramePr>
          <p:nvPr/>
        </p:nvGraphicFramePr>
        <p:xfrm>
          <a:off x="6416195" y="4835380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8F70CC9C-069D-54E3-B1D1-BFD46D9D80B9}"/>
              </a:ext>
            </a:extLst>
          </p:cNvPr>
          <p:cNvSpPr/>
          <p:nvPr/>
        </p:nvSpPr>
        <p:spPr>
          <a:xfrm>
            <a:off x="6416195" y="4830875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2" name="表格 37">
            <a:extLst>
              <a:ext uri="{FF2B5EF4-FFF2-40B4-BE49-F238E27FC236}">
                <a16:creationId xmlns:a16="http://schemas.microsoft.com/office/drawing/2014/main" id="{F1374EA5-906E-7F4C-66ED-EA4AF5BDE02E}"/>
              </a:ext>
            </a:extLst>
          </p:cNvPr>
          <p:cNvGraphicFramePr>
            <a:graphicFrameLocks noGrp="1"/>
          </p:cNvGraphicFramePr>
          <p:nvPr/>
        </p:nvGraphicFramePr>
        <p:xfrm>
          <a:off x="7639670" y="4837261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33" name="矩形 32">
            <a:extLst>
              <a:ext uri="{FF2B5EF4-FFF2-40B4-BE49-F238E27FC236}">
                <a16:creationId xmlns:a16="http://schemas.microsoft.com/office/drawing/2014/main" id="{D0E71D01-F4C7-2785-6373-313ACF19C8CB}"/>
              </a:ext>
            </a:extLst>
          </p:cNvPr>
          <p:cNvSpPr/>
          <p:nvPr/>
        </p:nvSpPr>
        <p:spPr>
          <a:xfrm>
            <a:off x="7639670" y="4832756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4" name="表格 37">
            <a:extLst>
              <a:ext uri="{FF2B5EF4-FFF2-40B4-BE49-F238E27FC236}">
                <a16:creationId xmlns:a16="http://schemas.microsoft.com/office/drawing/2014/main" id="{A35D5E88-3307-3754-A9D3-38E4D29C313B}"/>
              </a:ext>
            </a:extLst>
          </p:cNvPr>
          <p:cNvGraphicFramePr>
            <a:graphicFrameLocks noGrp="1"/>
          </p:cNvGraphicFramePr>
          <p:nvPr/>
        </p:nvGraphicFramePr>
        <p:xfrm>
          <a:off x="5192720" y="5579363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35" name="矩形 34">
            <a:extLst>
              <a:ext uri="{FF2B5EF4-FFF2-40B4-BE49-F238E27FC236}">
                <a16:creationId xmlns:a16="http://schemas.microsoft.com/office/drawing/2014/main" id="{336636FB-4BBE-98C7-B3B3-EA60EE6B6CD3}"/>
              </a:ext>
            </a:extLst>
          </p:cNvPr>
          <p:cNvSpPr/>
          <p:nvPr/>
        </p:nvSpPr>
        <p:spPr>
          <a:xfrm>
            <a:off x="5192720" y="5574858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6" name="表格 37">
            <a:extLst>
              <a:ext uri="{FF2B5EF4-FFF2-40B4-BE49-F238E27FC236}">
                <a16:creationId xmlns:a16="http://schemas.microsoft.com/office/drawing/2014/main" id="{B1C95A8B-5E82-9FD9-D102-9D2F40D460C7}"/>
              </a:ext>
            </a:extLst>
          </p:cNvPr>
          <p:cNvGraphicFramePr>
            <a:graphicFrameLocks noGrp="1"/>
          </p:cNvGraphicFramePr>
          <p:nvPr/>
        </p:nvGraphicFramePr>
        <p:xfrm>
          <a:off x="6416195" y="5579363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37" name="矩形 36">
            <a:extLst>
              <a:ext uri="{FF2B5EF4-FFF2-40B4-BE49-F238E27FC236}">
                <a16:creationId xmlns:a16="http://schemas.microsoft.com/office/drawing/2014/main" id="{22EC1B5C-E73B-B011-65CB-D6B5D07F133A}"/>
              </a:ext>
            </a:extLst>
          </p:cNvPr>
          <p:cNvSpPr/>
          <p:nvPr/>
        </p:nvSpPr>
        <p:spPr>
          <a:xfrm>
            <a:off x="6416195" y="5574858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4B6E3BF5-4E2F-607E-C31A-E5582668AA3E}"/>
              </a:ext>
            </a:extLst>
          </p:cNvPr>
          <p:cNvGraphicFramePr>
            <a:graphicFrameLocks noGrp="1"/>
          </p:cNvGraphicFramePr>
          <p:nvPr/>
        </p:nvGraphicFramePr>
        <p:xfrm>
          <a:off x="7639670" y="5581244"/>
          <a:ext cx="1223475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CA779EFB-AE5F-B3DD-B520-D34CBA34DC9E}"/>
              </a:ext>
            </a:extLst>
          </p:cNvPr>
          <p:cNvSpPr/>
          <p:nvPr/>
        </p:nvSpPr>
        <p:spPr>
          <a:xfrm>
            <a:off x="7639670" y="5576739"/>
            <a:ext cx="1223475" cy="7391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9487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3E6C51A-036F-7221-2DE4-B0C95E818B01}"/>
              </a:ext>
            </a:extLst>
          </p:cNvPr>
          <p:cNvSpPr txBox="1"/>
          <p:nvPr/>
        </p:nvSpPr>
        <p:spPr>
          <a:xfrm>
            <a:off x="680623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Tile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6DA9AE-C3E0-DA82-AC1F-097B25C2A596}"/>
              </a:ext>
            </a:extLst>
          </p:cNvPr>
          <p:cNvSpPr txBox="1"/>
          <p:nvPr/>
        </p:nvSpPr>
        <p:spPr>
          <a:xfrm>
            <a:off x="668265" y="1265703"/>
            <a:ext cx="105155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np.</a:t>
            </a:r>
            <a:r>
              <a:rPr lang="en-US" altLang="zh-CN" sz="2400" dirty="0"/>
              <a:t>tile</a:t>
            </a:r>
            <a:r>
              <a:rPr lang="en" altLang="zh-CN" sz="2400" dirty="0"/>
              <a:t>() creates a copy</a:t>
            </a:r>
            <a:endParaRPr lang="en" altLang="zh-CN" sz="2400" dirty="0">
              <a:effectLst/>
            </a:endParaRP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A880F809-206D-2AED-59E0-5C70A62B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914348-76C0-2984-BF64-960D4132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950503E-19FB-8A72-92F6-6B529400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623" y="1869063"/>
            <a:ext cx="8102430" cy="28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1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Linear Algebra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54D924FD-5150-9704-0633-583A4EAE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6F20BC6-F13F-5455-4639-3D7A3D4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74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866526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lt"/>
              </a:rPr>
              <a:t>NumPy Linear Algebra Module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D79EC0-3EF9-C277-6DDC-B583511D21D5}"/>
              </a:ext>
            </a:extLst>
          </p:cNvPr>
          <p:cNvSpPr txBox="1"/>
          <p:nvPr/>
        </p:nvSpPr>
        <p:spPr>
          <a:xfrm>
            <a:off x="660400" y="1267429"/>
            <a:ext cx="11531600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dirty="0">
                <a:ea typeface="+mj-ea"/>
                <a:cs typeface="+mj-cs"/>
                <a:sym typeface="+mn-lt"/>
              </a:rPr>
              <a:t>numpy.linalg module: </a:t>
            </a:r>
            <a:r>
              <a:rPr lang="en-US" altLang="zh-CN" sz="2400" b="0" i="0" u="none" strike="noStrike" dirty="0">
                <a:effectLst/>
                <a:ea typeface="+mj-ea"/>
                <a:cs typeface="+mj-cs"/>
                <a:sym typeface="+mn-lt"/>
              </a:rPr>
              <a:t>efficient implementations of standard linear algebra algorithms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Matrix and vector products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Norms and other numbers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Matrix eigenvalues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Solving equations and inverting matrices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Decompositions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1197BE6-3521-BF94-3126-105310B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A6EA3295-DC60-0B5F-623F-A5FBCB50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Observation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94FA57-D4E7-96D4-994A-5BE12D0C2463}"/>
              </a:ext>
            </a:extLst>
          </p:cNvPr>
          <p:cNvSpPr txBox="1"/>
          <p:nvPr/>
        </p:nvSpPr>
        <p:spPr>
          <a:xfrm>
            <a:off x="660398" y="1270175"/>
            <a:ext cx="1087699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Implement adding up two long vectors (e.g., 100000000)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Compare 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time and memory efficiency </a:t>
            </a:r>
            <a:r>
              <a:rPr lang="en-US" altLang="zh-CN" sz="2400" dirty="0">
                <a:cs typeface="+mn-ea"/>
                <a:sym typeface="+mn-lt"/>
              </a:rPr>
              <a:t>between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using list and array</a:t>
            </a:r>
            <a:endParaRPr lang="en-US" altLang="zh-CN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31174A-C4C4-84C4-4CD8-ED58E3097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26"/>
          <a:stretch/>
        </p:blipFill>
        <p:spPr>
          <a:xfrm>
            <a:off x="6380344" y="2824151"/>
            <a:ext cx="4519759" cy="2589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731FA7-F454-CFB6-537E-23BAEA5644B7}"/>
              </a:ext>
            </a:extLst>
          </p:cNvPr>
          <p:cNvSpPr txBox="1"/>
          <p:nvPr/>
        </p:nvSpPr>
        <p:spPr>
          <a:xfrm>
            <a:off x="6380344" y="2278830"/>
            <a:ext cx="371707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Memory Efficiency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1CA6C5-214F-5EFA-EA34-95CB6B817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545" b="12625"/>
          <a:stretch/>
        </p:blipFill>
        <p:spPr>
          <a:xfrm>
            <a:off x="654605" y="2824151"/>
            <a:ext cx="4264637" cy="15964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B392DE-393E-70CF-3496-7BECEE492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545"/>
          <a:stretch/>
        </p:blipFill>
        <p:spPr>
          <a:xfrm>
            <a:off x="654604" y="4660092"/>
            <a:ext cx="4264637" cy="159643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41C8CD0-02F9-74A1-CBAF-00946FA9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8CE9D3-1671-4144-9270-B2643BB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6720D8-61B8-95E3-0ACA-731F7B471944}"/>
              </a:ext>
            </a:extLst>
          </p:cNvPr>
          <p:cNvSpPr txBox="1"/>
          <p:nvPr/>
        </p:nvSpPr>
        <p:spPr>
          <a:xfrm>
            <a:off x="654604" y="2261834"/>
            <a:ext cx="474298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Time Efficiency</a:t>
            </a:r>
          </a:p>
        </p:txBody>
      </p:sp>
    </p:spTree>
    <p:extLst>
      <p:ext uri="{BB962C8B-B14F-4D97-AF65-F5344CB8AC3E}">
        <p14:creationId xmlns:p14="http://schemas.microsoft.com/office/powerpoint/2010/main" val="22180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alar Product of Vectors">
            <a:extLst>
              <a:ext uri="{FF2B5EF4-FFF2-40B4-BE49-F238E27FC236}">
                <a16:creationId xmlns:a16="http://schemas.microsoft.com/office/drawing/2014/main" id="{AFBE7D41-CCF6-CB11-C596-98D4503E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6" y="4371631"/>
            <a:ext cx="2558111" cy="73263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563478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Get dot product of two arrays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400" dirty="0" err="1"/>
              <a:t>np.dot</a:t>
            </a:r>
            <a:r>
              <a:rPr lang="en-US" altLang="zh-CN" sz="2400" dirty="0"/>
              <a:t>(a, b)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AEB7FE-F7AB-0B8B-BB37-939FE972D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087"/>
          <a:stretch/>
        </p:blipFill>
        <p:spPr>
          <a:xfrm>
            <a:off x="658814" y="2985150"/>
            <a:ext cx="2558112" cy="12513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47892A-18E6-7032-7063-FC8B7EE871F1}"/>
              </a:ext>
            </a:extLst>
          </p:cNvPr>
          <p:cNvSpPr txBox="1"/>
          <p:nvPr/>
        </p:nvSpPr>
        <p:spPr>
          <a:xfrm>
            <a:off x="658813" y="2519847"/>
            <a:ext cx="2558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1D: inner product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6F5B07-CA02-6B7C-ADE2-654A6599500D}"/>
              </a:ext>
            </a:extLst>
          </p:cNvPr>
          <p:cNvSpPr txBox="1"/>
          <p:nvPr/>
        </p:nvSpPr>
        <p:spPr>
          <a:xfrm>
            <a:off x="3476207" y="2519847"/>
            <a:ext cx="3270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2D: matrix multiplication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158E921-5B21-330F-9628-97A60AF26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288"/>
          <a:stretch/>
        </p:blipFill>
        <p:spPr>
          <a:xfrm>
            <a:off x="3537889" y="2985150"/>
            <a:ext cx="2558111" cy="1252272"/>
          </a:xfrm>
          <a:prstGeom prst="rect">
            <a:avLst/>
          </a:prstGeom>
        </p:spPr>
      </p:pic>
      <p:pic>
        <p:nvPicPr>
          <p:cNvPr id="16" name="Picture 4" descr="How to Multiply Matrices">
            <a:extLst>
              <a:ext uri="{FF2B5EF4-FFF2-40B4-BE49-F238E27FC236}">
                <a16:creationId xmlns:a16="http://schemas.microsoft.com/office/drawing/2014/main" id="{D418B0A7-3D02-C77D-97CB-BC0F17A2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15" y="4291051"/>
            <a:ext cx="2531485" cy="8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Dot Product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DCD8729-C224-EDAD-F8E1-97BCA0B1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C14AE48-ADBC-3572-AD70-10CDEEE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FB9548-DA44-3E3F-080B-38AE9D2027E1}"/>
              </a:ext>
            </a:extLst>
          </p:cNvPr>
          <p:cNvSpPr txBox="1"/>
          <p:nvPr/>
        </p:nvSpPr>
        <p:spPr>
          <a:xfrm>
            <a:off x="3046071" y="1715688"/>
            <a:ext cx="609985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400" dirty="0" err="1"/>
              <a:t>a.dot</a:t>
            </a:r>
            <a:r>
              <a:rPr lang="en-US" altLang="zh-CN" sz="24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52801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563478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Higher dimension: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Works when </a:t>
            </a:r>
            <a:r>
              <a:rPr lang="en-US" altLang="zh-CN" sz="2400" dirty="0" err="1"/>
              <a:t>a.shape</a:t>
            </a:r>
            <a:r>
              <a:rPr lang="en-US" altLang="zh-CN" sz="2400" dirty="0"/>
              <a:t>[-1] == </a:t>
            </a:r>
            <a:r>
              <a:rPr lang="en-US" altLang="zh-CN" sz="2400" dirty="0" err="1"/>
              <a:t>b.shape</a:t>
            </a:r>
            <a:r>
              <a:rPr lang="en-US" altLang="zh-CN" sz="2400" dirty="0"/>
              <a:t>[-2]</a:t>
            </a:r>
            <a:endParaRPr lang="zh-CN" altLang="en-US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Aggregate -1D &amp; -2D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B04548-D567-607F-E8B8-CCEB02686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t="46769" r="35066" b="45187"/>
          <a:stretch/>
        </p:blipFill>
        <p:spPr>
          <a:xfrm>
            <a:off x="658813" y="2931759"/>
            <a:ext cx="3762858" cy="497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E34637-79E1-45A1-4E21-93CAAB2A1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51"/>
          <a:stretch/>
        </p:blipFill>
        <p:spPr>
          <a:xfrm>
            <a:off x="658813" y="3598411"/>
            <a:ext cx="3572870" cy="14939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Dot Product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DCD8729-C224-EDAD-F8E1-97BCA0B1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C14AE48-ADBC-3572-AD70-10CDEEE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FAB632-5FF0-DC17-1D29-BA0BF09FF605}"/>
              </a:ext>
            </a:extLst>
          </p:cNvPr>
          <p:cNvSpPr txBox="1"/>
          <p:nvPr/>
        </p:nvSpPr>
        <p:spPr>
          <a:xfrm>
            <a:off x="4231683" y="3598410"/>
            <a:ext cx="7663188" cy="1493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a: 2 x 3 x 4 length-5 vectors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b: 4 x 6 length-5 vectors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Dot product between each pair: (2 x 3 x 4) x (4 x 6) scalers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3185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ow to Multiply Matrices">
            <a:extLst>
              <a:ext uri="{FF2B5EF4-FFF2-40B4-BE49-F238E27FC236}">
                <a16:creationId xmlns:a16="http://schemas.microsoft.com/office/drawing/2014/main" id="{D418B0A7-3D02-C77D-97CB-BC0F17A2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89" y="1887457"/>
            <a:ext cx="3721768" cy="12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Matrix Product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DCD8729-C224-EDAD-F8E1-97BCA0B1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C14AE48-ADBC-3572-AD70-10CDEEE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7E07D9-90F1-D151-F5AE-3560B8BE93AE}"/>
              </a:ext>
            </a:extLst>
          </p:cNvPr>
          <p:cNvSpPr txBox="1"/>
          <p:nvPr/>
        </p:nvSpPr>
        <p:spPr>
          <a:xfrm>
            <a:off x="658813" y="1268413"/>
            <a:ext cx="287847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/>
              <a:t>np.matmul</a:t>
            </a:r>
            <a:r>
              <a:rPr lang="en-US" altLang="zh-CN" sz="2400" dirty="0"/>
              <a:t>(a, b)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2CB2016-BF1D-E297-A11B-104726AD2886}"/>
              </a:ext>
            </a:extLst>
          </p:cNvPr>
          <p:cNvSpPr txBox="1"/>
          <p:nvPr/>
        </p:nvSpPr>
        <p:spPr>
          <a:xfrm>
            <a:off x="658813" y="2789724"/>
            <a:ext cx="11458368" cy="341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Rules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Both 2-D: normal matrices multiplication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a is 1-D: prepending 1 to a, remove the prepended 1 afterwards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b is 1-D: appending 1 to b. remove the appended 1 afterwards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N-D, N &gt; 2, matrix multiplication in the last two axis. 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Regarding the last two axis as a matrix, then it is element-wise - The other axis must match (or broadcast)</a:t>
            </a:r>
          </a:p>
        </p:txBody>
      </p:sp>
    </p:spTree>
    <p:extLst>
      <p:ext uri="{BB962C8B-B14F-4D97-AF65-F5344CB8AC3E}">
        <p14:creationId xmlns:p14="http://schemas.microsoft.com/office/powerpoint/2010/main" val="1497972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512CC5F3-6A99-2C02-DA56-A414D1074BB4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1259827"/>
          <a:ext cx="11168229" cy="482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34">
                  <a:extLst>
                    <a:ext uri="{9D8B030D-6E8A-4147-A177-3AD203B41FA5}">
                      <a16:colId xmlns:a16="http://schemas.microsoft.com/office/drawing/2014/main" val="4005635694"/>
                    </a:ext>
                  </a:extLst>
                </a:gridCol>
                <a:gridCol w="4944979">
                  <a:extLst>
                    <a:ext uri="{9D8B030D-6E8A-4147-A177-3AD203B41FA5}">
                      <a16:colId xmlns:a16="http://schemas.microsoft.com/office/drawing/2014/main" val="2178667420"/>
                    </a:ext>
                  </a:extLst>
                </a:gridCol>
                <a:gridCol w="3092116">
                  <a:extLst>
                    <a:ext uri="{9D8B030D-6E8A-4147-A177-3AD203B41FA5}">
                      <a16:colId xmlns:a16="http://schemas.microsoft.com/office/drawing/2014/main" val="3639917512"/>
                    </a:ext>
                  </a:extLst>
                </a:gridCol>
              </a:tblGrid>
              <a:tr h="311364"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Formula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4828"/>
                  </a:ext>
                </a:extLst>
              </a:tr>
              <a:tr h="546428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matmul</a:t>
                      </a:r>
                      <a:r>
                        <a:rPr lang="en" altLang="zh-CN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(a, b)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Matrix product of two arrays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6953"/>
                  </a:ext>
                </a:extLst>
              </a:tr>
              <a:tr h="311364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inner(a, b)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Inner product of two arrays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4418"/>
                  </a:ext>
                </a:extLst>
              </a:tr>
              <a:tr h="676059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outer(a, b)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outer product of two vectors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114"/>
                  </a:ext>
                </a:extLst>
              </a:tr>
              <a:tr h="55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 err="1">
                          <a:solidFill>
                            <a:srgbClr val="FF0000"/>
                          </a:solidFill>
                        </a:rPr>
                        <a:t>kron</a:t>
                      </a:r>
                      <a:r>
                        <a:rPr lang="en" altLang="zh-CN" dirty="0">
                          <a:solidFill>
                            <a:srgbClr val="FF0000"/>
                          </a:solidFill>
                        </a:rPr>
                        <a:t>(a, b)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Kronecker product of two arrays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281"/>
                  </a:ext>
                </a:extLst>
              </a:tr>
              <a:tr h="55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tensordot</a:t>
                      </a:r>
                      <a:r>
                        <a:rPr lang="en-US" altLang="zh-CN" dirty="0"/>
                        <a:t>(a, 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tensor dot product along specified axes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9861"/>
                  </a:ext>
                </a:extLst>
              </a:tr>
              <a:tr h="557218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einsum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Einstein summation on the operands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489152"/>
                  </a:ext>
                </a:extLst>
              </a:tr>
              <a:tr h="557218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linalg.matrix_power</a:t>
                      </a:r>
                      <a:r>
                        <a:rPr lang="en-US" altLang="zh-CN" dirty="0"/>
                        <a:t>(a, 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Raise a square matrix to the (integer) power </a:t>
                      </a:r>
                      <a:r>
                        <a:rPr lang="en" altLang="zh-CN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67133"/>
                  </a:ext>
                </a:extLst>
              </a:tr>
              <a:tr h="55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 err="1"/>
                        <a:t>linalg.multi_dot</a:t>
                      </a:r>
                      <a:r>
                        <a:rPr lang="en" altLang="zh-CN" dirty="0"/>
                        <a:t>(arrays, *[, out])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 product on multiple arrays, automatically selecting the fastest evaluation order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53301"/>
                  </a:ext>
                </a:extLst>
              </a:tr>
            </a:tbl>
          </a:graphicData>
        </a:graphic>
      </p:graphicFrame>
      <p:pic>
        <p:nvPicPr>
          <p:cNvPr id="11" name="Picture 2" descr="How to Multiply Matrices">
            <a:extLst>
              <a:ext uri="{FF2B5EF4-FFF2-40B4-BE49-F238E27FC236}">
                <a16:creationId xmlns:a16="http://schemas.microsoft.com/office/drawing/2014/main" id="{29B9B983-6662-5859-ED63-FB15D546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57" y="1674388"/>
            <a:ext cx="2006430" cy="4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calar Product of Vectors">
            <a:extLst>
              <a:ext uri="{FF2B5EF4-FFF2-40B4-BE49-F238E27FC236}">
                <a16:creationId xmlns:a16="http://schemas.microsoft.com/office/drawing/2014/main" id="{134A9DBB-F567-9101-C62D-FF337A533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9" b="58083"/>
          <a:stretch/>
        </p:blipFill>
        <p:spPr bwMode="auto">
          <a:xfrm>
            <a:off x="8872757" y="2195843"/>
            <a:ext cx="1717671" cy="3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uter product - Wikipedia">
            <a:extLst>
              <a:ext uri="{FF2B5EF4-FFF2-40B4-BE49-F238E27FC236}">
                <a16:creationId xmlns:a16="http://schemas.microsoft.com/office/drawing/2014/main" id="{2EB02416-F428-FAFC-14C9-FC9A576E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57" y="2622602"/>
            <a:ext cx="1717671" cy="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A171BE-16B6-2FAB-2C4A-22C402A2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758" y="3270649"/>
            <a:ext cx="1874083" cy="4767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6BF62B9-8726-E1C7-D2A2-E2CEBE63D3B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Common Products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1035DF1E-83E7-0747-CEE4-37AF0280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44B24CD8-A30F-9F5F-1C29-17CB7914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53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/>
              <p:nvPr/>
            </p:nvSpPr>
            <p:spPr>
              <a:xfrm>
                <a:off x="658813" y="1268413"/>
                <a:ext cx="11533187" cy="410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Implement a linear model given coefficients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, …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Input: a matrix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, each row represent a sample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, …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Further tasks: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Implement a logistic regression given the coefficients</a:t>
                </a: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(optional) Implement a multi-layer-perceptron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(MLP) given the weights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8413"/>
                <a:ext cx="11533187" cy="4103624"/>
              </a:xfrm>
              <a:prstGeom prst="rect">
                <a:avLst/>
              </a:prstGeom>
              <a:blipFill>
                <a:blip r:embed="rId3"/>
                <a:stretch>
                  <a:fillRect l="-769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4FC018C-BB8E-56E8-BA5E-FE77BD0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F620D7-CFA9-FC52-8C38-173F9310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385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9">
            <a:extLst>
              <a:ext uri="{FF2B5EF4-FFF2-40B4-BE49-F238E27FC236}">
                <a16:creationId xmlns:a16="http://schemas.microsoft.com/office/drawing/2014/main" id="{05DF7023-8A14-620B-A5EB-35CAEE36ED1E}"/>
              </a:ext>
            </a:extLst>
          </p:cNvPr>
          <p:cNvGraphicFramePr>
            <a:graphicFrameLocks noGrp="1"/>
          </p:cNvGraphicFramePr>
          <p:nvPr/>
        </p:nvGraphicFramePr>
        <p:xfrm>
          <a:off x="653715" y="1259454"/>
          <a:ext cx="11029440" cy="357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097">
                  <a:extLst>
                    <a:ext uri="{9D8B030D-6E8A-4147-A177-3AD203B41FA5}">
                      <a16:colId xmlns:a16="http://schemas.microsoft.com/office/drawing/2014/main" val="4005635694"/>
                    </a:ext>
                  </a:extLst>
                </a:gridCol>
                <a:gridCol w="6952343">
                  <a:extLst>
                    <a:ext uri="{9D8B030D-6E8A-4147-A177-3AD203B41FA5}">
                      <a16:colId xmlns:a16="http://schemas.microsoft.com/office/drawing/2014/main" val="2178667420"/>
                    </a:ext>
                  </a:extLst>
                </a:gridCol>
              </a:tblGrid>
              <a:tr h="500800"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4828"/>
                  </a:ext>
                </a:extLst>
              </a:tr>
              <a:tr h="465334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linalg.norm(x[, </a:t>
                      </a:r>
                      <a:r>
                        <a:rPr lang="en" altLang="zh-CN" sz="1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axis, </a:t>
                      </a:r>
                      <a:r>
                        <a:rPr lang="en" altLang="zh-CN" sz="1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keepdims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])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Matrix or vector norm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6953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linalg.cond(x[, p])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condition number of a matrix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4418"/>
                  </a:ext>
                </a:extLst>
              </a:tr>
              <a:tr h="499405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linalg.det(a)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determinant of an array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114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linalg.matrix_rank(A[, </a:t>
                      </a:r>
                      <a:r>
                        <a:rPr lang="en" altLang="zh-CN" sz="1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" altLang="zh-CN" sz="1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hermitian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])</a:t>
                      </a:r>
                      <a:endParaRPr lang="zh-CN" altLang="en-US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matrix rank (the dimension of vector space spanned by its columns) using SVD method</a:t>
                      </a:r>
                      <a:endParaRPr lang="zh-CN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281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linalg.slogdet(a)</a:t>
                      </a:r>
                      <a:endParaRPr lang="zh-CN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sign and (natural) logarithm of the determinant of an array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06345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trace(a[, offset, axis1, axis2, </a:t>
                      </a:r>
                      <a:r>
                        <a:rPr lang="en" altLang="zh-CN" sz="18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dtype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out])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the sum along diagonals of the array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7473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32833AA-43EA-0297-8D24-DC482300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023" y="2314636"/>
            <a:ext cx="1412549" cy="4077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B988C8-45AA-A930-15D1-6843A90C470D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Norms and Some Values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08F2FBA-707E-9574-5F6A-8C1F837F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FAA9422E-35A6-D9CF-600B-B3C61552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53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/>
              <p:nvPr/>
            </p:nvSpPr>
            <p:spPr>
              <a:xfrm>
                <a:off x="658813" y="1268413"/>
                <a:ext cx="10952616" cy="2036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Given a matrix A, check whether A is singular (not inversible)</a:t>
                </a:r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Given two matrices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/>
                  <a:t>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/>
                  <a:t> without using sum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8413"/>
                <a:ext cx="10952616" cy="2036711"/>
              </a:xfrm>
              <a:prstGeom prst="rect">
                <a:avLst/>
              </a:prstGeom>
              <a:blipFill>
                <a:blip r:embed="rId2"/>
                <a:stretch>
                  <a:fillRect l="-810" b="-40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DCD8729-C224-EDAD-F8E1-97BCA0B1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C14AE48-ADBC-3572-AD70-10CDEEE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71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9">
            <a:extLst>
              <a:ext uri="{FF2B5EF4-FFF2-40B4-BE49-F238E27FC236}">
                <a16:creationId xmlns:a16="http://schemas.microsoft.com/office/drawing/2014/main" id="{05DF7023-8A14-620B-A5EB-35CAEE36ED1E}"/>
              </a:ext>
            </a:extLst>
          </p:cNvPr>
          <p:cNvGraphicFramePr>
            <a:graphicFrameLocks noGrp="1"/>
          </p:cNvGraphicFramePr>
          <p:nvPr/>
        </p:nvGraphicFramePr>
        <p:xfrm>
          <a:off x="653714" y="1261042"/>
          <a:ext cx="10522475" cy="25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561">
                  <a:extLst>
                    <a:ext uri="{9D8B030D-6E8A-4147-A177-3AD203B41FA5}">
                      <a16:colId xmlns:a16="http://schemas.microsoft.com/office/drawing/2014/main" val="4005635694"/>
                    </a:ext>
                  </a:extLst>
                </a:gridCol>
                <a:gridCol w="7786914">
                  <a:extLst>
                    <a:ext uri="{9D8B030D-6E8A-4147-A177-3AD203B41FA5}">
                      <a16:colId xmlns:a16="http://schemas.microsoft.com/office/drawing/2014/main" val="2178667420"/>
                    </a:ext>
                  </a:extLst>
                </a:gridCol>
              </a:tblGrid>
              <a:tr h="500800"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4828"/>
                  </a:ext>
                </a:extLst>
              </a:tr>
              <a:tr h="465334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 err="1">
                          <a:effectLst/>
                          <a:latin typeface="+mn-lt"/>
                        </a:rPr>
                        <a:t>linalg.</a:t>
                      </a:r>
                      <a:r>
                        <a:rPr lang="en" altLang="zh-CN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eig</a:t>
                      </a:r>
                      <a:r>
                        <a:rPr lang="en" altLang="zh-CN" b="0" i="0" u="none" strike="noStrike" dirty="0">
                          <a:effectLst/>
                          <a:latin typeface="+mn-lt"/>
                        </a:rPr>
                        <a:t>(a)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eigenvalues and right eigenvectors of a square array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6953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 err="1">
                          <a:effectLst/>
                          <a:latin typeface="+mn-lt"/>
                        </a:rPr>
                        <a:t>linalg.eigh</a:t>
                      </a:r>
                      <a:r>
                        <a:rPr lang="en" altLang="zh-CN" b="0" i="0" u="none" strike="noStrike" dirty="0">
                          <a:effectLst/>
                          <a:latin typeface="+mn-lt"/>
                        </a:rPr>
                        <a:t>(a[, UPLO])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the eigenvalues and eigenvectors of a complex Hermitian (conjugate symmetric) or a real symmetric matrix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4418"/>
                  </a:ext>
                </a:extLst>
              </a:tr>
              <a:tr h="499405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linalg.eigvals</a:t>
                      </a:r>
                      <a:r>
                        <a:rPr lang="en-US" altLang="zh-CN" dirty="0"/>
                        <a:t>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eigenvalues of a general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114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 err="1"/>
                        <a:t>linalg.eigvalsh</a:t>
                      </a:r>
                      <a:r>
                        <a:rPr lang="en" altLang="zh-CN" dirty="0"/>
                        <a:t>(a[, UPLO])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eigenvalues of a complex Hermitian or real symmetric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28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24AB7D41-5FFA-7FC5-62D9-15C8736EFB93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Eigenvalues</a:t>
            </a: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593ADCEF-486D-59DB-5D7A-23A0EF6E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57E77FBE-FE87-B2AD-C6F7-8E9528EC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71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9">
            <a:extLst>
              <a:ext uri="{FF2B5EF4-FFF2-40B4-BE49-F238E27FC236}">
                <a16:creationId xmlns:a16="http://schemas.microsoft.com/office/drawing/2014/main" id="{05DF7023-8A14-620B-A5EB-35CAEE36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65311"/>
              </p:ext>
            </p:extLst>
          </p:nvPr>
        </p:nvGraphicFramePr>
        <p:xfrm>
          <a:off x="657922" y="1268413"/>
          <a:ext cx="11279872" cy="404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628">
                  <a:extLst>
                    <a:ext uri="{9D8B030D-6E8A-4147-A177-3AD203B41FA5}">
                      <a16:colId xmlns:a16="http://schemas.microsoft.com/office/drawing/2014/main" val="4005635694"/>
                    </a:ext>
                  </a:extLst>
                </a:gridCol>
                <a:gridCol w="4077948">
                  <a:extLst>
                    <a:ext uri="{9D8B030D-6E8A-4147-A177-3AD203B41FA5}">
                      <a16:colId xmlns:a16="http://schemas.microsoft.com/office/drawing/2014/main" val="2178667420"/>
                    </a:ext>
                  </a:extLst>
                </a:gridCol>
                <a:gridCol w="3971296">
                  <a:extLst>
                    <a:ext uri="{9D8B030D-6E8A-4147-A177-3AD203B41FA5}">
                      <a16:colId xmlns:a16="http://schemas.microsoft.com/office/drawing/2014/main" val="3545728727"/>
                    </a:ext>
                  </a:extLst>
                </a:gridCol>
              </a:tblGrid>
              <a:tr h="500800"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Illustration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4828"/>
                  </a:ext>
                </a:extLst>
              </a:tr>
              <a:tr h="634025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(a, b)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 a linear matrix equation, or system of linear scalar equations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n-lt"/>
                        </a:rPr>
                        <a:t>AX=b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6953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linalg.tensorsolve(a, b[, axes])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 the tensor equation A</a:t>
                      </a:r>
                      <a:r>
                        <a:rPr lang="en" altLang="zh-CN" dirty="0">
                          <a:effectLst/>
                        </a:rPr>
                        <a:t>x</a:t>
                      </a:r>
                      <a:r>
                        <a:rPr lang="en" altLang="zh-CN" dirty="0"/>
                        <a:t> </a:t>
                      </a:r>
                      <a:r>
                        <a:rPr lang="en" altLang="zh-CN" dirty="0">
                          <a:effectLst/>
                        </a:rPr>
                        <a:t>=</a:t>
                      </a:r>
                      <a:r>
                        <a:rPr lang="en" altLang="zh-CN" dirty="0"/>
                        <a:t> </a:t>
                      </a:r>
                      <a:r>
                        <a:rPr lang="en" altLang="zh-CN" dirty="0">
                          <a:effectLst/>
                        </a:rPr>
                        <a:t>B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x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+mn-lt"/>
                        </a:rPr>
                        <a:t>A and B are both tensors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4418"/>
                  </a:ext>
                </a:extLst>
              </a:tr>
              <a:tr h="499405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lstsq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(a, b[, 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rcond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the least-squares solution to a linear matrix equation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+mn-lt"/>
                        </a:rPr>
                        <a:t>min ||b-</a:t>
                      </a:r>
                      <a:r>
                        <a:rPr lang="en-US" altLang="zh-CN" dirty="0" err="1">
                          <a:latin typeface="+mn-lt"/>
                        </a:rPr>
                        <a:t>aX</a:t>
                      </a:r>
                      <a:r>
                        <a:rPr lang="en-US" altLang="zh-CN" dirty="0">
                          <a:latin typeface="+mn-lt"/>
                        </a:rPr>
                        <a:t>||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114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</a:t>
                      </a:r>
                      <a:r>
                        <a:rPr lang="en" altLang="zh-CN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(multiplicative) inverse of a 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XA=AX=I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281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linalg.pinv(a[, 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rcond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hermitian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(Moore-Penrose) pseudo-inverse of a 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06345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linalg.tensorinv(a[, 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 the 'inverse' of an N-dimensional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7473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7EC5CC4C-5FDA-BA36-49C7-928D5D03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959" y="1785734"/>
            <a:ext cx="2398486" cy="6144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A66D736-7AA9-438E-3E3C-A4B2E83AC917}"/>
              </a:ext>
            </a:extLst>
          </p:cNvPr>
          <p:cNvSpPr txBox="1"/>
          <p:nvPr/>
        </p:nvSpPr>
        <p:spPr>
          <a:xfrm>
            <a:off x="662380" y="426574"/>
            <a:ext cx="1013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Solving Equations and Inverting Matrices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0842F5FE-FD1A-0854-82C8-701B44E6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3A822CE5-6D16-3988-64FE-6F9DDCE7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687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/>
              <p:nvPr/>
            </p:nvSpPr>
            <p:spPr>
              <a:xfrm>
                <a:off x="658813" y="1268413"/>
                <a:ext cx="11458368" cy="3909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Given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p>
                    </m:sSup>
                  </m:oMath>
                </a14:m>
                <a:r>
                  <a:rPr lang="en-US" altLang="zh-CN" sz="2400" dirty="0"/>
                  <a:t>, 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,1</m:t>
                        </m:r>
                      </m:sup>
                    </m:sSup>
                  </m:oMath>
                </a14:m>
                <a:r>
                  <a:rPr lang="en-US" altLang="zh-CN" sz="2400" dirty="0"/>
                  <a:t> so that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Train and predict with a linear model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: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Given a set of samples, each sample formed as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dirty="0"/>
                  <a:t>, find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/>
                  <a:t> on the given samples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Use the model to predict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 for an unseen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8413"/>
                <a:ext cx="11458368" cy="3909147"/>
              </a:xfrm>
              <a:prstGeom prst="rect">
                <a:avLst/>
              </a:prstGeom>
              <a:blipFill>
                <a:blip r:embed="rId2"/>
                <a:stretch>
                  <a:fillRect l="-774" b="-2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DCD8729-C224-EDAD-F8E1-97BCA0B1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C14AE48-ADBC-3572-AD70-10CDEEE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43D578-E01E-54ED-841E-CA6EC0F6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745152"/>
            <a:ext cx="3820957" cy="11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66898"/>
            <a:ext cx="11144880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</a:rPr>
              <a:t>Consider: How is an array implemented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Require O(1) time complexity for </a:t>
            </a:r>
            <a:r>
              <a:rPr lang="en-US" altLang="zh-CN" sz="2400" dirty="0"/>
              <a:t>indexing </a:t>
            </a:r>
            <a:endParaRPr lang="en-US" altLang="zh-CN" sz="2400" dirty="0">
              <a:ea typeface="+mj-ea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altLang="zh-CN" sz="2400" dirty="0"/>
              <a:t>Common solution: allocate contiguous memory space, each element has the same size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e.g., (C/C++)  int a[100];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B2D543-3989-3755-5EC6-62E01F4F791C}"/>
              </a:ext>
            </a:extLst>
          </p:cNvPr>
          <p:cNvSpPr/>
          <p:nvPr/>
        </p:nvSpPr>
        <p:spPr>
          <a:xfrm>
            <a:off x="1034777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a2</a:t>
            </a:r>
            <a:endParaRPr kumimoji="1" lang="zh-CN" altLang="en-US" sz="9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880EC81-4528-5323-CB73-D530E3765074}"/>
              </a:ext>
            </a:extLst>
          </p:cNvPr>
          <p:cNvSpPr/>
          <p:nvPr/>
        </p:nvSpPr>
        <p:spPr>
          <a:xfrm>
            <a:off x="1405952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a3</a:t>
            </a:r>
            <a:endParaRPr kumimoji="1" lang="zh-CN" altLang="en-US" sz="9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AB561C9-DE28-0DDB-C9F1-CBC6EB5A089B}"/>
              </a:ext>
            </a:extLst>
          </p:cNvPr>
          <p:cNvSpPr/>
          <p:nvPr/>
        </p:nvSpPr>
        <p:spPr>
          <a:xfrm>
            <a:off x="1775550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a4</a:t>
            </a:r>
            <a:endParaRPr kumimoji="1" lang="zh-CN" altLang="en-US" sz="9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8FD4E3-73F2-2631-BFF3-2696A7CFC1D8}"/>
              </a:ext>
            </a:extLst>
          </p:cNvPr>
          <p:cNvSpPr/>
          <p:nvPr/>
        </p:nvSpPr>
        <p:spPr>
          <a:xfrm>
            <a:off x="2145148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a5</a:t>
            </a:r>
            <a:endParaRPr kumimoji="1" lang="zh-CN" altLang="en-US" sz="9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15F641-3C74-02AE-BEF0-2DC1946BAD8C}"/>
              </a:ext>
            </a:extLst>
          </p:cNvPr>
          <p:cNvSpPr/>
          <p:nvPr/>
        </p:nvSpPr>
        <p:spPr>
          <a:xfrm>
            <a:off x="2490380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a6</a:t>
            </a:r>
            <a:endParaRPr kumimoji="1" lang="zh-CN" altLang="en-US" sz="9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2163443-CA1E-4E30-E84E-ABD18F6E26BE}"/>
              </a:ext>
            </a:extLst>
          </p:cNvPr>
          <p:cNvSpPr/>
          <p:nvPr/>
        </p:nvSpPr>
        <p:spPr>
          <a:xfrm>
            <a:off x="2861555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a7</a:t>
            </a:r>
            <a:endParaRPr kumimoji="1" lang="zh-CN" altLang="en-US" sz="9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29B79E-22EC-8F66-AE20-EC18EEF6501C}"/>
              </a:ext>
            </a:extLst>
          </p:cNvPr>
          <p:cNvSpPr/>
          <p:nvPr/>
        </p:nvSpPr>
        <p:spPr>
          <a:xfrm>
            <a:off x="3231153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a8</a:t>
            </a:r>
            <a:endParaRPr kumimoji="1" lang="zh-CN" altLang="en-US" sz="9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55F0419-65A8-083A-8A33-182C0EC0A6E6}"/>
              </a:ext>
            </a:extLst>
          </p:cNvPr>
          <p:cNvSpPr/>
          <p:nvPr/>
        </p:nvSpPr>
        <p:spPr>
          <a:xfrm>
            <a:off x="3600751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a9</a:t>
            </a:r>
            <a:endParaRPr kumimoji="1" lang="zh-CN" altLang="en-US" sz="9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24B58C5-1498-C2F4-9577-BDE4D1344350}"/>
              </a:ext>
            </a:extLst>
          </p:cNvPr>
          <p:cNvSpPr/>
          <p:nvPr/>
        </p:nvSpPr>
        <p:spPr>
          <a:xfrm>
            <a:off x="3970349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a10</a:t>
            </a:r>
            <a:endParaRPr kumimoji="1" lang="zh-CN" altLang="en-US" sz="9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0F879D0-6513-A0C6-F381-F970388DA286}"/>
              </a:ext>
            </a:extLst>
          </p:cNvPr>
          <p:cNvSpPr/>
          <p:nvPr/>
        </p:nvSpPr>
        <p:spPr>
          <a:xfrm>
            <a:off x="4341524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a11</a:t>
            </a:r>
            <a:endParaRPr kumimoji="1" lang="zh-CN" altLang="en-US" sz="9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1F6FB9-D9FF-79DA-1E18-445654A255E4}"/>
              </a:ext>
            </a:extLst>
          </p:cNvPr>
          <p:cNvSpPr/>
          <p:nvPr/>
        </p:nvSpPr>
        <p:spPr>
          <a:xfrm>
            <a:off x="4711122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a12</a:t>
            </a:r>
            <a:endParaRPr kumimoji="1" lang="zh-CN" altLang="en-US" sz="9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B7C0C2E-A33A-4545-2E41-E3C1DEB59F84}"/>
              </a:ext>
            </a:extLst>
          </p:cNvPr>
          <p:cNvSpPr/>
          <p:nvPr/>
        </p:nvSpPr>
        <p:spPr>
          <a:xfrm>
            <a:off x="5080720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a13</a:t>
            </a:r>
            <a:endParaRPr kumimoji="1" lang="zh-CN" altLang="en-US" sz="9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4C2BA73-ACF0-F2B5-AA55-AF8387D6DFE2}"/>
              </a:ext>
            </a:extLst>
          </p:cNvPr>
          <p:cNvSpPr/>
          <p:nvPr/>
        </p:nvSpPr>
        <p:spPr>
          <a:xfrm>
            <a:off x="5425952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a14</a:t>
            </a:r>
            <a:endParaRPr kumimoji="1" lang="zh-CN" altLang="en-US" sz="9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55581C2-6822-9C6B-11BB-703CA1B3AAD7}"/>
              </a:ext>
            </a:extLst>
          </p:cNvPr>
          <p:cNvSpPr/>
          <p:nvPr/>
        </p:nvSpPr>
        <p:spPr>
          <a:xfrm>
            <a:off x="5797127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a15</a:t>
            </a:r>
            <a:endParaRPr kumimoji="1" lang="zh-CN" altLang="en-US" sz="9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2E4EF4E-3494-D738-D9B3-3E03110C08C8}"/>
              </a:ext>
            </a:extLst>
          </p:cNvPr>
          <p:cNvSpPr/>
          <p:nvPr/>
        </p:nvSpPr>
        <p:spPr>
          <a:xfrm>
            <a:off x="6166725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a16</a:t>
            </a:r>
            <a:endParaRPr kumimoji="1" lang="zh-CN" altLang="en-US" sz="9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CC1A5B3-F3D9-2A72-14DA-A2058B2D7951}"/>
              </a:ext>
            </a:extLst>
          </p:cNvPr>
          <p:cNvSpPr/>
          <p:nvPr/>
        </p:nvSpPr>
        <p:spPr>
          <a:xfrm>
            <a:off x="658813" y="361778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</a:t>
            </a:r>
            <a:endParaRPr kumimoji="1" lang="zh-CN" altLang="en-US" sz="9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D57B804-D386-52B3-189A-A2D1F9287370}"/>
              </a:ext>
            </a:extLst>
          </p:cNvPr>
          <p:cNvSpPr txBox="1"/>
          <p:nvPr/>
        </p:nvSpPr>
        <p:spPr>
          <a:xfrm>
            <a:off x="658813" y="4021010"/>
            <a:ext cx="5877510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</a:t>
            </a:r>
            <a:r>
              <a:rPr lang="en-US" altLang="zh-CN" sz="2400" dirty="0">
                <a:ea typeface="+mj-ea"/>
              </a:rPr>
              <a:t> stores the address of the first element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Record the size of one element as </a:t>
            </a:r>
            <a:r>
              <a:rPr lang="en-US" altLang="zh-CN" sz="2400" dirty="0">
                <a:solidFill>
                  <a:srgbClr val="51BE94"/>
                </a:solidFill>
              </a:rPr>
              <a:t>m</a:t>
            </a:r>
            <a:endParaRPr lang="en-US" altLang="zh-CN" sz="2400" dirty="0">
              <a:solidFill>
                <a:srgbClr val="51BE94"/>
              </a:solidFill>
              <a:ea typeface="+mj-ea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Access </a:t>
            </a: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a[x] </a:t>
            </a:r>
            <a:r>
              <a:rPr lang="en-US" altLang="zh-CN" sz="2400" dirty="0">
                <a:ea typeface="+mj-ea"/>
              </a:rPr>
              <a:t>at </a:t>
            </a: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 + m * x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C80035-6769-4482-929C-DA552407F223}"/>
              </a:ext>
            </a:extLst>
          </p:cNvPr>
          <p:cNvSpPr txBox="1"/>
          <p:nvPr/>
        </p:nvSpPr>
        <p:spPr>
          <a:xfrm>
            <a:off x="6232840" y="5813135"/>
            <a:ext cx="595916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</a:rPr>
              <a:t>How mix-typed, unfixed-length list achieved?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5A3CF4F-182F-AE03-EA3F-198F731F3F1B}"/>
              </a:ext>
            </a:extLst>
          </p:cNvPr>
          <p:cNvSpPr txBox="1"/>
          <p:nvPr/>
        </p:nvSpPr>
        <p:spPr>
          <a:xfrm>
            <a:off x="6232840" y="5443803"/>
            <a:ext cx="434966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" altLang="zh-CN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lst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" altLang="zh-C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" altLang="zh-C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'dog'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" altLang="zh-C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[]]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5A769CE-6FB7-317D-C1F6-3C22B32F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7559250-8D3B-C60B-6ED9-9E367DA2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175F9B-3A25-667F-EE51-B9C043817124}"/>
              </a:ext>
            </a:extLst>
          </p:cNvPr>
          <p:cNvSpPr/>
          <p:nvPr/>
        </p:nvSpPr>
        <p:spPr>
          <a:xfrm>
            <a:off x="289215" y="361778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a0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816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10" grpId="0"/>
      <p:bldP spid="12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551410-87F2-4375-9FF2-2CB73197982D}"/>
                  </a:ext>
                </a:extLst>
              </p:cNvPr>
              <p:cNvSpPr txBox="1"/>
              <p:nvPr/>
            </p:nvSpPr>
            <p:spPr>
              <a:xfrm>
                <a:off x="660400" y="1278709"/>
                <a:ext cx="11531600" cy="1493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Implement a simple Least Squares solver without </a:t>
                </a:r>
                <a:r>
                  <a:rPr lang="en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 </a:t>
                </a:r>
                <a:r>
                  <a:rPr lang="en" altLang="zh-CN" sz="2400" b="0" i="0" u="none" strike="noStrike" kern="1200" dirty="0" err="1">
                    <a:solidFill>
                      <a:srgbClr val="FF0000"/>
                    </a:solidFill>
                    <a:effectLst/>
                    <a:latin typeface="+mn-lt"/>
                    <a:ea typeface="+mn-ea"/>
                    <a:cs typeface="+mn-cs"/>
                  </a:rPr>
                  <a:t>lstsq</a:t>
                </a:r>
                <a:r>
                  <a:rPr lang="en" altLang="zh-CN" sz="2400" dirty="0">
                    <a:solidFill>
                      <a:srgbClr val="FF0000"/>
                    </a:solidFill>
                  </a:rPr>
                  <a:t>()</a:t>
                </a:r>
                <a:r>
                  <a:rPr lang="en" altLang="zh-CN" sz="2400" b="0" i="0" u="none" strike="noStrike" kern="1200" dirty="0">
                    <a:solidFill>
                      <a:srgbClr val="FF0000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(non-singular)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𝑊𝑋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Hint: There is closed-form solution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551410-87F2-4375-9FF2-2CB731979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278709"/>
                <a:ext cx="11531600" cy="1493935"/>
              </a:xfrm>
              <a:prstGeom prst="rect">
                <a:avLst/>
              </a:prstGeom>
              <a:blipFill>
                <a:blip r:embed="rId2"/>
                <a:stretch>
                  <a:fillRect l="-769" b="-8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2ABA339-A592-010D-2C9E-792C38CB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43" y="3050390"/>
            <a:ext cx="3543300" cy="762000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21D1821-4ECF-367C-B726-430258E1A0B2}"/>
              </a:ext>
            </a:extLst>
          </p:cNvPr>
          <p:cNvCxnSpPr/>
          <p:nvPr/>
        </p:nvCxnSpPr>
        <p:spPr>
          <a:xfrm>
            <a:off x="2380255" y="3512131"/>
            <a:ext cx="2914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0CF3B861-F143-D370-D473-BE158B3E5B69}"/>
              </a:ext>
            </a:extLst>
          </p:cNvPr>
          <p:cNvCxnSpPr>
            <a:cxnSpLocks/>
          </p:cNvCxnSpPr>
          <p:nvPr/>
        </p:nvCxnSpPr>
        <p:spPr>
          <a:xfrm>
            <a:off x="2095640" y="3776056"/>
            <a:ext cx="8943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DA7BAAA-97BC-0E3C-340F-DF53A72C78E4}"/>
              </a:ext>
            </a:extLst>
          </p:cNvPr>
          <p:cNvCxnSpPr>
            <a:cxnSpLocks/>
          </p:cNvCxnSpPr>
          <p:nvPr/>
        </p:nvCxnSpPr>
        <p:spPr>
          <a:xfrm>
            <a:off x="3156384" y="3486395"/>
            <a:ext cx="3664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16E2C05-47A6-7E00-3B3F-EB75779C3213}"/>
              </a:ext>
            </a:extLst>
          </p:cNvPr>
          <p:cNvSpPr txBox="1"/>
          <p:nvPr/>
        </p:nvSpPr>
        <p:spPr>
          <a:xfrm>
            <a:off x="1723034" y="2843463"/>
            <a:ext cx="11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transpose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B0C3E6-2C8B-E42D-E75E-408299A4E865}"/>
              </a:ext>
            </a:extLst>
          </p:cNvPr>
          <p:cNvSpPr txBox="1"/>
          <p:nvPr/>
        </p:nvSpPr>
        <p:spPr>
          <a:xfrm>
            <a:off x="2977586" y="2856048"/>
            <a:ext cx="85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inverse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CE89BD-EA63-745B-F696-E6040847CFCD}"/>
              </a:ext>
            </a:extLst>
          </p:cNvPr>
          <p:cNvSpPr txBox="1"/>
          <p:nvPr/>
        </p:nvSpPr>
        <p:spPr>
          <a:xfrm>
            <a:off x="2070482" y="3809953"/>
            <a:ext cx="21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matrix multiplication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0A1A91-12B5-D410-715F-F5E73F6E2A83}"/>
              </a:ext>
            </a:extLst>
          </p:cNvPr>
          <p:cNvSpPr txBox="1"/>
          <p:nvPr/>
        </p:nvSpPr>
        <p:spPr>
          <a:xfrm>
            <a:off x="662381" y="426574"/>
            <a:ext cx="1034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0F665EA8-BB84-4D93-B24E-40D1DE34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97B7602B-68B7-E673-A973-FE729EAC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14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A198B1A-13FA-045E-5C12-FEB188737BCD}"/>
              </a:ext>
            </a:extLst>
          </p:cNvPr>
          <p:cNvSpPr txBox="1"/>
          <p:nvPr/>
        </p:nvSpPr>
        <p:spPr>
          <a:xfrm>
            <a:off x="658812" y="4624009"/>
            <a:ext cx="1103773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Decompose a matrix into the product of multiple low-rank matrices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610AF48-F958-8C15-A0E7-80CFA58A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" r="1351"/>
          <a:stretch/>
        </p:blipFill>
        <p:spPr>
          <a:xfrm>
            <a:off x="8972285" y="5048613"/>
            <a:ext cx="3148464" cy="13828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986B2A-FE90-9963-4030-EBDCE3C7BFB6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Decompositions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762F7F9E-1E07-9E1F-AE58-FC540137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15736052-7D82-AC60-D359-1DD1D9B6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9">
                <a:extLst>
                  <a:ext uri="{FF2B5EF4-FFF2-40B4-BE49-F238E27FC236}">
                    <a16:creationId xmlns:a16="http://schemas.microsoft.com/office/drawing/2014/main" id="{F4BC16A8-16AC-55CC-CDF5-FAF383F62A6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8813" y="1268413"/>
              <a:ext cx="11037731" cy="3353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9790">
                      <a:extLst>
                        <a:ext uri="{9D8B030D-6E8A-4147-A177-3AD203B41FA5}">
                          <a16:colId xmlns:a16="http://schemas.microsoft.com/office/drawing/2014/main" val="4005635694"/>
                        </a:ext>
                      </a:extLst>
                    </a:gridCol>
                    <a:gridCol w="5653314">
                      <a:extLst>
                        <a:ext uri="{9D8B030D-6E8A-4147-A177-3AD203B41FA5}">
                          <a16:colId xmlns:a16="http://schemas.microsoft.com/office/drawing/2014/main" val="2178667420"/>
                        </a:ext>
                      </a:extLst>
                    </a:gridCol>
                    <a:gridCol w="2924627">
                      <a:extLst>
                        <a:ext uri="{9D8B030D-6E8A-4147-A177-3AD203B41FA5}">
                          <a16:colId xmlns:a16="http://schemas.microsoft.com/office/drawing/2014/main" val="3639917512"/>
                        </a:ext>
                      </a:extLst>
                    </a:gridCol>
                  </a:tblGrid>
                  <a:tr h="5008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Function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Description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Process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934828"/>
                      </a:ext>
                    </a:extLst>
                  </a:tr>
                  <a:tr h="878878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linalg.cholesky(a)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Cholesky decomposition: Decomposition of a Hermitian, positive-definite matrix into the product of a lower triangular matrix and its conjugate transpose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A=LL*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16953"/>
                      </a:ext>
                    </a:extLst>
                  </a:tr>
                  <a:tr h="850492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linalg.qr(a[, mode])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qr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decomposition: </a:t>
                          </a:r>
                          <a:r>
                            <a:rPr lang="en" altLang="zh-CN" sz="18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is orthonormal and </a:t>
                          </a:r>
                          <a:r>
                            <a:rPr lang="en" altLang="zh-CN" sz="18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is upper-triangular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A=QR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9434418"/>
                      </a:ext>
                    </a:extLst>
                  </a:tr>
                  <a:tr h="1087378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svd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(a[, </a:t>
                          </a: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full_matrices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 </a:t>
                          </a: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compute_uv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 ...])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Singular Value Decomposition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dirty="0" smtClean="0"/>
                                <m:t>U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612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9">
                <a:extLst>
                  <a:ext uri="{FF2B5EF4-FFF2-40B4-BE49-F238E27FC236}">
                    <a16:creationId xmlns:a16="http://schemas.microsoft.com/office/drawing/2014/main" id="{F4BC16A8-16AC-55CC-CDF5-FAF383F62A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647224"/>
                  </p:ext>
                </p:extLst>
              </p:nvPr>
            </p:nvGraphicFramePr>
            <p:xfrm>
              <a:off x="658813" y="1268413"/>
              <a:ext cx="11037731" cy="3353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9790">
                      <a:extLst>
                        <a:ext uri="{9D8B030D-6E8A-4147-A177-3AD203B41FA5}">
                          <a16:colId xmlns:a16="http://schemas.microsoft.com/office/drawing/2014/main" val="4005635694"/>
                        </a:ext>
                      </a:extLst>
                    </a:gridCol>
                    <a:gridCol w="5653314">
                      <a:extLst>
                        <a:ext uri="{9D8B030D-6E8A-4147-A177-3AD203B41FA5}">
                          <a16:colId xmlns:a16="http://schemas.microsoft.com/office/drawing/2014/main" val="2178667420"/>
                        </a:ext>
                      </a:extLst>
                    </a:gridCol>
                    <a:gridCol w="2924627">
                      <a:extLst>
                        <a:ext uri="{9D8B030D-6E8A-4147-A177-3AD203B41FA5}">
                          <a16:colId xmlns:a16="http://schemas.microsoft.com/office/drawing/2014/main" val="3639917512"/>
                        </a:ext>
                      </a:extLst>
                    </a:gridCol>
                  </a:tblGrid>
                  <a:tr h="5008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Function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Description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Process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93482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linalg.cholesky(a)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Cholesky decomposition: Decomposition of a Hermitian, positive-definite matrix into the product of a lower triangular matrix and its conjugate transpose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A=LL*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16953"/>
                      </a:ext>
                    </a:extLst>
                  </a:tr>
                  <a:tr h="850492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linalg.qr(a[, mode])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qr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decomposition: </a:t>
                          </a:r>
                          <a:r>
                            <a:rPr lang="en" altLang="zh-CN" sz="18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is orthonormal and </a:t>
                          </a:r>
                          <a:r>
                            <a:rPr lang="en" altLang="zh-CN" sz="18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is upper-triangular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A=QR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9434418"/>
                      </a:ext>
                    </a:extLst>
                  </a:tr>
                  <a:tr h="1087378"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linalg.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svd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(a[, </a:t>
                          </a: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full_matrices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 </a:t>
                          </a:r>
                          <a:r>
                            <a:rPr lang="en" altLang="zh-CN" sz="18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compute_uv</a:t>
                          </a:r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 ...])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8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Singular Value Decomposition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6623" t="-210465" r="-1299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121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0550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D7A88CE-35FA-6528-498B-EF4DA79B2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b="5610"/>
          <a:stretch/>
        </p:blipFill>
        <p:spPr bwMode="auto">
          <a:xfrm>
            <a:off x="662380" y="3354358"/>
            <a:ext cx="10004139" cy="25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198B1A-13FA-045E-5C12-FEB188737BCD}"/>
              </a:ext>
            </a:extLst>
          </p:cNvPr>
          <p:cNvSpPr txBox="1"/>
          <p:nvPr/>
        </p:nvSpPr>
        <p:spPr>
          <a:xfrm>
            <a:off x="666218" y="1275611"/>
            <a:ext cx="11037732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Example of decomposition usage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Dimensionality Reduction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Denoising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Missing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Value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C</a:t>
            </a:r>
            <a:r>
              <a:rPr lang="en" altLang="zh-CN" sz="2400" b="0" i="0" u="none" strike="noStrike" dirty="0">
                <a:effectLst/>
              </a:rPr>
              <a:t>ompletion</a:t>
            </a:r>
            <a:endParaRPr kumimoji="1" lang="en-US" altLang="zh-CN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C7DE9D-B5F1-2B81-C041-57464146085F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Decompositions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0ECFC6E6-0BA6-9E05-CFBF-10C9812A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45101104-232D-EA90-5022-8CAD3259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7F8C79-F5E0-2E11-886F-B9B3D1287D34}"/>
              </a:ext>
            </a:extLst>
          </p:cNvPr>
          <p:cNvSpPr txBox="1"/>
          <p:nvPr/>
        </p:nvSpPr>
        <p:spPr>
          <a:xfrm>
            <a:off x="4541962" y="5904304"/>
            <a:ext cx="361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MF in collaborative filtering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6423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/>
              <p:nvPr/>
            </p:nvSpPr>
            <p:spPr>
              <a:xfrm>
                <a:off x="658813" y="1268413"/>
                <a:ext cx="11458369" cy="347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b="1" dirty="0">
                    <a:solidFill>
                      <a:srgbClr val="008000"/>
                    </a:solidFill>
                    <a:ea typeface="+mj-ea"/>
                    <a:cs typeface="+mj-cs"/>
                  </a:rPr>
                  <a:t>Practice (Submit)</a:t>
                </a:r>
                <a:endParaRPr lang="en-US" altLang="zh-CN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Use the operations you have learned (before this slide) to implement the following operation: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/>
                  <a:t>Given two high dimensional arrays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/>
                  <a:t> implement function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so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has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2400" dirty="0"/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8413"/>
                <a:ext cx="11458369" cy="3479094"/>
              </a:xfrm>
              <a:prstGeom prst="rect">
                <a:avLst/>
              </a:prstGeom>
              <a:blipFill>
                <a:blip r:embed="rId3"/>
                <a:stretch>
                  <a:fillRect l="-774" r="-221" b="-24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4FC018C-BB8E-56E8-BA5E-FE77BD0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F620D7-CFA9-FC52-8C38-173F9310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90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1053055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A notation system </a:t>
            </a:r>
            <a:r>
              <a:rPr lang="en" altLang="zh-CN" sz="2400" dirty="0"/>
              <a:t>to define customized operations on given arrays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Defining summation over a set of indexed terms in a formula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4FC018C-BB8E-56E8-BA5E-FE77BD0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F620D7-CFA9-FC52-8C38-173F9310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3355D3-AC7D-DB78-A645-153993211886}"/>
                  </a:ext>
                </a:extLst>
              </p:cNvPr>
              <p:cNvSpPr txBox="1"/>
              <p:nvPr/>
            </p:nvSpPr>
            <p:spPr>
              <a:xfrm>
                <a:off x="658813" y="2282217"/>
                <a:ext cx="11276513" cy="202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Example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Define a computation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</a:rPr>
                  <a:t> (Matrix Multiplication)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This computation can be represented with subscripts as 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'</a:t>
                </a:r>
                <a:r>
                  <a:rPr lang="en" altLang="zh-CN" sz="2400" dirty="0" err="1">
                    <a:solidFill>
                      <a:schemeClr val="tx1"/>
                    </a:solidFill>
                  </a:rPr>
                  <a:t>ij</a:t>
                </a:r>
                <a:r>
                  <a:rPr lang="en" altLang="zh-CN" sz="2400" dirty="0">
                    <a:solidFill>
                      <a:schemeClr val="tx1"/>
                    </a:solidFill>
                  </a:rPr>
                  <a:t>, </a:t>
                </a:r>
                <a:r>
                  <a:rPr lang="en" altLang="zh-CN" sz="2400" dirty="0" err="1">
                    <a:solidFill>
                      <a:schemeClr val="tx1"/>
                    </a:solidFill>
                  </a:rPr>
                  <a:t>jk</a:t>
                </a:r>
                <a:r>
                  <a:rPr lang="en" altLang="zh-CN" sz="2400" dirty="0">
                    <a:solidFill>
                      <a:schemeClr val="tx1"/>
                    </a:solidFill>
                  </a:rPr>
                  <a:t> -&gt; </a:t>
                </a:r>
                <a:r>
                  <a:rPr lang="en" altLang="zh-CN" sz="2400" dirty="0" err="1">
                    <a:solidFill>
                      <a:schemeClr val="tx1"/>
                    </a:solidFill>
                  </a:rPr>
                  <a:t>ik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’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 err="1">
                    <a:solidFill>
                      <a:schemeClr val="tx1"/>
                    </a:solidFill>
                  </a:rPr>
                  <a:t>np.einsum</a:t>
                </a:r>
                <a:r>
                  <a:rPr lang="en" altLang="zh-CN" sz="2400" dirty="0">
                    <a:solidFill>
                      <a:schemeClr val="tx1"/>
                    </a:solidFill>
                  </a:rPr>
                  <a:t> to compute with a custom rule: </a:t>
                </a:r>
                <a:r>
                  <a:rPr lang="en" altLang="zh-CN" sz="2400" b="0" i="0" u="none" strike="noStrike" dirty="0" err="1">
                    <a:solidFill>
                      <a:schemeClr val="tx1"/>
                    </a:solidFill>
                    <a:effectLst/>
                  </a:rPr>
                  <a:t>np.einsum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('</a:t>
                </a:r>
                <a:r>
                  <a:rPr lang="en" altLang="zh-CN" sz="2400" b="0" i="0" u="none" strike="noStrike" dirty="0" err="1">
                    <a:solidFill>
                      <a:schemeClr val="tx1"/>
                    </a:solidFill>
                    <a:effectLst/>
                  </a:rPr>
                  <a:t>ij,jk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-&gt;</a:t>
                </a:r>
                <a:r>
                  <a:rPr lang="en" altLang="zh-CN" sz="2400" b="0" i="0" u="none" strike="noStrike" dirty="0" err="1">
                    <a:solidFill>
                      <a:schemeClr val="tx1"/>
                    </a:solidFill>
                    <a:effectLst/>
                  </a:rPr>
                  <a:t>ik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', a, b)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3355D3-AC7D-DB78-A645-15399321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2282217"/>
                <a:ext cx="11276513" cy="2028761"/>
              </a:xfrm>
              <a:prstGeom prst="rect">
                <a:avLst/>
              </a:prstGeom>
              <a:blipFill>
                <a:blip r:embed="rId3"/>
                <a:stretch>
                  <a:fillRect l="-787" t="-1242" r="-675" b="-5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74BD428-F138-4AD6-4BC6-F0748CA1A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66"/>
          <a:stretch/>
        </p:blipFill>
        <p:spPr>
          <a:xfrm>
            <a:off x="658813" y="4365978"/>
            <a:ext cx="3653589" cy="20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6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4FC018C-BB8E-56E8-BA5E-FE77BD0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F620D7-CFA9-FC52-8C38-173F9310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3355D3-AC7D-DB78-A645-153993211886}"/>
                  </a:ext>
                </a:extLst>
              </p:cNvPr>
              <p:cNvSpPr txBox="1"/>
              <p:nvPr/>
            </p:nvSpPr>
            <p:spPr>
              <a:xfrm>
                <a:off x="658813" y="1265673"/>
                <a:ext cx="11276513" cy="254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Example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Given arrays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Define a computation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𝑚𝑘𝑗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chemeClr val="tx1"/>
                    </a:solidFill>
                  </a:rPr>
                  <a:t>This computation can be represented with subscripts as 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'</a:t>
                </a:r>
                <a:r>
                  <a:rPr lang="en" altLang="zh-CN" sz="2400" b="0" i="0" u="none" strike="noStrike" dirty="0" err="1">
                    <a:solidFill>
                      <a:schemeClr val="tx1"/>
                    </a:solidFill>
                    <a:effectLst/>
                  </a:rPr>
                  <a:t>m</a:t>
                </a:r>
                <a:r>
                  <a:rPr lang="en" altLang="zh-CN" sz="2400" dirty="0" err="1">
                    <a:solidFill>
                      <a:schemeClr val="tx1"/>
                    </a:solidFill>
                  </a:rPr>
                  <a:t>ij,ik</a:t>
                </a:r>
                <a:r>
                  <a:rPr lang="en" altLang="zh-CN" sz="2400" dirty="0">
                    <a:solidFill>
                      <a:schemeClr val="tx1"/>
                    </a:solidFill>
                  </a:rPr>
                  <a:t>-&gt;</a:t>
                </a:r>
                <a:r>
                  <a:rPr lang="en" altLang="zh-CN" sz="2400" dirty="0" err="1">
                    <a:solidFill>
                      <a:schemeClr val="tx1"/>
                    </a:solidFill>
                  </a:rPr>
                  <a:t>mkj</a:t>
                </a:r>
                <a:r>
                  <a:rPr lang="en" altLang="zh-CN" sz="2400" b="0" i="0" u="none" strike="noStrike" dirty="0">
                    <a:solidFill>
                      <a:schemeClr val="tx1"/>
                    </a:solidFill>
                    <a:effectLst/>
                  </a:rPr>
                  <a:t>'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 err="1">
                    <a:solidFill>
                      <a:schemeClr val="tx1"/>
                    </a:solidFill>
                  </a:rPr>
                  <a:t>np.einsum</a:t>
                </a:r>
                <a:r>
                  <a:rPr lang="en" altLang="zh-CN" sz="2400" dirty="0">
                    <a:solidFill>
                      <a:schemeClr val="tx1"/>
                    </a:solidFill>
                  </a:rPr>
                  <a:t>() to compute with a custom rule</a:t>
                </a:r>
                <a:endParaRPr lang="en" altLang="zh-CN" sz="2400" b="0" i="0" u="none" strike="noStrike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3355D3-AC7D-DB78-A645-15399321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5673"/>
                <a:ext cx="11276513" cy="2549993"/>
              </a:xfrm>
              <a:prstGeom prst="rect">
                <a:avLst/>
              </a:prstGeom>
              <a:blipFill>
                <a:blip r:embed="rId2"/>
                <a:stretch>
                  <a:fillRect l="-787" b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F1C42DB-1F23-531C-C398-CDD6755FF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634"/>
          <a:stretch/>
        </p:blipFill>
        <p:spPr>
          <a:xfrm>
            <a:off x="658813" y="3909388"/>
            <a:ext cx="5437187" cy="19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7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10530555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Operands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The arrays to be operated (can be more than 2)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Subscripts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A comma-separated subscript label list, referring to operand dimensions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Syntax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4FC018C-BB8E-56E8-BA5E-FE77BD05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F620D7-CFA9-FC52-8C38-173F9310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ED51CD-A472-27B2-B610-08FD431FF95D}"/>
              </a:ext>
            </a:extLst>
          </p:cNvPr>
          <p:cNvSpPr txBox="1"/>
          <p:nvPr/>
        </p:nvSpPr>
        <p:spPr>
          <a:xfrm>
            <a:off x="658813" y="3891263"/>
            <a:ext cx="633153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" altLang="zh-CN" sz="2000" i="1" dirty="0">
                <a:solidFill>
                  <a:srgbClr val="202122"/>
                </a:solidFill>
              </a:rPr>
              <a:t>operand_1_labels</a:t>
            </a:r>
            <a:r>
              <a:rPr lang="en" altLang="zh-CN" sz="2000" dirty="0">
                <a:solidFill>
                  <a:srgbClr val="202122"/>
                </a:solidFill>
              </a:rPr>
              <a:t>, </a:t>
            </a:r>
            <a:r>
              <a:rPr lang="en" altLang="zh-CN" sz="2000" i="1" dirty="0">
                <a:solidFill>
                  <a:srgbClr val="202122"/>
                </a:solidFill>
              </a:rPr>
              <a:t>operand_2_labels, … </a:t>
            </a:r>
            <a:r>
              <a:rPr lang="en" altLang="zh-CN" sz="2000" dirty="0">
                <a:solidFill>
                  <a:srgbClr val="202122"/>
                </a:solidFill>
              </a:rPr>
              <a:t>-&gt; </a:t>
            </a:r>
            <a:r>
              <a:rPr lang="en" altLang="zh-CN" sz="2000" dirty="0" err="1">
                <a:solidFill>
                  <a:srgbClr val="202122"/>
                </a:solidFill>
              </a:rPr>
              <a:t>resulting_labels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77D869-3A44-172E-8D36-56655DDA65D1}"/>
              </a:ext>
            </a:extLst>
          </p:cNvPr>
          <p:cNvSpPr txBox="1"/>
          <p:nvPr/>
        </p:nvSpPr>
        <p:spPr>
          <a:xfrm>
            <a:off x="658813" y="4640847"/>
            <a:ext cx="633153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" altLang="zh-CN" sz="2000" i="1" dirty="0">
                <a:solidFill>
                  <a:srgbClr val="202122"/>
                </a:solidFill>
              </a:rPr>
              <a:t>operand_1_labels</a:t>
            </a:r>
            <a:r>
              <a:rPr lang="en" altLang="zh-CN" sz="2000" dirty="0">
                <a:solidFill>
                  <a:srgbClr val="202122"/>
                </a:solidFill>
              </a:rPr>
              <a:t>, </a:t>
            </a:r>
            <a:r>
              <a:rPr lang="en" altLang="zh-CN" sz="2000" i="1" dirty="0">
                <a:solidFill>
                  <a:srgbClr val="202122"/>
                </a:solidFill>
              </a:rPr>
              <a:t>operand_2_labels, …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2C50BA-7A48-88B8-FBF2-0F57B1DFF4BF}"/>
              </a:ext>
            </a:extLst>
          </p:cNvPr>
          <p:cNvSpPr txBox="1"/>
          <p:nvPr/>
        </p:nvSpPr>
        <p:spPr>
          <a:xfrm>
            <a:off x="6990347" y="3831247"/>
            <a:ext cx="3838074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000" dirty="0">
                <a:solidFill>
                  <a:srgbClr val="202122"/>
                </a:solidFill>
              </a:rPr>
              <a:t>Explicit output declaration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08DE09-E420-1465-5139-B4885A444B9B}"/>
              </a:ext>
            </a:extLst>
          </p:cNvPr>
          <p:cNvSpPr txBox="1"/>
          <p:nvPr/>
        </p:nvSpPr>
        <p:spPr>
          <a:xfrm>
            <a:off x="6990347" y="4580831"/>
            <a:ext cx="3838074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000" dirty="0">
                <a:solidFill>
                  <a:srgbClr val="202122"/>
                </a:solidFill>
              </a:rPr>
              <a:t>Implicit output declaration</a:t>
            </a:r>
          </a:p>
        </p:txBody>
      </p:sp>
    </p:spTree>
    <p:extLst>
      <p:ext uri="{BB962C8B-B14F-4D97-AF65-F5344CB8AC3E}">
        <p14:creationId xmlns:p14="http://schemas.microsoft.com/office/powerpoint/2010/main" val="3283522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/>
              <p:nvPr/>
            </p:nvSpPr>
            <p:spPr>
              <a:xfrm>
                <a:off x="658813" y="1268413"/>
                <a:ext cx="9243176" cy="497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rgbClr val="202122"/>
                    </a:solidFill>
                  </a:rPr>
                  <a:t>Explicit output declaration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FF0000"/>
                    </a:solidFill>
                  </a:rPr>
                  <a:t>Repeated labels </a:t>
                </a:r>
                <a:r>
                  <a:rPr lang="en" altLang="zh-CN" sz="2400" dirty="0">
                    <a:solidFill>
                      <a:srgbClr val="202122"/>
                    </a:solidFill>
                  </a:rPr>
                  <a:t>of </a:t>
                </a:r>
                <a:r>
                  <a:rPr lang="en" altLang="zh-CN" sz="2400" dirty="0">
                    <a:solidFill>
                      <a:srgbClr val="FF0000"/>
                    </a:solidFill>
                  </a:rPr>
                  <a:t>different operands </a:t>
                </a:r>
                <a:r>
                  <a:rPr lang="en" altLang="zh-CN" sz="2400" dirty="0">
                    <a:solidFill>
                      <a:srgbClr val="202122"/>
                    </a:solidFill>
                  </a:rPr>
                  <a:t>gets element-wise product 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202122"/>
                    </a:solidFill>
                  </a:rPr>
                  <a:t>e.g., </a:t>
                </a:r>
                <a:r>
                  <a:rPr lang="en" altLang="zh-CN" sz="2000" dirty="0"/>
                  <a:t>'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ij,jk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ijk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" altLang="zh-CN" sz="2000" dirty="0">
                  <a:solidFill>
                    <a:srgbClr val="202122"/>
                  </a:solidFill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FF0000"/>
                    </a:solidFill>
                  </a:rPr>
                  <a:t>Repeated labels </a:t>
                </a:r>
                <a:r>
                  <a:rPr lang="en" altLang="zh-CN" sz="2400" dirty="0">
                    <a:solidFill>
                      <a:srgbClr val="202122"/>
                    </a:solidFill>
                  </a:rPr>
                  <a:t>of </a:t>
                </a:r>
                <a:r>
                  <a:rPr lang="en" altLang="zh-CN" sz="2400" dirty="0">
                    <a:solidFill>
                      <a:srgbClr val="FF0000"/>
                    </a:solidFill>
                  </a:rPr>
                  <a:t>the same operands</a:t>
                </a:r>
                <a:r>
                  <a:rPr lang="en" altLang="zh-CN" sz="2400" dirty="0">
                    <a:solidFill>
                      <a:srgbClr val="202122"/>
                    </a:solidFill>
                  </a:rPr>
                  <a:t> gets diagonal elements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202122"/>
                    </a:solidFill>
                  </a:rPr>
                  <a:t>e.g., 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ii-&gt;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" altLang="zh-CN" sz="2400" dirty="0">
                  <a:solidFill>
                    <a:srgbClr val="202122"/>
                  </a:solidFill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FF0000"/>
                    </a:solidFill>
                  </a:rPr>
                  <a:t>Reduced labels </a:t>
                </a:r>
                <a:r>
                  <a:rPr lang="en" altLang="zh-CN" sz="2400" dirty="0">
                    <a:solidFill>
                      <a:srgbClr val="202122"/>
                    </a:solidFill>
                  </a:rPr>
                  <a:t>means getting summed over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202122"/>
                    </a:solidFill>
                  </a:rPr>
                  <a:t>e.g., </a:t>
                </a:r>
                <a:r>
                  <a:rPr lang="en" altLang="zh-CN" sz="2000" dirty="0"/>
                  <a:t>'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400" dirty="0">
                  <a:solidFill>
                    <a:srgbClr val="202122"/>
                  </a:solidFill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202122"/>
                    </a:solidFill>
                  </a:rPr>
                  <a:t>The rules can be </a:t>
                </a:r>
                <a:r>
                  <a:rPr lang="en" altLang="zh-CN" sz="2400" dirty="0">
                    <a:solidFill>
                      <a:srgbClr val="FF0000"/>
                    </a:solidFill>
                  </a:rPr>
                  <a:t>nested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" altLang="zh-CN" sz="2000" dirty="0"/>
                  <a:t>'</a:t>
                </a:r>
                <a:r>
                  <a:rPr lang="en-US" altLang="zh-CN" sz="2000" dirty="0" err="1">
                    <a:solidFill>
                      <a:srgbClr val="202122"/>
                    </a:solidFill>
                  </a:rPr>
                  <a:t>ii,ik</a:t>
                </a:r>
                <a:r>
                  <a:rPr lang="en-US" altLang="zh-CN" sz="2000" dirty="0">
                    <a:solidFill>
                      <a:srgbClr val="202122"/>
                    </a:solidFill>
                  </a:rPr>
                  <a:t>-&gt;k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: equals stacked ‘ii-&gt;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’,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i,ik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’, then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-&gt;k’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000" dirty="0">
                  <a:solidFill>
                    <a:srgbClr val="202122"/>
                  </a:solidFill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" altLang="zh-CN" sz="2000" dirty="0"/>
                  <a:t>'</a:t>
                </a:r>
                <a:r>
                  <a:rPr lang="en-US" altLang="zh-CN" sz="2000" dirty="0" err="1">
                    <a:solidFill>
                      <a:srgbClr val="202122"/>
                    </a:solidFill>
                  </a:rPr>
                  <a:t>ij,ik</a:t>
                </a:r>
                <a:r>
                  <a:rPr lang="en-US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: equals stacked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ij,ik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’, then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-&gt;’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000" dirty="0">
                  <a:solidFill>
                    <a:srgbClr val="202122"/>
                  </a:solidFill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" altLang="zh-CN" sz="2000" dirty="0"/>
                  <a:t>'</a:t>
                </a:r>
                <a:r>
                  <a:rPr lang="en-US" altLang="zh-CN" sz="2000" dirty="0" err="1">
                    <a:solidFill>
                      <a:srgbClr val="202122"/>
                    </a:solidFill>
                  </a:rPr>
                  <a:t>ji,ik</a:t>
                </a:r>
                <a:r>
                  <a:rPr lang="en-US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-US" altLang="zh-CN" sz="2000" dirty="0" err="1">
                    <a:solidFill>
                      <a:srgbClr val="202122"/>
                    </a:solidFill>
                  </a:rPr>
                  <a:t>kj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: equals stacked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ji,ik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jik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’,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jik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jk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’, then ‘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jk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kj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000" dirty="0">
                  <a:solidFill>
                    <a:srgbClr val="202122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0A74C-24EF-2E45-6E0B-0986045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8413"/>
                <a:ext cx="9243176" cy="4978992"/>
              </a:xfrm>
              <a:prstGeom prst="rect">
                <a:avLst/>
              </a:prstGeom>
              <a:blipFill>
                <a:blip r:embed="rId3"/>
                <a:stretch>
                  <a:fillRect l="-960" b="-13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05A96F9-A794-0C9F-561E-A9B3CC5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CE9140-8251-ADC0-F9F6-675AD0CD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52C9F2-70F9-FCBC-7FC2-2FB475B40EC1}"/>
                  </a:ext>
                </a:extLst>
              </p:cNvPr>
              <p:cNvSpPr txBox="1"/>
              <p:nvPr/>
            </p:nvSpPr>
            <p:spPr>
              <a:xfrm>
                <a:off x="4920920" y="3993938"/>
                <a:ext cx="5769142" cy="512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202122"/>
                    </a:solidFill>
                  </a:rPr>
                  <a:t>e.g., </a:t>
                </a:r>
                <a:r>
                  <a:rPr lang="en" altLang="zh-CN" sz="2000" dirty="0"/>
                  <a:t>'</a:t>
                </a:r>
                <a:r>
                  <a:rPr lang="en" altLang="zh-CN" sz="2000" dirty="0" err="1">
                    <a:solidFill>
                      <a:srgbClr val="202122"/>
                    </a:solidFill>
                  </a:rPr>
                  <a:t>ij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-&gt;</a:t>
                </a:r>
                <a:r>
                  <a:rPr lang="en" altLang="zh-CN" sz="2000" dirty="0"/>
                  <a:t>'</a:t>
                </a:r>
                <a:r>
                  <a:rPr lang="en" altLang="zh-CN" sz="2000" dirty="0">
                    <a:solidFill>
                      <a:srgbClr val="202122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" altLang="zh-CN" sz="2400" dirty="0">
                  <a:solidFill>
                    <a:srgbClr val="202122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E52C9F2-70F9-FCBC-7FC2-2FB475B4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20" y="3993938"/>
                <a:ext cx="5769142" cy="512256"/>
              </a:xfrm>
              <a:prstGeom prst="rect">
                <a:avLst/>
              </a:prstGeom>
              <a:blipFill>
                <a:blip r:embed="rId4"/>
                <a:stretch>
                  <a:fillRect t="-75610" b="-134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646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11533187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Implicit output declaration (default rules)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FF0000"/>
                </a:solidFill>
              </a:rPr>
              <a:t>Repeated labels</a:t>
            </a:r>
            <a:r>
              <a:rPr lang="en" altLang="zh-CN" sz="2400" dirty="0">
                <a:solidFill>
                  <a:srgbClr val="202122"/>
                </a:solidFill>
              </a:rPr>
              <a:t> are reduced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000" dirty="0">
                <a:solidFill>
                  <a:srgbClr val="202122"/>
                </a:solidFill>
              </a:rPr>
              <a:t>e.g., ‘</a:t>
            </a:r>
            <a:r>
              <a:rPr lang="en" altLang="zh-CN" sz="2000" dirty="0" err="1">
                <a:solidFill>
                  <a:srgbClr val="202122"/>
                </a:solidFill>
              </a:rPr>
              <a:t>ij,jk</a:t>
            </a:r>
            <a:r>
              <a:rPr lang="en" altLang="zh-CN" sz="2000" dirty="0">
                <a:solidFill>
                  <a:srgbClr val="202122"/>
                </a:solidFill>
              </a:rPr>
              <a:t>’ equals ‘</a:t>
            </a:r>
            <a:r>
              <a:rPr lang="en" altLang="zh-CN" sz="2000" dirty="0" err="1">
                <a:solidFill>
                  <a:srgbClr val="202122"/>
                </a:solidFill>
              </a:rPr>
              <a:t>ij,jk</a:t>
            </a:r>
            <a:r>
              <a:rPr lang="en" altLang="zh-CN" sz="2000" dirty="0">
                <a:solidFill>
                  <a:srgbClr val="202122"/>
                </a:solidFill>
              </a:rPr>
              <a:t>-&gt;</a:t>
            </a:r>
            <a:r>
              <a:rPr lang="en" altLang="zh-CN" sz="2000" dirty="0" err="1">
                <a:solidFill>
                  <a:srgbClr val="202122"/>
                </a:solidFill>
              </a:rPr>
              <a:t>ik</a:t>
            </a:r>
            <a:r>
              <a:rPr lang="en" altLang="zh-CN" sz="2000" dirty="0">
                <a:solidFill>
                  <a:srgbClr val="202122"/>
                </a:solidFill>
              </a:rPr>
              <a:t>’, ‘ii’ equals ‘ii-&gt;’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(when only 1 operand) Labels not following alphabetical order mean transpose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000" dirty="0">
                <a:solidFill>
                  <a:srgbClr val="202122"/>
                </a:solidFill>
              </a:rPr>
              <a:t>e.g., ‘</a:t>
            </a:r>
            <a:r>
              <a:rPr lang="en" altLang="zh-CN" sz="2000" dirty="0" err="1">
                <a:solidFill>
                  <a:srgbClr val="202122"/>
                </a:solidFill>
              </a:rPr>
              <a:t>ba</a:t>
            </a:r>
            <a:r>
              <a:rPr lang="en" altLang="zh-CN" sz="2000" dirty="0">
                <a:solidFill>
                  <a:srgbClr val="202122"/>
                </a:solidFill>
              </a:rPr>
              <a:t>’ equals ‘ab-&gt;</a:t>
            </a:r>
            <a:r>
              <a:rPr lang="en" altLang="zh-CN" sz="2000" dirty="0" err="1">
                <a:solidFill>
                  <a:srgbClr val="202122"/>
                </a:solidFill>
              </a:rPr>
              <a:t>ba</a:t>
            </a:r>
            <a:r>
              <a:rPr lang="en" altLang="zh-CN" sz="2000" dirty="0">
                <a:solidFill>
                  <a:srgbClr val="202122"/>
                </a:solidFill>
              </a:rPr>
              <a:t>’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Einstein Summation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A7B671E-6DF0-F25A-35AD-7C0A87AB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3FA1AA-0AAD-B89C-DD93-4C66A989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319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050A74C-24EF-2E45-6E0B-0986045E357B}"/>
              </a:ext>
            </a:extLst>
          </p:cNvPr>
          <p:cNvSpPr txBox="1"/>
          <p:nvPr/>
        </p:nvSpPr>
        <p:spPr>
          <a:xfrm>
            <a:off x="658813" y="1268413"/>
            <a:ext cx="11533187" cy="341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Use einsum to implement the following operations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Inner product of two vectors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Matrix Multiplication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Trace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Transpose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Sum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Outer product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CC6801-1F10-7B46-C17C-39CF0F5914A5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5D14715-E80C-C305-C806-04ABA362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74B6D9E-8A6C-ABF5-0806-99D8B4A3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58813" y="1271221"/>
            <a:ext cx="11144880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How to achieve mix-typed (</a:t>
            </a:r>
            <a:r>
              <a:rPr lang="en-US" altLang="zh-CN" sz="2400" dirty="0">
                <a:solidFill>
                  <a:srgbClr val="51BE94"/>
                </a:solidFill>
              </a:rPr>
              <a:t>m</a:t>
            </a:r>
            <a:r>
              <a:rPr lang="en-US" altLang="zh-CN" sz="2400" dirty="0"/>
              <a:t> is not a constant)?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Size of each element can be different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Change with assigned value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Recall: How dynamic typed variable achieved?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7B943C-7160-6BA2-F45D-E476862CAA8E}"/>
              </a:ext>
            </a:extLst>
          </p:cNvPr>
          <p:cNvSpPr txBox="1"/>
          <p:nvPr/>
        </p:nvSpPr>
        <p:spPr>
          <a:xfrm>
            <a:off x="658813" y="3392356"/>
            <a:ext cx="10202749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Solution: Store </a:t>
            </a:r>
            <a:r>
              <a:rPr lang="en-US" altLang="zh-CN" sz="2400" dirty="0">
                <a:solidFill>
                  <a:srgbClr val="FF0000"/>
                </a:solidFill>
              </a:rPr>
              <a:t>address</a:t>
            </a:r>
            <a:r>
              <a:rPr lang="en-US" altLang="zh-CN" sz="2400" dirty="0"/>
              <a:t> </a:t>
            </a:r>
            <a:r>
              <a:rPr kumimoji="1" lang="en-US" altLang="zh-CN" sz="2400" dirty="0"/>
              <a:t>instead of value, each element points to an </a:t>
            </a:r>
            <a:r>
              <a:rPr kumimoji="1" lang="en-US" altLang="zh-CN" sz="2400" dirty="0">
                <a:solidFill>
                  <a:srgbClr val="FF0000"/>
                </a:solidFill>
              </a:rPr>
              <a:t>object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Memory Consumption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Separate metadata for each element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Time Consumption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Type judgement for each element when operations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Indexing through address (two-step operation)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5DA5E4-4C74-71A7-0D9D-822B38E9229B}"/>
              </a:ext>
            </a:extLst>
          </p:cNvPr>
          <p:cNvSpPr/>
          <p:nvPr/>
        </p:nvSpPr>
        <p:spPr>
          <a:xfrm>
            <a:off x="6471964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a2</a:t>
            </a:r>
            <a:endParaRPr kumimoji="1" lang="zh-CN" altLang="en-US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CDD328-5926-0182-02BB-DF56D7CE5892}"/>
              </a:ext>
            </a:extLst>
          </p:cNvPr>
          <p:cNvSpPr/>
          <p:nvPr/>
        </p:nvSpPr>
        <p:spPr>
          <a:xfrm>
            <a:off x="6843139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a3</a:t>
            </a:r>
            <a:endParaRPr kumimoji="1" lang="zh-CN" altLang="en-US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D7D383-4238-7D80-9E88-99E4637148A2}"/>
              </a:ext>
            </a:extLst>
          </p:cNvPr>
          <p:cNvSpPr/>
          <p:nvPr/>
        </p:nvSpPr>
        <p:spPr>
          <a:xfrm>
            <a:off x="7212737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a4</a:t>
            </a:r>
            <a:endParaRPr kumimoji="1" lang="zh-CN" altLang="en-US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8FE431-E019-2B1A-25D3-0919AD497F96}"/>
              </a:ext>
            </a:extLst>
          </p:cNvPr>
          <p:cNvSpPr/>
          <p:nvPr/>
        </p:nvSpPr>
        <p:spPr>
          <a:xfrm>
            <a:off x="7582335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a5</a:t>
            </a:r>
            <a:endParaRPr kumimoji="1" lang="zh-CN" altLang="en-US" sz="9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E337BB-305D-B1FD-D4B9-3AF86DE86F6B}"/>
              </a:ext>
            </a:extLst>
          </p:cNvPr>
          <p:cNvSpPr/>
          <p:nvPr/>
        </p:nvSpPr>
        <p:spPr>
          <a:xfrm>
            <a:off x="7927567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a6</a:t>
            </a:r>
            <a:endParaRPr kumimoji="1" lang="zh-CN" altLang="en-US" sz="9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434241-46D7-9FD2-531F-D1460DB0A923}"/>
              </a:ext>
            </a:extLst>
          </p:cNvPr>
          <p:cNvSpPr/>
          <p:nvPr/>
        </p:nvSpPr>
        <p:spPr>
          <a:xfrm>
            <a:off x="8298742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a7</a:t>
            </a:r>
            <a:endParaRPr kumimoji="1" lang="zh-CN" altLang="en-US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6442B5-ED43-8658-8165-0B19247BF4D9}"/>
              </a:ext>
            </a:extLst>
          </p:cNvPr>
          <p:cNvSpPr/>
          <p:nvPr/>
        </p:nvSpPr>
        <p:spPr>
          <a:xfrm>
            <a:off x="8668340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a8</a:t>
            </a:r>
            <a:endParaRPr kumimoji="1" lang="zh-CN" altLang="en-US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6B9FE7-A306-B2C1-05EF-08B6D4E49FEE}"/>
              </a:ext>
            </a:extLst>
          </p:cNvPr>
          <p:cNvSpPr/>
          <p:nvPr/>
        </p:nvSpPr>
        <p:spPr>
          <a:xfrm>
            <a:off x="9037938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a9</a:t>
            </a:r>
            <a:endParaRPr kumimoji="1" lang="zh-CN" altLang="en-US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8AF455-7696-A46D-623B-014D2F53F1C4}"/>
              </a:ext>
            </a:extLst>
          </p:cNvPr>
          <p:cNvSpPr/>
          <p:nvPr/>
        </p:nvSpPr>
        <p:spPr>
          <a:xfrm>
            <a:off x="9407536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a10</a:t>
            </a:r>
            <a:endParaRPr kumimoji="1" lang="zh-CN" altLang="en-US" sz="9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562E65-96AF-87E4-21D9-5BAA293C8EA1}"/>
              </a:ext>
            </a:extLst>
          </p:cNvPr>
          <p:cNvSpPr/>
          <p:nvPr/>
        </p:nvSpPr>
        <p:spPr>
          <a:xfrm>
            <a:off x="9778711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a11</a:t>
            </a:r>
            <a:endParaRPr kumimoji="1" lang="zh-CN" altLang="en-US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A30949-67CE-EB98-2E4A-5672491C4BBA}"/>
              </a:ext>
            </a:extLst>
          </p:cNvPr>
          <p:cNvSpPr/>
          <p:nvPr/>
        </p:nvSpPr>
        <p:spPr>
          <a:xfrm>
            <a:off x="10148309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a12</a:t>
            </a:r>
            <a:endParaRPr kumimoji="1" lang="zh-CN" altLang="en-US" sz="9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9313F9-4FE6-1C60-DD5C-7124883643D9}"/>
              </a:ext>
            </a:extLst>
          </p:cNvPr>
          <p:cNvSpPr/>
          <p:nvPr/>
        </p:nvSpPr>
        <p:spPr>
          <a:xfrm>
            <a:off x="10517907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a13</a:t>
            </a:r>
            <a:endParaRPr kumimoji="1" lang="zh-CN" altLang="en-US" sz="9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3A27BA-BD72-70D8-E391-5F9C99CD82AA}"/>
              </a:ext>
            </a:extLst>
          </p:cNvPr>
          <p:cNvSpPr/>
          <p:nvPr/>
        </p:nvSpPr>
        <p:spPr>
          <a:xfrm>
            <a:off x="10863139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a14</a:t>
            </a:r>
            <a:endParaRPr kumimoji="1" lang="zh-CN" altLang="en-US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1E5890-C0BC-9CF8-E0A7-27F29BBE249D}"/>
              </a:ext>
            </a:extLst>
          </p:cNvPr>
          <p:cNvSpPr/>
          <p:nvPr/>
        </p:nvSpPr>
        <p:spPr>
          <a:xfrm>
            <a:off x="11234314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a15</a:t>
            </a:r>
            <a:endParaRPr kumimoji="1" lang="zh-CN" altLang="en-US" sz="9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797050-7B9F-36D5-6DA9-AD1EE9F43A62}"/>
              </a:ext>
            </a:extLst>
          </p:cNvPr>
          <p:cNvSpPr/>
          <p:nvPr/>
        </p:nvSpPr>
        <p:spPr>
          <a:xfrm>
            <a:off x="11603912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a16</a:t>
            </a:r>
            <a:endParaRPr kumimoji="1" lang="zh-CN" altLang="en-US" sz="9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FC35CEE-A74F-6B9F-E68F-07FE06BC839E}"/>
              </a:ext>
            </a:extLst>
          </p:cNvPr>
          <p:cNvSpPr/>
          <p:nvPr/>
        </p:nvSpPr>
        <p:spPr>
          <a:xfrm>
            <a:off x="6096000" y="4995666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</a:t>
            </a:r>
            <a:endParaRPr kumimoji="1" lang="zh-CN" altLang="en-US" sz="9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9CF546C-F13A-7B81-C1E5-42F865C9CE46}"/>
              </a:ext>
            </a:extLst>
          </p:cNvPr>
          <p:cNvSpPr/>
          <p:nvPr/>
        </p:nvSpPr>
        <p:spPr>
          <a:xfrm>
            <a:off x="7648919" y="4308954"/>
            <a:ext cx="1008961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Object: 1</a:t>
            </a:r>
            <a:endParaRPr kumimoji="1" lang="zh-CN" altLang="en-US" sz="1600" dirty="0"/>
          </a:p>
        </p:txBody>
      </p:sp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id="{910AA65A-83E8-EDA4-895F-985DAA8D36E9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rot="16200000" flipV="1">
            <a:off x="9128801" y="3791365"/>
            <a:ext cx="228907" cy="217970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EC0ECEA7-0667-2607-1A6B-7930DDE96579}"/>
              </a:ext>
            </a:extLst>
          </p:cNvPr>
          <p:cNvSpPr/>
          <p:nvPr/>
        </p:nvSpPr>
        <p:spPr>
          <a:xfrm>
            <a:off x="8657881" y="4308954"/>
            <a:ext cx="1008962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9B5F4B-A9E3-49BD-7FB3-FF9BF32F2F18}"/>
              </a:ext>
            </a:extLst>
          </p:cNvPr>
          <p:cNvSpPr/>
          <p:nvPr/>
        </p:nvSpPr>
        <p:spPr>
          <a:xfrm>
            <a:off x="9681027" y="4308954"/>
            <a:ext cx="1195061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Object: dog</a:t>
            </a:r>
            <a:endParaRPr kumimoji="1" lang="zh-CN" altLang="en-US" sz="1600" dirty="0"/>
          </a:p>
        </p:txBody>
      </p:sp>
      <p:cxnSp>
        <p:nvCxnSpPr>
          <p:cNvPr id="27" name="曲线连接符 26">
            <a:extLst>
              <a:ext uri="{FF2B5EF4-FFF2-40B4-BE49-F238E27FC236}">
                <a16:creationId xmlns:a16="http://schemas.microsoft.com/office/drawing/2014/main" id="{D14AB6D3-5392-5650-C4EE-402984530972}"/>
              </a:ext>
            </a:extLst>
          </p:cNvPr>
          <p:cNvCxnSpPr>
            <a:cxnSpLocks/>
            <a:stCxn id="17" idx="0"/>
            <a:endCxn id="26" idx="2"/>
          </p:cNvCxnSpPr>
          <p:nvPr/>
        </p:nvCxnSpPr>
        <p:spPr>
          <a:xfrm rot="16200000" flipV="1">
            <a:off x="10376179" y="4669144"/>
            <a:ext cx="228906" cy="42414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9E8E705-8F04-72DA-0B1C-F7B0CF02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灯片编号占位符 2">
            <a:extLst>
              <a:ext uri="{FF2B5EF4-FFF2-40B4-BE49-F238E27FC236}">
                <a16:creationId xmlns:a16="http://schemas.microsoft.com/office/drawing/2014/main" id="{F49F93FE-247B-A68D-C8E6-F16EEE65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2"/>
            <a:ext cx="10515600" cy="490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vs List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Operations: Views and Copies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More Array Operations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Linear Algebra with NumPy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36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4EFB8B-FC65-BFFC-C4C9-F91C1D28B166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6AE44-7EA6-A0FF-6302-D9F0BE25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84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E00"/>
                </a:solidFill>
              </a:rPr>
              <a:t>Thank you!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33C06-3FD0-ADD4-CC0A-209FC64A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80183-27B7-6E77-72BE-C314B7D9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72120"/>
            <a:ext cx="11531600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How to achieve unfix-length? e.g., append() may extend the length of a list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Solution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Pre-allocate the space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Copy to a larger space when space not enough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7A9D4D37-49C8-3F8F-85E8-A2695F00CAA0}"/>
              </a:ext>
            </a:extLst>
          </p:cNvPr>
          <p:cNvSpPr txBox="1"/>
          <p:nvPr/>
        </p:nvSpPr>
        <p:spPr>
          <a:xfrm>
            <a:off x="658813" y="5354876"/>
            <a:ext cx="901885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Memory Consumption</a:t>
            </a:r>
            <a:r>
              <a:rPr kumimoji="1" lang="en-US" altLang="zh-CN" sz="2400" dirty="0"/>
              <a:t>: always take larger space than needed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Time Consumption</a:t>
            </a:r>
            <a:r>
              <a:rPr kumimoji="1" lang="en-US" altLang="zh-CN" sz="2400" dirty="0"/>
              <a:t>: copy the list costs O(n)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C54A18-A530-64C3-DFB4-4A7548BB447C}"/>
              </a:ext>
            </a:extLst>
          </p:cNvPr>
          <p:cNvSpPr txBox="1"/>
          <p:nvPr/>
        </p:nvSpPr>
        <p:spPr>
          <a:xfrm>
            <a:off x="7014117" y="5892297"/>
            <a:ext cx="51778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Conclusion: convenient but inefficient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0F0EE94-82FE-DB27-1310-3BCF24BB282E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079901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…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6721767-D68B-8117-5707-BFC25E1B5B0F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792754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a1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a2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a3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a4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…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an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…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36328D1D-0223-5C3D-A1D5-9A49B394D49C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3404629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sp>
        <p:nvSpPr>
          <p:cNvPr id="8" name="下箭头 7">
            <a:extLst>
              <a:ext uri="{FF2B5EF4-FFF2-40B4-BE49-F238E27FC236}">
                <a16:creationId xmlns:a16="http://schemas.microsoft.com/office/drawing/2014/main" id="{031EE8B3-1B7C-E886-1AFD-BD566CE17BDD}"/>
              </a:ext>
            </a:extLst>
          </p:cNvPr>
          <p:cNvSpPr/>
          <p:nvPr/>
        </p:nvSpPr>
        <p:spPr>
          <a:xfrm>
            <a:off x="4419252" y="3818440"/>
            <a:ext cx="200722" cy="21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D72D0A0B-3156-40FE-47BB-6E4B203B5D89}"/>
              </a:ext>
            </a:extLst>
          </p:cNvPr>
          <p:cNvSpPr/>
          <p:nvPr/>
        </p:nvSpPr>
        <p:spPr>
          <a:xfrm>
            <a:off x="4419252" y="4519082"/>
            <a:ext cx="200722" cy="21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9588772-1BFE-351B-F214-4EE02FBC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EAB7DFFC-AE11-600A-373C-9FC9190B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array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68413"/>
            <a:ext cx="833600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For numerical computation, advanced features are not necessary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Fix-dimensioned vectors, matrices, tensors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Fixed type (all integers, float, …)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9A169A0-E95B-1532-DDBB-37EC174AD538}"/>
              </a:ext>
            </a:extLst>
          </p:cNvPr>
          <p:cNvSpPr txBox="1"/>
          <p:nvPr/>
        </p:nvSpPr>
        <p:spPr>
          <a:xfrm>
            <a:off x="654586" y="3172097"/>
            <a:ext cx="6872487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err="1"/>
              <a:t>ndarray</a:t>
            </a:r>
            <a:r>
              <a:rPr kumimoji="1" lang="en-US" altLang="zh-CN" sz="2400" dirty="0"/>
              <a:t>: </a:t>
            </a:r>
            <a:r>
              <a:rPr kumimoji="1" lang="en-US" altLang="zh-CN" sz="2400" dirty="0">
                <a:solidFill>
                  <a:srgbClr val="FF0000"/>
                </a:solidFill>
              </a:rPr>
              <a:t>Higher time and memory efficiency</a:t>
            </a:r>
            <a:endParaRPr kumimoji="1"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Fixed memory space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Unified metadata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stores values (not object)</a:t>
            </a:r>
            <a:endParaRPr lang="zh-CN" altLang="en-US" sz="2400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B4E4D72C-160C-B74F-E73B-65D4BE0076C6}"/>
              </a:ext>
            </a:extLst>
          </p:cNvPr>
          <p:cNvSpPr/>
          <p:nvPr/>
        </p:nvSpPr>
        <p:spPr>
          <a:xfrm rot="5400000">
            <a:off x="1056319" y="2867061"/>
            <a:ext cx="343829" cy="3122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7773397-5442-8F09-F2C8-0BA3C97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D7F62B-EC53-ABA3-8FDD-13FAAE81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4" name="表格 31">
            <a:extLst>
              <a:ext uri="{FF2B5EF4-FFF2-40B4-BE49-F238E27FC236}">
                <a16:creationId xmlns:a16="http://schemas.microsoft.com/office/drawing/2014/main" id="{8269F90B-C094-3E6B-3999-A45864558D91}"/>
              </a:ext>
            </a:extLst>
          </p:cNvPr>
          <p:cNvGraphicFramePr>
            <a:graphicFrameLocks noGrp="1"/>
          </p:cNvGraphicFramePr>
          <p:nvPr/>
        </p:nvGraphicFramePr>
        <p:xfrm>
          <a:off x="687199" y="531292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5" name="左大括号 4">
            <a:extLst>
              <a:ext uri="{FF2B5EF4-FFF2-40B4-BE49-F238E27FC236}">
                <a16:creationId xmlns:a16="http://schemas.microsoft.com/office/drawing/2014/main" id="{8106FBF8-2E29-8855-5E42-859BE4CFCE73}"/>
              </a:ext>
            </a:extLst>
          </p:cNvPr>
          <p:cNvSpPr/>
          <p:nvPr/>
        </p:nvSpPr>
        <p:spPr>
          <a:xfrm rot="16200000">
            <a:off x="2510250" y="4007840"/>
            <a:ext cx="403761" cy="37528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D6AD3F-2DD2-2216-9861-B8C445C7CD22}"/>
              </a:ext>
            </a:extLst>
          </p:cNvPr>
          <p:cNvSpPr txBox="1"/>
          <p:nvPr/>
        </p:nvSpPr>
        <p:spPr>
          <a:xfrm>
            <a:off x="2066440" y="6089776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8" name="曲线连接符 7">
            <a:extLst>
              <a:ext uri="{FF2B5EF4-FFF2-40B4-BE49-F238E27FC236}">
                <a16:creationId xmlns:a16="http://schemas.microsoft.com/office/drawing/2014/main" id="{A7B02509-5A6A-20EA-D9AC-7F8CD6507436}"/>
              </a:ext>
            </a:extLst>
          </p:cNvPr>
          <p:cNvCxnSpPr>
            <a:cxnSpLocks/>
            <a:stCxn id="4" idx="3"/>
            <a:endCxn id="4" idx="1"/>
          </p:cNvCxnSpPr>
          <p:nvPr/>
        </p:nvCxnSpPr>
        <p:spPr>
          <a:xfrm flipH="1">
            <a:off x="687199" y="5498341"/>
            <a:ext cx="5913557" cy="12700"/>
          </a:xfrm>
          <a:prstGeom prst="curvedConnector5">
            <a:avLst>
              <a:gd name="adj1" fmla="val -3866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High dimensional 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56DDB-9245-3C5F-B266-6A211E251AAF}"/>
              </a:ext>
            </a:extLst>
          </p:cNvPr>
          <p:cNvSpPr txBox="1"/>
          <p:nvPr/>
        </p:nvSpPr>
        <p:spPr>
          <a:xfrm>
            <a:off x="5687880" y="5040392"/>
            <a:ext cx="136085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dirty="0" err="1">
                <a:ea typeface="+mj-ea"/>
              </a:rPr>
              <a:t>Ndarray</a:t>
            </a:r>
            <a:endParaRPr lang="en-US" altLang="zh-CN" sz="2400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D86F884-0567-6A22-EB25-DD4C76F5CD1E}"/>
                  </a:ext>
                </a:extLst>
              </p:cNvPr>
              <p:cNvSpPr/>
              <p:nvPr/>
            </p:nvSpPr>
            <p:spPr>
              <a:xfrm>
                <a:off x="8244072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D86F884-0567-6A22-EB25-DD4C76F5C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072" y="5400202"/>
                <a:ext cx="369598" cy="369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4890EBD-1694-9297-6342-9F896DABCBBC}"/>
                  </a:ext>
                </a:extLst>
              </p:cNvPr>
              <p:cNvSpPr/>
              <p:nvPr/>
            </p:nvSpPr>
            <p:spPr>
              <a:xfrm>
                <a:off x="8615247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4890EBD-1694-9297-6342-9F896DABC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247" y="5400202"/>
                <a:ext cx="369598" cy="36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420FA34-C218-DB87-E207-78F78B2B8057}"/>
                  </a:ext>
                </a:extLst>
              </p:cNvPr>
              <p:cNvSpPr/>
              <p:nvPr/>
            </p:nvSpPr>
            <p:spPr>
              <a:xfrm>
                <a:off x="8984845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420FA34-C218-DB87-E207-78F78B2B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845" y="5400202"/>
                <a:ext cx="369598" cy="369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CEA2FF5-70A5-04E3-3805-CE087BC33F69}"/>
                  </a:ext>
                </a:extLst>
              </p:cNvPr>
              <p:cNvSpPr/>
              <p:nvPr/>
            </p:nvSpPr>
            <p:spPr>
              <a:xfrm>
                <a:off x="9354443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CEA2FF5-70A5-04E3-3805-CE087BC33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443" y="5400201"/>
                <a:ext cx="369598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E44BC1C-41F0-A8E1-D50E-5B84B9CF0634}"/>
                  </a:ext>
                </a:extLst>
              </p:cNvPr>
              <p:cNvSpPr/>
              <p:nvPr/>
            </p:nvSpPr>
            <p:spPr>
              <a:xfrm>
                <a:off x="9699675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E44BC1C-41F0-A8E1-D50E-5B84B9CF0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75" y="5400201"/>
                <a:ext cx="369598" cy="369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1F07955-1CB2-E890-56D8-2D5B4DA02CB1}"/>
                  </a:ext>
                </a:extLst>
              </p:cNvPr>
              <p:cNvSpPr/>
              <p:nvPr/>
            </p:nvSpPr>
            <p:spPr>
              <a:xfrm>
                <a:off x="10070850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1F07955-1CB2-E890-56D8-2D5B4DA02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850" y="5400201"/>
                <a:ext cx="369598" cy="3693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8349B4-E6A1-9F8E-F445-17B59A2E2210}"/>
                  </a:ext>
                </a:extLst>
              </p:cNvPr>
              <p:cNvSpPr/>
              <p:nvPr/>
            </p:nvSpPr>
            <p:spPr>
              <a:xfrm>
                <a:off x="10440448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8349B4-E6A1-9F8E-F445-17B59A2E2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448" y="5400201"/>
                <a:ext cx="369598" cy="3693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C28A7D8-B203-3326-D214-402DDAA2CA26}"/>
                  </a:ext>
                </a:extLst>
              </p:cNvPr>
              <p:cNvSpPr/>
              <p:nvPr/>
            </p:nvSpPr>
            <p:spPr>
              <a:xfrm>
                <a:off x="10810046" y="5400200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C28A7D8-B203-3326-D214-402DDAA2C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46" y="5400200"/>
                <a:ext cx="369598" cy="369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7D45AA3C-736A-DBAB-99AB-799BF344943D}"/>
                  </a:ext>
                </a:extLst>
              </p:cNvPr>
              <p:cNvSpPr/>
              <p:nvPr/>
            </p:nvSpPr>
            <p:spPr>
              <a:xfrm>
                <a:off x="7868108" y="540019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7D45AA3C-736A-DBAB-99AB-799BF3449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08" y="5400195"/>
                <a:ext cx="369598" cy="369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文本框 82">
            <a:extLst>
              <a:ext uri="{FF2B5EF4-FFF2-40B4-BE49-F238E27FC236}">
                <a16:creationId xmlns:a16="http://schemas.microsoft.com/office/drawing/2014/main" id="{76447EE5-4FCB-8D7E-754B-EDB9B7F5E8C9}"/>
              </a:ext>
            </a:extLst>
          </p:cNvPr>
          <p:cNvSpPr txBox="1"/>
          <p:nvPr/>
        </p:nvSpPr>
        <p:spPr>
          <a:xfrm>
            <a:off x="7070559" y="5750390"/>
            <a:ext cx="4883586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][j] from a + (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 * M + j) * m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527C81A-9FA1-7734-2013-491F4B9A4132}"/>
              </a:ext>
            </a:extLst>
          </p:cNvPr>
          <p:cNvSpPr txBox="1"/>
          <p:nvPr/>
        </p:nvSpPr>
        <p:spPr>
          <a:xfrm>
            <a:off x="658812" y="1469571"/>
            <a:ext cx="509439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Example: Storing and indexing a matrix (N x M), each element: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格 54">
                <a:extLst>
                  <a:ext uri="{FF2B5EF4-FFF2-40B4-BE49-F238E27FC236}">
                    <a16:creationId xmlns:a16="http://schemas.microsoft.com/office/drawing/2014/main" id="{5BEE9A40-1362-1F49-8D6D-C768528EB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41064" y="3254982"/>
              <a:ext cx="1710378" cy="149393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70126">
                      <a:extLst>
                        <a:ext uri="{9D8B030D-6E8A-4147-A177-3AD203B41FA5}">
                          <a16:colId xmlns:a16="http://schemas.microsoft.com/office/drawing/2014/main" val="554137979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3627222305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1625250429"/>
                        </a:ext>
                      </a:extLst>
                    </a:gridCol>
                  </a:tblGrid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75259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1016897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0834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格 54">
                <a:extLst>
                  <a:ext uri="{FF2B5EF4-FFF2-40B4-BE49-F238E27FC236}">
                    <a16:creationId xmlns:a16="http://schemas.microsoft.com/office/drawing/2014/main" id="{5BEE9A40-1362-1F49-8D6D-C768528EB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366284"/>
                  </p:ext>
                </p:extLst>
              </p:nvPr>
            </p:nvGraphicFramePr>
            <p:xfrm>
              <a:off x="1041064" y="3254982"/>
              <a:ext cx="1710378" cy="149393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70126">
                      <a:extLst>
                        <a:ext uri="{9D8B030D-6E8A-4147-A177-3AD203B41FA5}">
                          <a16:colId xmlns:a16="http://schemas.microsoft.com/office/drawing/2014/main" val="554137979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3627222305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1625250429"/>
                        </a:ext>
                      </a:extLst>
                    </a:gridCol>
                  </a:tblGrid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564" r="-204444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2564" r="-10000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2564" r="-2222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75259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100000" r="-20444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100000" r="-1000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100000" r="-2222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1016897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05128" r="-204444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205128" r="-100000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205128" r="-2222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0834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0408FB1-1D2D-1CFA-16F1-BECD1E84EA6D}"/>
                  </a:ext>
                </a:extLst>
              </p:cNvPr>
              <p:cNvSpPr/>
              <p:nvPr/>
            </p:nvSpPr>
            <p:spPr>
              <a:xfrm>
                <a:off x="9349741" y="2735747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0408FB1-1D2D-1CFA-16F1-BECD1E84E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741" y="2735747"/>
                <a:ext cx="369598" cy="3693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2A0D35-3FBD-337A-857E-6FFA2059992D}"/>
                  </a:ext>
                </a:extLst>
              </p:cNvPr>
              <p:cNvSpPr/>
              <p:nvPr/>
            </p:nvSpPr>
            <p:spPr>
              <a:xfrm>
                <a:off x="9720916" y="2735747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2A0D35-3FBD-337A-857E-6FFA20599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916" y="2735747"/>
                <a:ext cx="369598" cy="3693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D8899E-6CE0-CED5-3F1E-760FE2288D50}"/>
                  </a:ext>
                </a:extLst>
              </p:cNvPr>
              <p:cNvSpPr/>
              <p:nvPr/>
            </p:nvSpPr>
            <p:spPr>
              <a:xfrm>
                <a:off x="8973777" y="2735740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D8899E-6CE0-CED5-3F1E-760FE2288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777" y="2735740"/>
                <a:ext cx="369598" cy="3693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6B6283-8E7D-3A1C-8875-2D413C5B5D00}"/>
                  </a:ext>
                </a:extLst>
              </p:cNvPr>
              <p:cNvSpPr/>
              <p:nvPr/>
            </p:nvSpPr>
            <p:spPr>
              <a:xfrm>
                <a:off x="8506082" y="215073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6B6283-8E7D-3A1C-8875-2D413C5B5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82" y="2150735"/>
                <a:ext cx="369598" cy="3693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7F0A128-4539-9FBF-DAE7-1D7D8C261A45}"/>
                  </a:ext>
                </a:extLst>
              </p:cNvPr>
              <p:cNvSpPr/>
              <p:nvPr/>
            </p:nvSpPr>
            <p:spPr>
              <a:xfrm>
                <a:off x="8877257" y="215073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7F0A128-4539-9FBF-DAE7-1D7D8C26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57" y="2150735"/>
                <a:ext cx="369598" cy="3693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5DA89C9-6B81-5942-D28A-C48673400E77}"/>
                  </a:ext>
                </a:extLst>
              </p:cNvPr>
              <p:cNvSpPr/>
              <p:nvPr/>
            </p:nvSpPr>
            <p:spPr>
              <a:xfrm>
                <a:off x="8130118" y="2150728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5DA89C9-6B81-5942-D28A-C48673400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118" y="2150728"/>
                <a:ext cx="369598" cy="3693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7F385CD-E10A-CADD-8B52-622A67FFF196}"/>
                  </a:ext>
                </a:extLst>
              </p:cNvPr>
              <p:cNvSpPr/>
              <p:nvPr/>
            </p:nvSpPr>
            <p:spPr>
              <a:xfrm>
                <a:off x="9719339" y="2150729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7F385CD-E10A-CADD-8B52-622A67FFF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339" y="2150729"/>
                <a:ext cx="369598" cy="3693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029EB46-2CF7-1531-C3E0-342505EAB901}"/>
                  </a:ext>
                </a:extLst>
              </p:cNvPr>
              <p:cNvSpPr/>
              <p:nvPr/>
            </p:nvSpPr>
            <p:spPr>
              <a:xfrm>
                <a:off x="10090514" y="2150729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029EB46-2CF7-1531-C3E0-342505EAB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14" y="2150729"/>
                <a:ext cx="369598" cy="3693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54CAD0B-9784-96A8-6A2F-D18B520C8281}"/>
                  </a:ext>
                </a:extLst>
              </p:cNvPr>
              <p:cNvSpPr/>
              <p:nvPr/>
            </p:nvSpPr>
            <p:spPr>
              <a:xfrm>
                <a:off x="9343375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54CAD0B-9784-96A8-6A2F-D18B520C8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375" y="2150722"/>
                <a:ext cx="369598" cy="3693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A07B00C0-96A9-7E3B-0E02-4F2E3F1E5D92}"/>
              </a:ext>
            </a:extLst>
          </p:cNvPr>
          <p:cNvCxnSpPr>
            <a:cxnSpLocks/>
            <a:stCxn id="22" idx="0"/>
            <a:endCxn id="37" idx="2"/>
          </p:cNvCxnSpPr>
          <p:nvPr/>
        </p:nvCxnSpPr>
        <p:spPr>
          <a:xfrm rot="16200000" flipV="1">
            <a:off x="8628908" y="2206071"/>
            <a:ext cx="215679" cy="843659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499790B1-99C1-A2AD-9C7F-40712A753C85}"/>
              </a:ext>
            </a:extLst>
          </p:cNvPr>
          <p:cNvCxnSpPr>
            <a:cxnSpLocks/>
            <a:stCxn id="4" idx="0"/>
            <a:endCxn id="42" idx="2"/>
          </p:cNvCxnSpPr>
          <p:nvPr/>
        </p:nvCxnSpPr>
        <p:spPr>
          <a:xfrm rot="16200000" flipV="1">
            <a:off x="9423511" y="2624718"/>
            <a:ext cx="215692" cy="6366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2DCB8A51-9D06-39A3-8F74-87C855CA28EE}"/>
              </a:ext>
            </a:extLst>
          </p:cNvPr>
          <p:cNvSpPr/>
          <p:nvPr/>
        </p:nvSpPr>
        <p:spPr>
          <a:xfrm>
            <a:off x="7919074" y="1589823"/>
            <a:ext cx="781004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Object: 1</a:t>
            </a:r>
            <a:endParaRPr kumimoji="1" lang="zh-CN" altLang="en-US" sz="1200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0642CD1-97CD-8B6F-1A47-3AB5575567BB}"/>
              </a:ext>
            </a:extLst>
          </p:cNvPr>
          <p:cNvSpPr/>
          <p:nvPr/>
        </p:nvSpPr>
        <p:spPr>
          <a:xfrm>
            <a:off x="8700596" y="1589823"/>
            <a:ext cx="529232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…</a:t>
            </a:r>
            <a:endParaRPr kumimoji="1" lang="zh-CN" altLang="en-US" sz="16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FDA4D04-457D-9291-F13D-3ABA031AE756}"/>
              </a:ext>
            </a:extLst>
          </p:cNvPr>
          <p:cNvSpPr/>
          <p:nvPr/>
        </p:nvSpPr>
        <p:spPr>
          <a:xfrm>
            <a:off x="9235205" y="1589823"/>
            <a:ext cx="781005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Object: 2</a:t>
            </a:r>
            <a:endParaRPr kumimoji="1" lang="zh-CN" altLang="en-US" sz="1200" dirty="0"/>
          </a:p>
        </p:txBody>
      </p:sp>
      <p:cxnSp>
        <p:nvCxnSpPr>
          <p:cNvPr id="60" name="曲线连接符 59">
            <a:extLst>
              <a:ext uri="{FF2B5EF4-FFF2-40B4-BE49-F238E27FC236}">
                <a16:creationId xmlns:a16="http://schemas.microsoft.com/office/drawing/2014/main" id="{88717CED-E222-02C3-11AB-84B126CE63F6}"/>
              </a:ext>
            </a:extLst>
          </p:cNvPr>
          <p:cNvCxnSpPr>
            <a:cxnSpLocks/>
            <a:stCxn id="42" idx="0"/>
            <a:endCxn id="57" idx="2"/>
          </p:cNvCxnSpPr>
          <p:nvPr/>
        </p:nvCxnSpPr>
        <p:spPr>
          <a:xfrm rot="5400000" flipH="1" flipV="1">
            <a:off x="9481158" y="2006172"/>
            <a:ext cx="191566" cy="97534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>
            <a:extLst>
              <a:ext uri="{FF2B5EF4-FFF2-40B4-BE49-F238E27FC236}">
                <a16:creationId xmlns:a16="http://schemas.microsoft.com/office/drawing/2014/main" id="{793BE0A6-DDB9-65D6-9B17-442CE64328E0}"/>
              </a:ext>
            </a:extLst>
          </p:cNvPr>
          <p:cNvCxnSpPr>
            <a:cxnSpLocks/>
            <a:stCxn id="37" idx="0"/>
            <a:endCxn id="54" idx="2"/>
          </p:cNvCxnSpPr>
          <p:nvPr/>
        </p:nvCxnSpPr>
        <p:spPr>
          <a:xfrm rot="16200000" flipV="1">
            <a:off x="8216461" y="2052271"/>
            <a:ext cx="191572" cy="5341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9738FBC4-74CE-CCB9-1B38-A2820FCA4B92}"/>
              </a:ext>
            </a:extLst>
          </p:cNvPr>
          <p:cNvSpPr txBox="1"/>
          <p:nvPr/>
        </p:nvSpPr>
        <p:spPr>
          <a:xfrm>
            <a:off x="7215711" y="3114584"/>
            <a:ext cx="4976289" cy="166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</a:t>
            </a:r>
            <a:r>
              <a:rPr lang="en-US" altLang="zh-CN" sz="2000" dirty="0"/>
              <a:t>address</a:t>
            </a:r>
            <a:r>
              <a:rPr lang="en-US" altLang="zh-CN" sz="2000" dirty="0">
                <a:ea typeface="+mj-ea"/>
              </a:rPr>
              <a:t> from </a:t>
            </a:r>
            <a:r>
              <a:rPr lang="en-US" altLang="zh-CN" sz="2000" dirty="0" err="1">
                <a:ea typeface="+mj-ea"/>
              </a:rPr>
              <a:t>a.first</a:t>
            </a:r>
            <a:r>
              <a:rPr lang="en-US" altLang="zh-CN" sz="2000" dirty="0">
                <a:ea typeface="+mj-ea"/>
              </a:rPr>
              <a:t>() + 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 * m_{add}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list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address from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].first() + j * m_{add}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element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][j]</a:t>
            </a:r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3C5775FE-ACB9-4580-BA33-D3A7C16A9F4A}"/>
              </a:ext>
            </a:extLst>
          </p:cNvPr>
          <p:cNvSpPr/>
          <p:nvPr/>
        </p:nvSpPr>
        <p:spPr>
          <a:xfrm>
            <a:off x="7070559" y="1450832"/>
            <a:ext cx="5019325" cy="3374016"/>
          </a:xfrm>
          <a:prstGeom prst="roundRect">
            <a:avLst>
              <a:gd name="adj" fmla="val 59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9082D64-E405-21A6-463A-19692A5D14CF}"/>
              </a:ext>
            </a:extLst>
          </p:cNvPr>
          <p:cNvSpPr txBox="1"/>
          <p:nvPr/>
        </p:nvSpPr>
        <p:spPr>
          <a:xfrm>
            <a:off x="6117829" y="1017100"/>
            <a:ext cx="5723072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dirty="0">
                <a:ea typeface="+mj-ea"/>
              </a:rPr>
              <a:t>List:</a:t>
            </a:r>
            <a:r>
              <a:rPr lang="en-US" altLang="zh-CN" dirty="0">
                <a:ea typeface="+mj-ea"/>
              </a:rPr>
              <a:t>[[a11, a12, a13], [a21, a22, a23], [a31, a32, a33]]</a:t>
            </a:r>
            <a:endParaRPr lang="en-US" altLang="zh-CN" sz="2400" dirty="0">
              <a:ea typeface="+mj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5A1175C-6363-1670-1BB6-3748CBE22D05}"/>
              </a:ext>
            </a:extLst>
          </p:cNvPr>
          <p:cNvSpPr txBox="1"/>
          <p:nvPr/>
        </p:nvSpPr>
        <p:spPr>
          <a:xfrm>
            <a:off x="7703106" y="1910914"/>
            <a:ext cx="42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a1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5915B58-75A5-56AA-ED59-05B474740A76}"/>
              </a:ext>
            </a:extLst>
          </p:cNvPr>
          <p:cNvSpPr txBox="1"/>
          <p:nvPr/>
        </p:nvSpPr>
        <p:spPr>
          <a:xfrm>
            <a:off x="10197953" y="1764579"/>
            <a:ext cx="53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a2</a:t>
            </a:r>
            <a:endParaRPr lang="zh-CN" altLang="en-US" dirty="0"/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68F28AD2-4A98-ECE6-8FA7-A42EB1CD0D31}"/>
              </a:ext>
            </a:extLst>
          </p:cNvPr>
          <p:cNvSpPr/>
          <p:nvPr/>
        </p:nvSpPr>
        <p:spPr>
          <a:xfrm>
            <a:off x="7070559" y="5079058"/>
            <a:ext cx="5019325" cy="1140969"/>
          </a:xfrm>
          <a:prstGeom prst="roundRect">
            <a:avLst>
              <a:gd name="adj" fmla="val 59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5D177AD-5CDF-8FED-916C-FD06ED893EDB}"/>
                  </a:ext>
                </a:extLst>
              </p:cNvPr>
              <p:cNvSpPr/>
              <p:nvPr/>
            </p:nvSpPr>
            <p:spPr>
              <a:xfrm>
                <a:off x="10935063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5D177AD-5CDF-8FED-916C-FD06ED893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063" y="2150722"/>
                <a:ext cx="369598" cy="36933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757F767-8A3A-CBA5-E87D-D336F8F22B94}"/>
                  </a:ext>
                </a:extLst>
              </p:cNvPr>
              <p:cNvSpPr/>
              <p:nvPr/>
            </p:nvSpPr>
            <p:spPr>
              <a:xfrm>
                <a:off x="11306238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757F767-8A3A-CBA5-E87D-D336F8F22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238" y="2150722"/>
                <a:ext cx="369598" cy="3693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9CD0B7-1EA2-85F8-AEF0-949102FA9500}"/>
                  </a:ext>
                </a:extLst>
              </p:cNvPr>
              <p:cNvSpPr/>
              <p:nvPr/>
            </p:nvSpPr>
            <p:spPr>
              <a:xfrm>
                <a:off x="10559099" y="215071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9CD0B7-1EA2-85F8-AEF0-949102FA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099" y="2150715"/>
                <a:ext cx="369598" cy="36933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9F94EF5E-EA73-401E-9488-015E1E3170F3}"/>
              </a:ext>
            </a:extLst>
          </p:cNvPr>
          <p:cNvCxnSpPr>
            <a:cxnSpLocks/>
            <a:stCxn id="5" idx="0"/>
            <a:endCxn id="87" idx="2"/>
          </p:cNvCxnSpPr>
          <p:nvPr/>
        </p:nvCxnSpPr>
        <p:spPr>
          <a:xfrm rot="5400000" flipH="1" flipV="1">
            <a:off x="10216957" y="2208807"/>
            <a:ext cx="215699" cy="838183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4881AD75-8CA4-AE67-1C00-844F6369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B5106542-1CC1-8CB5-AA03-DDFAD5D8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654749-BB25-E141-5540-B616C960D8F4}"/>
              </a:ext>
            </a:extLst>
          </p:cNvPr>
          <p:cNvSpPr txBox="1"/>
          <p:nvPr/>
        </p:nvSpPr>
        <p:spPr>
          <a:xfrm>
            <a:off x="7920557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886B94-05D1-6924-B141-2F3BFB4E8ABC}"/>
              </a:ext>
            </a:extLst>
          </p:cNvPr>
          <p:cNvSpPr txBox="1"/>
          <p:nvPr/>
        </p:nvSpPr>
        <p:spPr>
          <a:xfrm>
            <a:off x="8281297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7329-6091-C523-1CE6-CB5696AF6D93}"/>
              </a:ext>
            </a:extLst>
          </p:cNvPr>
          <p:cNvSpPr txBox="1"/>
          <p:nvPr/>
        </p:nvSpPr>
        <p:spPr>
          <a:xfrm>
            <a:off x="8655633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A72D90-38F9-C1BC-A1B8-D62E52B5CEB7}"/>
              </a:ext>
            </a:extLst>
          </p:cNvPr>
          <p:cNvSpPr txBox="1"/>
          <p:nvPr/>
        </p:nvSpPr>
        <p:spPr>
          <a:xfrm>
            <a:off x="9018801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147B58-ACC9-50F3-BC35-432A619BE5AA}"/>
              </a:ext>
            </a:extLst>
          </p:cNvPr>
          <p:cNvSpPr txBox="1"/>
          <p:nvPr/>
        </p:nvSpPr>
        <p:spPr>
          <a:xfrm>
            <a:off x="9380294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C166A9-02C4-451E-AD26-A0773ACACF2C}"/>
              </a:ext>
            </a:extLst>
          </p:cNvPr>
          <p:cNvSpPr txBox="1"/>
          <p:nvPr/>
        </p:nvSpPr>
        <p:spPr>
          <a:xfrm>
            <a:off x="9749892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422243-914A-5EEB-3B24-83612B9DF689}"/>
              </a:ext>
            </a:extLst>
          </p:cNvPr>
          <p:cNvSpPr txBox="1"/>
          <p:nvPr/>
        </p:nvSpPr>
        <p:spPr>
          <a:xfrm>
            <a:off x="10110632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9D0B7F-4456-8B62-463B-72241D00A29A}"/>
              </a:ext>
            </a:extLst>
          </p:cNvPr>
          <p:cNvSpPr txBox="1"/>
          <p:nvPr/>
        </p:nvSpPr>
        <p:spPr>
          <a:xfrm>
            <a:off x="10474404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E4B123-6231-5E23-06F8-BEEAC05185EC}"/>
              </a:ext>
            </a:extLst>
          </p:cNvPr>
          <p:cNvSpPr txBox="1"/>
          <p:nvPr/>
        </p:nvSpPr>
        <p:spPr>
          <a:xfrm>
            <a:off x="10831875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15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13496</TotalTime>
  <Words>4026</Words>
  <Application>Microsoft Macintosh PowerPoint</Application>
  <PresentationFormat>宽屏</PresentationFormat>
  <Paragraphs>1084</Paragraphs>
  <Slides>61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8" baseType="lpstr">
      <vt:lpstr>等线</vt:lpstr>
      <vt:lpstr>Arial</vt:lpstr>
      <vt:lpstr>Calibri</vt:lpstr>
      <vt:lpstr>Cambria Math</vt:lpstr>
      <vt:lpstr>Menlo</vt:lpstr>
      <vt:lpstr>Wingdings</vt:lpstr>
      <vt:lpstr>Office 主题​​</vt:lpstr>
      <vt:lpstr>Week6 - Scientific Computing NumPy Fundamentals II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6300</cp:revision>
  <dcterms:created xsi:type="dcterms:W3CDTF">2022-11-06T11:57:15Z</dcterms:created>
  <dcterms:modified xsi:type="dcterms:W3CDTF">2024-03-16T14:37:18Z</dcterms:modified>
</cp:coreProperties>
</file>