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60"/>
  </p:notesMasterIdLst>
  <p:sldIdLst>
    <p:sldId id="545" r:id="rId2"/>
    <p:sldId id="315" r:id="rId3"/>
    <p:sldId id="422" r:id="rId4"/>
    <p:sldId id="423" r:id="rId5"/>
    <p:sldId id="515" r:id="rId6"/>
    <p:sldId id="424" r:id="rId7"/>
    <p:sldId id="442" r:id="rId8"/>
    <p:sldId id="512" r:id="rId9"/>
    <p:sldId id="441" r:id="rId10"/>
    <p:sldId id="443" r:id="rId11"/>
    <p:sldId id="445" r:id="rId12"/>
    <p:sldId id="516" r:id="rId13"/>
    <p:sldId id="446" r:id="rId14"/>
    <p:sldId id="447" r:id="rId15"/>
    <p:sldId id="448" r:id="rId16"/>
    <p:sldId id="450" r:id="rId17"/>
    <p:sldId id="452" r:id="rId18"/>
    <p:sldId id="455" r:id="rId19"/>
    <p:sldId id="456" r:id="rId20"/>
    <p:sldId id="459" r:id="rId21"/>
    <p:sldId id="461" r:id="rId22"/>
    <p:sldId id="462" r:id="rId23"/>
    <p:sldId id="466" r:id="rId24"/>
    <p:sldId id="465" r:id="rId25"/>
    <p:sldId id="493" r:id="rId26"/>
    <p:sldId id="514" r:id="rId27"/>
    <p:sldId id="483" r:id="rId28"/>
    <p:sldId id="449" r:id="rId29"/>
    <p:sldId id="475" r:id="rId30"/>
    <p:sldId id="453" r:id="rId31"/>
    <p:sldId id="473" r:id="rId32"/>
    <p:sldId id="482" r:id="rId33"/>
    <p:sldId id="519" r:id="rId34"/>
    <p:sldId id="535" r:id="rId35"/>
    <p:sldId id="518" r:id="rId36"/>
    <p:sldId id="536" r:id="rId37"/>
    <p:sldId id="537" r:id="rId38"/>
    <p:sldId id="542" r:id="rId39"/>
    <p:sldId id="497" r:id="rId40"/>
    <p:sldId id="495" r:id="rId41"/>
    <p:sldId id="496" r:id="rId42"/>
    <p:sldId id="498" r:id="rId43"/>
    <p:sldId id="499" r:id="rId44"/>
    <p:sldId id="500" r:id="rId45"/>
    <p:sldId id="471" r:id="rId46"/>
    <p:sldId id="520" r:id="rId47"/>
    <p:sldId id="307" r:id="rId48"/>
    <p:sldId id="494" r:id="rId49"/>
    <p:sldId id="559" r:id="rId50"/>
    <p:sldId id="560" r:id="rId51"/>
    <p:sldId id="477" r:id="rId52"/>
    <p:sldId id="539" r:id="rId53"/>
    <p:sldId id="540" r:id="rId54"/>
    <p:sldId id="467" r:id="rId55"/>
    <p:sldId id="486" r:id="rId56"/>
    <p:sldId id="476" r:id="rId57"/>
    <p:sldId id="564" r:id="rId58"/>
    <p:sldId id="331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EFB7912-FD78-014A-B822-BA43F6AB9625}">
          <p14:sldIdLst>
            <p14:sldId id="545"/>
            <p14:sldId id="315"/>
          </p14:sldIdLst>
        </p14:section>
        <p14:section name="introduction" id="{3EBB5EF8-225D-2F45-8B8D-DF7A56A18D09}">
          <p14:sldIdLst>
            <p14:sldId id="422"/>
            <p14:sldId id="423"/>
            <p14:sldId id="515"/>
            <p14:sldId id="424"/>
            <p14:sldId id="442"/>
          </p14:sldIdLst>
        </p14:section>
        <p14:section name="Array Creation" id="{F1E6F957-5ECD-EA40-AE67-076F8E065046}">
          <p14:sldIdLst>
            <p14:sldId id="512"/>
            <p14:sldId id="441"/>
            <p14:sldId id="443"/>
            <p14:sldId id="445"/>
            <p14:sldId id="516"/>
            <p14:sldId id="446"/>
            <p14:sldId id="447"/>
            <p14:sldId id="448"/>
            <p14:sldId id="450"/>
            <p14:sldId id="452"/>
            <p14:sldId id="455"/>
            <p14:sldId id="456"/>
            <p14:sldId id="459"/>
            <p14:sldId id="461"/>
            <p14:sldId id="462"/>
            <p14:sldId id="466"/>
            <p14:sldId id="465"/>
            <p14:sldId id="493"/>
          </p14:sldIdLst>
        </p14:section>
        <p14:section name="methods" id="{638F3EBD-8B9C-644B-913E-E478FBCC9F7A}">
          <p14:sldIdLst>
            <p14:sldId id="514"/>
            <p14:sldId id="483"/>
            <p14:sldId id="449"/>
            <p14:sldId id="475"/>
            <p14:sldId id="453"/>
            <p14:sldId id="473"/>
            <p14:sldId id="482"/>
            <p14:sldId id="519"/>
            <p14:sldId id="535"/>
            <p14:sldId id="518"/>
            <p14:sldId id="536"/>
            <p14:sldId id="537"/>
          </p14:sldIdLst>
        </p14:section>
        <p14:section name="array vs list" id="{89A66205-5332-294F-9508-64CC58B999DF}">
          <p14:sldIdLst>
            <p14:sldId id="542"/>
            <p14:sldId id="497"/>
            <p14:sldId id="495"/>
            <p14:sldId id="496"/>
            <p14:sldId id="498"/>
            <p14:sldId id="499"/>
            <p14:sldId id="500"/>
            <p14:sldId id="471"/>
          </p14:sldIdLst>
        </p14:section>
        <p14:section name="operations" id="{D2FE2280-55CE-BB4E-9185-DCF8309721E9}">
          <p14:sldIdLst>
            <p14:sldId id="520"/>
            <p14:sldId id="307"/>
            <p14:sldId id="494"/>
            <p14:sldId id="559"/>
            <p14:sldId id="560"/>
            <p14:sldId id="477"/>
            <p14:sldId id="539"/>
            <p14:sldId id="540"/>
            <p14:sldId id="467"/>
            <p14:sldId id="486"/>
            <p14:sldId id="476"/>
            <p14:sldId id="564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D4C68-C269-D456-15BA-B7B5CF8D2174}" name="SUN Ying" initials="SY" userId="S::yings@ust.hk::9398a671-6a31-4d6e-af59-3cf35dadce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E94"/>
    <a:srgbClr val="001400"/>
    <a:srgbClr val="DCF2EA"/>
    <a:srgbClr val="42B395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8" autoAdjust="0"/>
    <p:restoredTop sz="73343"/>
  </p:normalViewPr>
  <p:slideViewPr>
    <p:cSldViewPr snapToGrid="0">
      <p:cViewPr varScale="1">
        <p:scale>
          <a:sx n="88" d="100"/>
          <a:sy n="88" d="100"/>
        </p:scale>
        <p:origin x="2072" y="192"/>
      </p:cViewPr>
      <p:guideLst>
        <p:guide orient="horz" pos="799"/>
        <p:guide pos="415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8/10/relationships/authors" Target="authors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deng" userId="c1acc49779995ea7" providerId="LiveId" clId="{E0957303-E843-4879-9C00-7E9D18C1BD70}"/>
    <pc:docChg chg="undo redo custSel addSld delSld modSld sldOrd">
      <pc:chgData name="Shirley deng" userId="c1acc49779995ea7" providerId="LiveId" clId="{E0957303-E843-4879-9C00-7E9D18C1BD70}" dt="2022-12-06T03:44:43.926" v="4697"/>
      <pc:docMkLst>
        <pc:docMk/>
      </pc:docMkLst>
      <pc:sldChg chg="del">
        <pc:chgData name="Shirley deng" userId="c1acc49779995ea7" providerId="LiveId" clId="{E0957303-E843-4879-9C00-7E9D18C1BD70}" dt="2022-12-02T05:56:34.540" v="2057" actId="2696"/>
        <pc:sldMkLst>
          <pc:docMk/>
          <pc:sldMk cId="1288670033" sldId="264"/>
        </pc:sldMkLst>
      </pc:sldChg>
      <pc:sldChg chg="addSp delSp modSp add mod">
        <pc:chgData name="Shirley deng" userId="c1acc49779995ea7" providerId="LiveId" clId="{E0957303-E843-4879-9C00-7E9D18C1BD70}" dt="2022-11-28T09:22:54.856" v="897" actId="207"/>
        <pc:sldMkLst>
          <pc:docMk/>
          <pc:sldMk cId="4261855773" sldId="266"/>
        </pc:sldMkLst>
        <pc:spChg chg="add del">
          <ac:chgData name="Shirley deng" userId="c1acc49779995ea7" providerId="LiveId" clId="{E0957303-E843-4879-9C00-7E9D18C1BD70}" dt="2022-11-28T01:55:29.302" v="8" actId="22"/>
          <ac:spMkLst>
            <pc:docMk/>
            <pc:sldMk cId="4261855773" sldId="266"/>
            <ac:spMk id="3" creationId="{36B7E09B-440C-D007-6B36-F317ADFED603}"/>
          </ac:spMkLst>
        </pc:spChg>
        <pc:spChg chg="del">
          <ac:chgData name="Shirley deng" userId="c1acc49779995ea7" providerId="LiveId" clId="{E0957303-E843-4879-9C00-7E9D18C1BD70}" dt="2022-11-28T01:55:19.718" v="6" actId="478"/>
          <ac:spMkLst>
            <pc:docMk/>
            <pc:sldMk cId="4261855773" sldId="266"/>
            <ac:spMk id="4" creationId="{5003FAAC-241B-282F-BEB1-F84F73F3FC11}"/>
          </ac:spMkLst>
        </pc:spChg>
        <pc:spChg chg="mod">
          <ac:chgData name="Shirley deng" userId="c1acc49779995ea7" providerId="LiveId" clId="{E0957303-E843-4879-9C00-7E9D18C1BD70}" dt="2022-11-28T09:22:54.856" v="897" actId="207"/>
          <ac:spMkLst>
            <pc:docMk/>
            <pc:sldMk cId="4261855773" sldId="266"/>
            <ac:spMk id="6" creationId="{9E3758AA-510A-6916-6899-E202DBAB8A50}"/>
          </ac:spMkLst>
        </pc:spChg>
        <pc:spChg chg="add del mod">
          <ac:chgData name="Shirley deng" userId="c1acc49779995ea7" providerId="LiveId" clId="{E0957303-E843-4879-9C00-7E9D18C1BD70}" dt="2022-11-28T06:50:26.130" v="529" actId="14100"/>
          <ac:spMkLst>
            <pc:docMk/>
            <pc:sldMk cId="4261855773" sldId="266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7:11:20.648" v="541"/>
          <ac:spMkLst>
            <pc:docMk/>
            <pc:sldMk cId="4261855773" sldId="266"/>
            <ac:spMk id="15" creationId="{C51266DD-F989-E746-8DFA-1F954B3681A5}"/>
          </ac:spMkLst>
        </pc:spChg>
        <pc:spChg chg="add mod">
          <ac:chgData name="Shirley deng" userId="c1acc49779995ea7" providerId="LiveId" clId="{E0957303-E843-4879-9C00-7E9D18C1BD70}" dt="2022-11-28T07:11:29.498" v="544" actId="1076"/>
          <ac:spMkLst>
            <pc:docMk/>
            <pc:sldMk cId="4261855773" sldId="266"/>
            <ac:spMk id="17" creationId="{116132F9-0E6A-38F6-1B72-2E0535A3974D}"/>
          </ac:spMkLst>
        </pc:spChg>
        <pc:spChg chg="add mod">
          <ac:chgData name="Shirley deng" userId="c1acc49779995ea7" providerId="LiveId" clId="{E0957303-E843-4879-9C00-7E9D18C1BD70}" dt="2022-11-28T07:12:40.516" v="555" actId="20577"/>
          <ac:spMkLst>
            <pc:docMk/>
            <pc:sldMk cId="4261855773" sldId="266"/>
            <ac:spMk id="19" creationId="{9F7F2BDC-0833-EE14-303E-42880746D2C2}"/>
          </ac:spMkLst>
        </pc:spChg>
        <pc:picChg chg="add mod modCrop">
          <ac:chgData name="Shirley deng" userId="c1acc49779995ea7" providerId="LiveId" clId="{E0957303-E843-4879-9C00-7E9D18C1BD70}" dt="2022-11-28T07:10:45.203" v="539" actId="1076"/>
          <ac:picMkLst>
            <pc:docMk/>
            <pc:sldMk cId="4261855773" sldId="266"/>
            <ac:picMk id="8" creationId="{942D9952-CAB1-4DA3-6D2E-189E2A0A36A1}"/>
          </ac:picMkLst>
        </pc:picChg>
        <pc:picChg chg="add del mod">
          <ac:chgData name="Shirley deng" userId="c1acc49779995ea7" providerId="LiveId" clId="{E0957303-E843-4879-9C00-7E9D18C1BD70}" dt="2022-11-28T01:56:18.595" v="24"/>
          <ac:picMkLst>
            <pc:docMk/>
            <pc:sldMk cId="4261855773" sldId="266"/>
            <ac:picMk id="10" creationId="{2448AE3B-F245-089C-9F11-91B62C6632D0}"/>
          </ac:picMkLst>
        </pc:picChg>
        <pc:picChg chg="add del mod">
          <ac:chgData name="Shirley deng" userId="c1acc49779995ea7" providerId="LiveId" clId="{E0957303-E843-4879-9C00-7E9D18C1BD70}" dt="2022-11-28T07:09:59.132" v="533" actId="478"/>
          <ac:picMkLst>
            <pc:docMk/>
            <pc:sldMk cId="4261855773" sldId="266"/>
            <ac:picMk id="12" creationId="{CE97CDDA-7417-210C-0BEC-228225B20A76}"/>
          </ac:picMkLst>
        </pc:picChg>
        <pc:picChg chg="add mod">
          <ac:chgData name="Shirley deng" userId="c1acc49779995ea7" providerId="LiveId" clId="{E0957303-E843-4879-9C00-7E9D18C1BD70}" dt="2022-11-28T07:10:18.748" v="538" actId="1076"/>
          <ac:picMkLst>
            <pc:docMk/>
            <pc:sldMk cId="4261855773" sldId="266"/>
            <ac:picMk id="14" creationId="{3A42E72E-8148-5665-A19F-5C74A41505B2}"/>
          </ac:picMkLst>
        </pc:picChg>
      </pc:sldChg>
      <pc:sldChg chg="addSp delSp modSp add del mod">
        <pc:chgData name="Shirley deng" userId="c1acc49779995ea7" providerId="LiveId" clId="{E0957303-E843-4879-9C00-7E9D18C1BD70}" dt="2022-11-28T08:06:47.663" v="636" actId="47"/>
        <pc:sldMkLst>
          <pc:docMk/>
          <pc:sldMk cId="3252572559" sldId="267"/>
        </pc:sldMkLst>
        <pc:spChg chg="add 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2" creationId="{2E5631F6-92C8-237A-1EEA-53C453016680}"/>
          </ac:spMkLst>
        </pc:spChg>
        <pc:spChg chg="add 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3" creationId="{6AF920D0-BD10-4F38-C8A3-EADB4C25F3AE}"/>
          </ac:spMkLst>
        </pc:spChg>
        <pc:spChg chg="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1:56:44.991" v="32" actId="478"/>
          <ac:spMkLst>
            <pc:docMk/>
            <pc:sldMk cId="3252572559" sldId="267"/>
            <ac:spMk id="7" creationId="{29B390BB-6793-F357-868C-1F91E23387DB}"/>
          </ac:spMkLst>
        </pc:spChg>
        <pc:spChg chg="mod">
          <ac:chgData name="Shirley deng" userId="c1acc49779995ea7" providerId="LiveId" clId="{E0957303-E843-4879-9C00-7E9D18C1BD70}" dt="2022-11-28T01:57:30.764" v="37" actId="2711"/>
          <ac:spMkLst>
            <pc:docMk/>
            <pc:sldMk cId="3252572559" sldId="267"/>
            <ac:spMk id="9" creationId="{C48003EF-0CB7-A2CC-F604-0E24542BC86C}"/>
          </ac:spMkLst>
        </pc:spChg>
        <pc:picChg chg="add mod">
          <ac:chgData name="Shirley deng" userId="c1acc49779995ea7" providerId="LiveId" clId="{E0957303-E843-4879-9C00-7E9D18C1BD70}" dt="2022-11-28T01:56:50.938" v="33"/>
          <ac:picMkLst>
            <pc:docMk/>
            <pc:sldMk cId="3252572559" sldId="267"/>
            <ac:picMk id="4" creationId="{35AFD26F-66B6-CA33-A044-8663A9C5D915}"/>
          </ac:picMkLst>
        </pc:picChg>
        <pc:picChg chg="add mod">
          <ac:chgData name="Shirley deng" userId="c1acc49779995ea7" providerId="LiveId" clId="{E0957303-E843-4879-9C00-7E9D18C1BD70}" dt="2022-11-28T01:56:50.938" v="33"/>
          <ac:picMkLst>
            <pc:docMk/>
            <pc:sldMk cId="3252572559" sldId="267"/>
            <ac:picMk id="5" creationId="{B366CD51-9214-CE5E-2F8E-C294F5AACFE1}"/>
          </ac:picMkLst>
        </pc:picChg>
        <pc:picChg chg="del">
          <ac:chgData name="Shirley deng" userId="c1acc49779995ea7" providerId="LiveId" clId="{E0957303-E843-4879-9C00-7E9D18C1BD70}" dt="2022-11-28T01:56:43.828" v="31" actId="478"/>
          <ac:picMkLst>
            <pc:docMk/>
            <pc:sldMk cId="3252572559" sldId="267"/>
            <ac:picMk id="8" creationId="{942D9952-CAB1-4DA3-6D2E-189E2A0A36A1}"/>
          </ac:picMkLst>
        </pc:picChg>
      </pc:sldChg>
      <pc:sldChg chg="addSp delSp modSp add mod">
        <pc:chgData name="Shirley deng" userId="c1acc49779995ea7" providerId="LiveId" clId="{E0957303-E843-4879-9C00-7E9D18C1BD70}" dt="2022-12-02T06:08:24.003" v="2241" actId="255"/>
        <pc:sldMkLst>
          <pc:docMk/>
          <pc:sldMk cId="905831742" sldId="268"/>
        </pc:sldMkLst>
        <pc:spChg chg="add del mod">
          <ac:chgData name="Shirley deng" userId="c1acc49779995ea7" providerId="LiveId" clId="{E0957303-E843-4879-9C00-7E9D18C1BD70}" dt="2022-12-02T06:03:16.377" v="2060" actId="478"/>
          <ac:spMkLst>
            <pc:docMk/>
            <pc:sldMk cId="905831742" sldId="268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1-28T02:21:47.010" v="134" actId="20577"/>
          <ac:spMkLst>
            <pc:docMk/>
            <pc:sldMk cId="905831742" sldId="268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8T02:22:47.047" v="147" actId="14100"/>
          <ac:spMkLst>
            <pc:docMk/>
            <pc:sldMk cId="905831742" sldId="268"/>
            <ac:spMk id="7" creationId="{29B390BB-6793-F357-868C-1F91E23387DB}"/>
          </ac:spMkLst>
        </pc:spChg>
        <pc:spChg chg="add mod">
          <ac:chgData name="Shirley deng" userId="c1acc49779995ea7" providerId="LiveId" clId="{E0957303-E843-4879-9C00-7E9D18C1BD70}" dt="2022-12-02T06:08:24.003" v="2241" actId="255"/>
          <ac:spMkLst>
            <pc:docMk/>
            <pc:sldMk cId="905831742" sldId="268"/>
            <ac:spMk id="8" creationId="{828A3264-CF85-81EF-6E50-B4D8A24E9736}"/>
          </ac:spMkLst>
        </pc:spChg>
        <pc:picChg chg="add del mod">
          <ac:chgData name="Shirley deng" userId="c1acc49779995ea7" providerId="LiveId" clId="{E0957303-E843-4879-9C00-7E9D18C1BD70}" dt="2022-12-02T06:03:17.909" v="2061" actId="478"/>
          <ac:picMkLst>
            <pc:docMk/>
            <pc:sldMk cId="905831742" sldId="268"/>
            <ac:picMk id="3" creationId="{EB5E5C09-0E70-161E-744B-A8F48DD5A527}"/>
          </ac:picMkLst>
        </pc:picChg>
        <pc:picChg chg="add del mod">
          <ac:chgData name="Shirley deng" userId="c1acc49779995ea7" providerId="LiveId" clId="{E0957303-E843-4879-9C00-7E9D18C1BD70}" dt="2022-12-02T06:03:16.377" v="2060" actId="478"/>
          <ac:picMkLst>
            <pc:docMk/>
            <pc:sldMk cId="905831742" sldId="268"/>
            <ac:picMk id="4" creationId="{3A2A555D-892D-DC22-1949-A19017040862}"/>
          </ac:picMkLst>
        </pc:picChg>
        <pc:picChg chg="add del mod">
          <ac:chgData name="Shirley deng" userId="c1acc49779995ea7" providerId="LiveId" clId="{E0957303-E843-4879-9C00-7E9D18C1BD70}" dt="2022-12-02T06:03:16.377" v="2060" actId="478"/>
          <ac:picMkLst>
            <pc:docMk/>
            <pc:sldMk cId="905831742" sldId="268"/>
            <ac:picMk id="5" creationId="{95879766-7620-6EB1-481B-E2B1533F073E}"/>
          </ac:picMkLst>
        </pc:picChg>
        <pc:picChg chg="del">
          <ac:chgData name="Shirley deng" userId="c1acc49779995ea7" providerId="LiveId" clId="{E0957303-E843-4879-9C00-7E9D18C1BD70}" dt="2022-11-28T01:59:50.676" v="47" actId="478"/>
          <ac:picMkLst>
            <pc:docMk/>
            <pc:sldMk cId="905831742" sldId="268"/>
            <ac:picMk id="8" creationId="{942D9952-CAB1-4DA3-6D2E-189E2A0A36A1}"/>
          </ac:picMkLst>
        </pc:picChg>
        <pc:picChg chg="add mod">
          <ac:chgData name="Shirley deng" userId="c1acc49779995ea7" providerId="LiveId" clId="{E0957303-E843-4879-9C00-7E9D18C1BD70}" dt="2022-12-02T06:03:32.543" v="2067" actId="1076"/>
          <ac:picMkLst>
            <pc:docMk/>
            <pc:sldMk cId="905831742" sldId="268"/>
            <ac:picMk id="1026" creationId="{886BE866-3D1B-B363-3E72-B032F64BD3A3}"/>
          </ac:picMkLst>
        </pc:picChg>
      </pc:sldChg>
      <pc:sldChg chg="addSp delSp modSp add mod modShow">
        <pc:chgData name="Shirley deng" userId="c1acc49779995ea7" providerId="LiveId" clId="{E0957303-E843-4879-9C00-7E9D18C1BD70}" dt="2022-11-28T09:26:07.962" v="927" actId="729"/>
        <pc:sldMkLst>
          <pc:docMk/>
          <pc:sldMk cId="4184757398" sldId="269"/>
        </pc:sldMkLst>
        <pc:spChg chg="add del mod">
          <ac:chgData name="Shirley deng" userId="c1acc49779995ea7" providerId="LiveId" clId="{E0957303-E843-4879-9C00-7E9D18C1BD70}" dt="2022-11-28T02:01:02.742" v="63" actId="207"/>
          <ac:spMkLst>
            <pc:docMk/>
            <pc:sldMk cId="4184757398" sldId="269"/>
            <ac:spMk id="2" creationId="{BF657C5E-E9B5-394C-B6E6-AFE93325D7D3}"/>
          </ac:spMkLst>
        </pc:spChg>
        <pc:spChg chg="add del mod">
          <ac:chgData name="Shirley deng" userId="c1acc49779995ea7" providerId="LiveId" clId="{E0957303-E843-4879-9C00-7E9D18C1BD70}" dt="2022-11-28T02:01:02.742" v="63" actId="207"/>
          <ac:spMkLst>
            <pc:docMk/>
            <pc:sldMk cId="4184757398" sldId="269"/>
            <ac:spMk id="5" creationId="{D5D6ECDC-5576-4622-D0F7-BEEA62858816}"/>
          </ac:spMkLst>
        </pc:spChg>
        <pc:spChg chg="mod">
          <ac:chgData name="Shirley deng" userId="c1acc49779995ea7" providerId="LiveId" clId="{E0957303-E843-4879-9C00-7E9D18C1BD70}" dt="2022-11-28T02:00:42.003" v="56"/>
          <ac:spMkLst>
            <pc:docMk/>
            <pc:sldMk cId="4184757398" sldId="269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2:00:49.824" v="58" actId="478"/>
          <ac:spMkLst>
            <pc:docMk/>
            <pc:sldMk cId="4184757398" sldId="269"/>
            <ac:spMk id="7" creationId="{29B390BB-6793-F357-868C-1F91E23387DB}"/>
          </ac:spMkLst>
        </pc:spChg>
        <pc:spChg chg="add del mod">
          <ac:chgData name="Shirley deng" userId="c1acc49779995ea7" providerId="LiveId" clId="{E0957303-E843-4879-9C00-7E9D18C1BD70}" dt="2022-11-28T02:01:02.742" v="63" actId="207"/>
          <ac:spMkLst>
            <pc:docMk/>
            <pc:sldMk cId="4184757398" sldId="269"/>
            <ac:spMk id="11" creationId="{11F1E72A-0D58-71E7-AA7C-CB3CB1206466}"/>
          </ac:spMkLst>
        </pc:spChg>
        <pc:picChg chg="add del mod">
          <ac:chgData name="Shirley deng" userId="c1acc49779995ea7" providerId="LiveId" clId="{E0957303-E843-4879-9C00-7E9D18C1BD70}" dt="2022-11-28T02:00:54.387" v="61"/>
          <ac:picMkLst>
            <pc:docMk/>
            <pc:sldMk cId="4184757398" sldId="269"/>
            <ac:picMk id="3" creationId="{BE904EAB-BD98-8DDC-4D90-594D28FB4A47}"/>
          </ac:picMkLst>
        </pc:picChg>
        <pc:picChg chg="add del mod">
          <ac:chgData name="Shirley deng" userId="c1acc49779995ea7" providerId="LiveId" clId="{E0957303-E843-4879-9C00-7E9D18C1BD70}" dt="2022-11-28T02:00:54.387" v="61"/>
          <ac:picMkLst>
            <pc:docMk/>
            <pc:sldMk cId="4184757398" sldId="269"/>
            <ac:picMk id="4" creationId="{F92262DA-7103-1E02-F547-D6BD592613A2}"/>
          </ac:picMkLst>
        </pc:picChg>
        <pc:picChg chg="del">
          <ac:chgData name="Shirley deng" userId="c1acc49779995ea7" providerId="LiveId" clId="{E0957303-E843-4879-9C00-7E9D18C1BD70}" dt="2022-11-28T02:00:48.456" v="57" actId="478"/>
          <ac:picMkLst>
            <pc:docMk/>
            <pc:sldMk cId="4184757398" sldId="269"/>
            <ac:picMk id="8" creationId="{942D9952-CAB1-4DA3-6D2E-189E2A0A36A1}"/>
          </ac:picMkLst>
        </pc:picChg>
        <pc:picChg chg="add del mod">
          <ac:chgData name="Shirley deng" userId="c1acc49779995ea7" providerId="LiveId" clId="{E0957303-E843-4879-9C00-7E9D18C1BD70}" dt="2022-11-28T02:00:54.387" v="61"/>
          <ac:picMkLst>
            <pc:docMk/>
            <pc:sldMk cId="4184757398" sldId="269"/>
            <ac:picMk id="10" creationId="{F4CE1C6E-2C7A-7113-EE3E-D89C6240AC21}"/>
          </ac:picMkLst>
        </pc:picChg>
      </pc:sldChg>
      <pc:sldChg chg="delSp modSp add mod">
        <pc:chgData name="Shirley deng" userId="c1acc49779995ea7" providerId="LiveId" clId="{E0957303-E843-4879-9C00-7E9D18C1BD70}" dt="2022-11-29T03:02:46.447" v="1324" actId="2"/>
        <pc:sldMkLst>
          <pc:docMk/>
          <pc:sldMk cId="4208793420" sldId="270"/>
        </pc:sldMkLst>
        <pc:spChg chg="mod">
          <ac:chgData name="Shirley deng" userId="c1acc49779995ea7" providerId="LiveId" clId="{E0957303-E843-4879-9C00-7E9D18C1BD70}" dt="2022-11-29T03:02:46.447" v="1324" actId="2"/>
          <ac:spMkLst>
            <pc:docMk/>
            <pc:sldMk cId="4208793420" sldId="270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1-28T02:05:44.453" v="73" actId="14100"/>
          <ac:spMkLst>
            <pc:docMk/>
            <pc:sldMk cId="4208793420" sldId="270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2:06:46.135" v="74" actId="478"/>
          <ac:spMkLst>
            <pc:docMk/>
            <pc:sldMk cId="4208793420" sldId="270"/>
            <ac:spMk id="7" creationId="{29B390BB-6793-F357-868C-1F91E23387DB}"/>
          </ac:spMkLst>
        </pc:spChg>
        <pc:picChg chg="del">
          <ac:chgData name="Shirley deng" userId="c1acc49779995ea7" providerId="LiveId" clId="{E0957303-E843-4879-9C00-7E9D18C1BD70}" dt="2022-11-28T02:09:38.865" v="121" actId="478"/>
          <ac:picMkLst>
            <pc:docMk/>
            <pc:sldMk cId="4208793420" sldId="270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1-28T02:09:40.005" v="123" actId="478"/>
          <ac:picMkLst>
            <pc:docMk/>
            <pc:sldMk cId="4208793420" sldId="270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1-28T02:09:39.524" v="122" actId="478"/>
          <ac:picMkLst>
            <pc:docMk/>
            <pc:sldMk cId="4208793420" sldId="270"/>
            <ac:picMk id="5" creationId="{95879766-7620-6EB1-481B-E2B1533F073E}"/>
          </ac:picMkLst>
        </pc:picChg>
      </pc:sldChg>
      <pc:sldChg chg="addSp delSp modSp add mod">
        <pc:chgData name="Shirley deng" userId="c1acc49779995ea7" providerId="LiveId" clId="{E0957303-E843-4879-9C00-7E9D18C1BD70}" dt="2022-11-29T03:02:28.973" v="1317" actId="2"/>
        <pc:sldMkLst>
          <pc:docMk/>
          <pc:sldMk cId="3643218599" sldId="271"/>
        </pc:sldMkLst>
        <pc:spChg chg="del">
          <ac:chgData name="Shirley deng" userId="c1acc49779995ea7" providerId="LiveId" clId="{E0957303-E843-4879-9C00-7E9D18C1BD70}" dt="2022-11-28T02:23:04.797" v="150" actId="478"/>
          <ac:spMkLst>
            <pc:docMk/>
            <pc:sldMk cId="3643218599" sldId="271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1-28T02:22:10.837" v="140"/>
          <ac:spMkLst>
            <pc:docMk/>
            <pc:sldMk cId="3643218599" sldId="271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9T03:02:28.973" v="1317" actId="2"/>
          <ac:spMkLst>
            <pc:docMk/>
            <pc:sldMk cId="3643218599" sldId="271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2:26:43.114" v="159"/>
          <ac:spMkLst>
            <pc:docMk/>
            <pc:sldMk cId="3643218599" sldId="271"/>
            <ac:spMk id="11" creationId="{C008846F-4547-FA74-D4AC-0BF3D9ACF1E6}"/>
          </ac:spMkLst>
        </pc:spChg>
        <pc:picChg chg="del">
          <ac:chgData name="Shirley deng" userId="c1acc49779995ea7" providerId="LiveId" clId="{E0957303-E843-4879-9C00-7E9D18C1BD70}" dt="2022-11-28T02:23:05.689" v="151" actId="478"/>
          <ac:picMkLst>
            <pc:docMk/>
            <pc:sldMk cId="3643218599" sldId="271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1-28T02:23:07.594" v="153" actId="478"/>
          <ac:picMkLst>
            <pc:docMk/>
            <pc:sldMk cId="3643218599" sldId="271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1-28T02:23:06.599" v="152" actId="478"/>
          <ac:picMkLst>
            <pc:docMk/>
            <pc:sldMk cId="3643218599" sldId="271"/>
            <ac:picMk id="5" creationId="{95879766-7620-6EB1-481B-E2B1533F073E}"/>
          </ac:picMkLst>
        </pc:picChg>
        <pc:picChg chg="add mod">
          <ac:chgData name="Shirley deng" userId="c1acc49779995ea7" providerId="LiveId" clId="{E0957303-E843-4879-9C00-7E9D18C1BD70}" dt="2022-11-28T02:27:16.262" v="171" actId="1076"/>
          <ac:picMkLst>
            <pc:docMk/>
            <pc:sldMk cId="3643218599" sldId="271"/>
            <ac:picMk id="10" creationId="{969F237B-B7F8-3DC1-9D3E-62551043844B}"/>
          </ac:picMkLst>
        </pc:picChg>
      </pc:sldChg>
      <pc:sldChg chg="addSp delSp modSp add mod">
        <pc:chgData name="Shirley deng" userId="c1acc49779995ea7" providerId="LiveId" clId="{E0957303-E843-4879-9C00-7E9D18C1BD70}" dt="2022-11-29T03:02:33.727" v="1318" actId="2"/>
        <pc:sldMkLst>
          <pc:docMk/>
          <pc:sldMk cId="701115342" sldId="272"/>
        </pc:sldMkLst>
        <pc:spChg chg="add del">
          <ac:chgData name="Shirley deng" userId="c1acc49779995ea7" providerId="LiveId" clId="{E0957303-E843-4879-9C00-7E9D18C1BD70}" dt="2022-11-28T02:28:19.448" v="179"/>
          <ac:spMkLst>
            <pc:docMk/>
            <pc:sldMk cId="701115342" sldId="272"/>
            <ac:spMk id="2" creationId="{F5880195-BBA1-7825-0EAB-1CC70DFB5446}"/>
          </ac:spMkLst>
        </pc:spChg>
        <pc:spChg chg="mod">
          <ac:chgData name="Shirley deng" userId="c1acc49779995ea7" providerId="LiveId" clId="{E0957303-E843-4879-9C00-7E9D18C1BD70}" dt="2022-11-28T02:28:03.874" v="177" actId="14100"/>
          <ac:spMkLst>
            <pc:docMk/>
            <pc:sldMk cId="701115342" sldId="272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9T03:02:33.727" v="1318" actId="2"/>
          <ac:spMkLst>
            <pc:docMk/>
            <pc:sldMk cId="701115342" sldId="272"/>
            <ac:spMk id="7" creationId="{29B390BB-6793-F357-868C-1F91E23387DB}"/>
          </ac:spMkLst>
        </pc:spChg>
        <pc:picChg chg="add mod">
          <ac:chgData name="Shirley deng" userId="c1acc49779995ea7" providerId="LiveId" clId="{E0957303-E843-4879-9C00-7E9D18C1BD70}" dt="2022-11-28T02:29:52.280" v="199" actId="1076"/>
          <ac:picMkLst>
            <pc:docMk/>
            <pc:sldMk cId="701115342" sldId="272"/>
            <ac:picMk id="4" creationId="{B69B40D6-A76B-BCCF-394D-9CFA6CA2C488}"/>
          </ac:picMkLst>
        </pc:picChg>
        <pc:picChg chg="del mod">
          <ac:chgData name="Shirley deng" userId="c1acc49779995ea7" providerId="LiveId" clId="{E0957303-E843-4879-9C00-7E9D18C1BD70}" dt="2022-11-28T02:28:58.369" v="191" actId="478"/>
          <ac:picMkLst>
            <pc:docMk/>
            <pc:sldMk cId="701115342" sldId="272"/>
            <ac:picMk id="10" creationId="{969F237B-B7F8-3DC1-9D3E-62551043844B}"/>
          </ac:picMkLst>
        </pc:picChg>
      </pc:sldChg>
      <pc:sldChg chg="addSp delSp modSp add mod">
        <pc:chgData name="Shirley deng" userId="c1acc49779995ea7" providerId="LiveId" clId="{E0957303-E843-4879-9C00-7E9D18C1BD70}" dt="2022-11-29T03:02:38.506" v="1319" actId="2"/>
        <pc:sldMkLst>
          <pc:docMk/>
          <pc:sldMk cId="1073941335" sldId="273"/>
        </pc:sldMkLst>
        <pc:spChg chg="add del">
          <ac:chgData name="Shirley deng" userId="c1acc49779995ea7" providerId="LiveId" clId="{E0957303-E843-4879-9C00-7E9D18C1BD70}" dt="2022-11-28T02:32:31.949" v="205"/>
          <ac:spMkLst>
            <pc:docMk/>
            <pc:sldMk cId="1073941335" sldId="273"/>
            <ac:spMk id="2" creationId="{11C9C97E-B6C2-A9AB-8503-EAE71B6457CA}"/>
          </ac:spMkLst>
        </pc:spChg>
        <pc:spChg chg="mod">
          <ac:chgData name="Shirley deng" userId="c1acc49779995ea7" providerId="LiveId" clId="{E0957303-E843-4879-9C00-7E9D18C1BD70}" dt="2022-11-28T02:32:09.487" v="203"/>
          <ac:spMkLst>
            <pc:docMk/>
            <pc:sldMk cId="1073941335" sldId="273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8T02:36:59.670" v="257"/>
          <ac:spMkLst>
            <pc:docMk/>
            <pc:sldMk cId="1073941335" sldId="273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2:35:49.733" v="242" actId="22"/>
          <ac:spMkLst>
            <pc:docMk/>
            <pc:sldMk cId="1073941335" sldId="273"/>
            <ac:spMk id="10" creationId="{1202B41B-7108-83EC-8414-2E3C3E0AB957}"/>
          </ac:spMkLst>
        </pc:spChg>
        <pc:spChg chg="add mod">
          <ac:chgData name="Shirley deng" userId="c1acc49779995ea7" providerId="LiveId" clId="{E0957303-E843-4879-9C00-7E9D18C1BD70}" dt="2022-11-28T02:36:36.037" v="250" actId="404"/>
          <ac:spMkLst>
            <pc:docMk/>
            <pc:sldMk cId="1073941335" sldId="273"/>
            <ac:spMk id="12" creationId="{C24D4E97-33CD-ADD4-2409-0C6259719181}"/>
          </ac:spMkLst>
        </pc:spChg>
        <pc:spChg chg="add del">
          <ac:chgData name="Shirley deng" userId="c1acc49779995ea7" providerId="LiveId" clId="{E0957303-E843-4879-9C00-7E9D18C1BD70}" dt="2022-11-28T02:36:55.465" v="254"/>
          <ac:spMkLst>
            <pc:docMk/>
            <pc:sldMk cId="1073941335" sldId="273"/>
            <ac:spMk id="13" creationId="{343EAEB1-42AD-96D3-5A40-F32AC44CCD3B}"/>
          </ac:spMkLst>
        </pc:spChg>
        <pc:spChg chg="add mod">
          <ac:chgData name="Shirley deng" userId="c1acc49779995ea7" providerId="LiveId" clId="{E0957303-E843-4879-9C00-7E9D18C1BD70}" dt="2022-11-29T03:02:38.506" v="1319" actId="2"/>
          <ac:spMkLst>
            <pc:docMk/>
            <pc:sldMk cId="1073941335" sldId="273"/>
            <ac:spMk id="15" creationId="{E81B6FB8-391B-D513-DA92-9FEA5FF0E3F2}"/>
          </ac:spMkLst>
        </pc:spChg>
        <pc:picChg chg="del">
          <ac:chgData name="Shirley deng" userId="c1acc49779995ea7" providerId="LiveId" clId="{E0957303-E843-4879-9C00-7E9D18C1BD70}" dt="2022-11-28T02:32:42.001" v="208" actId="478"/>
          <ac:picMkLst>
            <pc:docMk/>
            <pc:sldMk cId="1073941335" sldId="273"/>
            <ac:picMk id="4" creationId="{B69B40D6-A76B-BCCF-394D-9CFA6CA2C488}"/>
          </ac:picMkLst>
        </pc:picChg>
        <pc:picChg chg="add mod">
          <ac:chgData name="Shirley deng" userId="c1acc49779995ea7" providerId="LiveId" clId="{E0957303-E843-4879-9C00-7E9D18C1BD70}" dt="2022-11-28T02:36:41.512" v="252" actId="1076"/>
          <ac:picMkLst>
            <pc:docMk/>
            <pc:sldMk cId="1073941335" sldId="273"/>
            <ac:picMk id="5" creationId="{2A493FB2-5A94-82B0-6286-C3EADDC0E784}"/>
          </ac:picMkLst>
        </pc:picChg>
      </pc:sldChg>
      <pc:sldChg chg="addSp delSp modSp add del mod">
        <pc:chgData name="Shirley deng" userId="c1acc49779995ea7" providerId="LiveId" clId="{E0957303-E843-4879-9C00-7E9D18C1BD70}" dt="2022-12-06T02:40:41.836" v="4688" actId="47"/>
        <pc:sldMkLst>
          <pc:docMk/>
          <pc:sldMk cId="3891056676" sldId="274"/>
        </pc:sldMkLst>
        <pc:spChg chg="mod">
          <ac:chgData name="Shirley deng" userId="c1acc49779995ea7" providerId="LiveId" clId="{E0957303-E843-4879-9C00-7E9D18C1BD70}" dt="2022-11-28T02:39:15.699" v="295" actId="20577"/>
          <ac:spMkLst>
            <pc:docMk/>
            <pc:sldMk cId="3891056676" sldId="274"/>
            <ac:spMk id="7" creationId="{29B390BB-6793-F357-868C-1F91E23387DB}"/>
          </ac:spMkLst>
        </pc:spChg>
        <pc:spChg chg="mod">
          <ac:chgData name="Shirley deng" userId="c1acc49779995ea7" providerId="LiveId" clId="{E0957303-E843-4879-9C00-7E9D18C1BD70}" dt="2022-11-28T02:39:54.948" v="306" actId="14100"/>
          <ac:spMkLst>
            <pc:docMk/>
            <pc:sldMk cId="3891056676" sldId="274"/>
            <ac:spMk id="12" creationId="{C24D4E97-33CD-ADD4-2409-0C6259719181}"/>
          </ac:spMkLst>
        </pc:spChg>
        <pc:spChg chg="del mod">
          <ac:chgData name="Shirley deng" userId="c1acc49779995ea7" providerId="LiveId" clId="{E0957303-E843-4879-9C00-7E9D18C1BD70}" dt="2022-11-28T02:39:43.559" v="302" actId="478"/>
          <ac:spMkLst>
            <pc:docMk/>
            <pc:sldMk cId="3891056676" sldId="274"/>
            <ac:spMk id="15" creationId="{E81B6FB8-391B-D513-DA92-9FEA5FF0E3F2}"/>
          </ac:spMkLst>
        </pc:spChg>
        <pc:picChg chg="add mod">
          <ac:chgData name="Shirley deng" userId="c1acc49779995ea7" providerId="LiveId" clId="{E0957303-E843-4879-9C00-7E9D18C1BD70}" dt="2022-11-28T02:41:33.269" v="309" actId="1076"/>
          <ac:picMkLst>
            <pc:docMk/>
            <pc:sldMk cId="3891056676" sldId="274"/>
            <ac:picMk id="3" creationId="{D8CD6BF1-8233-60EB-4D06-35185A3AF455}"/>
          </ac:picMkLst>
        </pc:picChg>
        <pc:picChg chg="del mod">
          <ac:chgData name="Shirley deng" userId="c1acc49779995ea7" providerId="LiveId" clId="{E0957303-E843-4879-9C00-7E9D18C1BD70}" dt="2022-11-28T02:41:27.888" v="307" actId="478"/>
          <ac:picMkLst>
            <pc:docMk/>
            <pc:sldMk cId="3891056676" sldId="274"/>
            <ac:picMk id="5" creationId="{2A493FB2-5A94-82B0-6286-C3EADDC0E784}"/>
          </ac:picMkLst>
        </pc:picChg>
      </pc:sldChg>
      <pc:sldChg chg="modSp add mod">
        <pc:chgData name="Shirley deng" userId="c1acc49779995ea7" providerId="LiveId" clId="{E0957303-E843-4879-9C00-7E9D18C1BD70}" dt="2022-11-28T02:42:14.228" v="347" actId="20577"/>
        <pc:sldMkLst>
          <pc:docMk/>
          <pc:sldMk cId="3852431815" sldId="275"/>
        </pc:sldMkLst>
        <pc:spChg chg="mod">
          <ac:chgData name="Shirley deng" userId="c1acc49779995ea7" providerId="LiveId" clId="{E0957303-E843-4879-9C00-7E9D18C1BD70}" dt="2022-11-28T02:42:14.228" v="347" actId="20577"/>
          <ac:spMkLst>
            <pc:docMk/>
            <pc:sldMk cId="3852431815" sldId="275"/>
            <ac:spMk id="6" creationId="{9E3758AA-510A-6916-6899-E202DBAB8A50}"/>
          </ac:spMkLst>
        </pc:spChg>
      </pc:sldChg>
      <pc:sldChg chg="addSp delSp modSp add mod">
        <pc:chgData name="Shirley deng" userId="c1acc49779995ea7" providerId="LiveId" clId="{E0957303-E843-4879-9C00-7E9D18C1BD70}" dt="2022-11-28T03:05:53.574" v="364" actId="20577"/>
        <pc:sldMkLst>
          <pc:docMk/>
          <pc:sldMk cId="1699045915" sldId="276"/>
        </pc:sldMkLst>
        <pc:spChg chg="mod">
          <ac:chgData name="Shirley deng" userId="c1acc49779995ea7" providerId="LiveId" clId="{E0957303-E843-4879-9C00-7E9D18C1BD70}" dt="2022-11-28T02:42:41.697" v="352" actId="14100"/>
          <ac:spMkLst>
            <pc:docMk/>
            <pc:sldMk cId="1699045915" sldId="276"/>
            <ac:spMk id="6" creationId="{9E3758AA-510A-6916-6899-E202DBAB8A50}"/>
          </ac:spMkLst>
        </pc:spChg>
        <pc:spChg chg="mod">
          <ac:chgData name="Shirley deng" userId="c1acc49779995ea7" providerId="LiveId" clId="{E0957303-E843-4879-9C00-7E9D18C1BD70}" dt="2022-11-28T03:05:53.574" v="364" actId="20577"/>
          <ac:spMkLst>
            <pc:docMk/>
            <pc:sldMk cId="1699045915" sldId="276"/>
            <ac:spMk id="7" creationId="{29B390BB-6793-F357-868C-1F91E23387DB}"/>
          </ac:spMkLst>
        </pc:spChg>
        <pc:spChg chg="del">
          <ac:chgData name="Shirley deng" userId="c1acc49779995ea7" providerId="LiveId" clId="{E0957303-E843-4879-9C00-7E9D18C1BD70}" dt="2022-11-28T03:04:32.890" v="357" actId="478"/>
          <ac:spMkLst>
            <pc:docMk/>
            <pc:sldMk cId="1699045915" sldId="276"/>
            <ac:spMk id="12" creationId="{C24D4E97-33CD-ADD4-2409-0C6259719181}"/>
          </ac:spMkLst>
        </pc:spChg>
        <pc:picChg chg="del">
          <ac:chgData name="Shirley deng" userId="c1acc49779995ea7" providerId="LiveId" clId="{E0957303-E843-4879-9C00-7E9D18C1BD70}" dt="2022-11-28T03:04:31.146" v="356" actId="478"/>
          <ac:picMkLst>
            <pc:docMk/>
            <pc:sldMk cId="1699045915" sldId="276"/>
            <ac:picMk id="3" creationId="{D8CD6BF1-8233-60EB-4D06-35185A3AF455}"/>
          </ac:picMkLst>
        </pc:picChg>
        <pc:picChg chg="add mod">
          <ac:chgData name="Shirley deng" userId="c1acc49779995ea7" providerId="LiveId" clId="{E0957303-E843-4879-9C00-7E9D18C1BD70}" dt="2022-11-28T03:05:43.699" v="360" actId="1076"/>
          <ac:picMkLst>
            <pc:docMk/>
            <pc:sldMk cId="1699045915" sldId="276"/>
            <ac:picMk id="4" creationId="{9CAD56E8-3386-B69E-E235-E2BF22D6C2AF}"/>
          </ac:picMkLst>
        </pc:picChg>
      </pc:sldChg>
      <pc:sldChg chg="addSp delSp modSp add mod">
        <pc:chgData name="Shirley deng" userId="c1acc49779995ea7" providerId="LiveId" clId="{E0957303-E843-4879-9C00-7E9D18C1BD70}" dt="2022-11-28T03:09:44.492" v="392" actId="1076"/>
        <pc:sldMkLst>
          <pc:docMk/>
          <pc:sldMk cId="1485600547" sldId="277"/>
        </pc:sldMkLst>
        <pc:spChg chg="add mod">
          <ac:chgData name="Shirley deng" userId="c1acc49779995ea7" providerId="LiveId" clId="{E0957303-E843-4879-9C00-7E9D18C1BD70}" dt="2022-11-28T03:09:39.706" v="389" actId="1076"/>
          <ac:spMkLst>
            <pc:docMk/>
            <pc:sldMk cId="1485600547" sldId="277"/>
            <ac:spMk id="3" creationId="{8596B3F4-A3B2-2270-62BD-62F5290CF494}"/>
          </ac:spMkLst>
        </pc:spChg>
        <pc:spChg chg="del">
          <ac:chgData name="Shirley deng" userId="c1acc49779995ea7" providerId="LiveId" clId="{E0957303-E843-4879-9C00-7E9D18C1BD70}" dt="2022-11-28T03:06:23.865" v="366" actId="478"/>
          <ac:spMkLst>
            <pc:docMk/>
            <pc:sldMk cId="1485600547" sldId="277"/>
            <ac:spMk id="7" creationId="{29B390BB-6793-F357-868C-1F91E23387DB}"/>
          </ac:spMkLst>
        </pc:spChg>
        <pc:spChg chg="add del">
          <ac:chgData name="Shirley deng" userId="c1acc49779995ea7" providerId="LiveId" clId="{E0957303-E843-4879-9C00-7E9D18C1BD70}" dt="2022-11-28T03:07:45.750" v="373" actId="22"/>
          <ac:spMkLst>
            <pc:docMk/>
            <pc:sldMk cId="1485600547" sldId="277"/>
            <ac:spMk id="8" creationId="{A07C2E6D-3ED2-BF14-9733-F732CBC58509}"/>
          </ac:spMkLst>
        </pc:spChg>
        <pc:spChg chg="add mod">
          <ac:chgData name="Shirley deng" userId="c1acc49779995ea7" providerId="LiveId" clId="{E0957303-E843-4879-9C00-7E9D18C1BD70}" dt="2022-11-28T03:09:43.202" v="391" actId="1076"/>
          <ac:spMkLst>
            <pc:docMk/>
            <pc:sldMk cId="1485600547" sldId="277"/>
            <ac:spMk id="11" creationId="{C2FD4B61-57D6-ECE4-E9C6-A2409448AA4C}"/>
          </ac:spMkLst>
        </pc:spChg>
        <pc:picChg chg="del">
          <ac:chgData name="Shirley deng" userId="c1acc49779995ea7" providerId="LiveId" clId="{E0957303-E843-4879-9C00-7E9D18C1BD70}" dt="2022-11-28T03:06:24.291" v="367" actId="478"/>
          <ac:picMkLst>
            <pc:docMk/>
            <pc:sldMk cId="1485600547" sldId="277"/>
            <ac:picMk id="4" creationId="{9CAD56E8-3386-B69E-E235-E2BF22D6C2AF}"/>
          </ac:picMkLst>
        </pc:picChg>
        <pc:picChg chg="add mod">
          <ac:chgData name="Shirley deng" userId="c1acc49779995ea7" providerId="LiveId" clId="{E0957303-E843-4879-9C00-7E9D18C1BD70}" dt="2022-11-28T03:09:44.492" v="392" actId="1076"/>
          <ac:picMkLst>
            <pc:docMk/>
            <pc:sldMk cId="1485600547" sldId="277"/>
            <ac:picMk id="13" creationId="{9B19B006-A251-D6C0-A1A4-9FFD1C883E74}"/>
          </ac:picMkLst>
        </pc:picChg>
      </pc:sldChg>
      <pc:sldChg chg="addSp delSp modSp add mod">
        <pc:chgData name="Shirley deng" userId="c1acc49779995ea7" providerId="LiveId" clId="{E0957303-E843-4879-9C00-7E9D18C1BD70}" dt="2022-11-29T03:02:44.267" v="1323" actId="2"/>
        <pc:sldMkLst>
          <pc:docMk/>
          <pc:sldMk cId="2174833501" sldId="278"/>
        </pc:sldMkLst>
        <pc:spChg chg="del">
          <ac:chgData name="Shirley deng" userId="c1acc49779995ea7" providerId="LiveId" clId="{E0957303-E843-4879-9C00-7E9D18C1BD70}" dt="2022-11-28T03:10:21.597" v="397" actId="478"/>
          <ac:spMkLst>
            <pc:docMk/>
            <pc:sldMk cId="2174833501" sldId="278"/>
            <ac:spMk id="3" creationId="{8596B3F4-A3B2-2270-62BD-62F5290CF494}"/>
          </ac:spMkLst>
        </pc:spChg>
        <pc:spChg chg="add del">
          <ac:chgData name="Shirley deng" userId="c1acc49779995ea7" providerId="LiveId" clId="{E0957303-E843-4879-9C00-7E9D18C1BD70}" dt="2022-11-28T03:11:02.095" v="401" actId="22"/>
          <ac:spMkLst>
            <pc:docMk/>
            <pc:sldMk cId="2174833501" sldId="278"/>
            <ac:spMk id="4" creationId="{2484BEE7-0930-86FF-CB77-0E3CE67DCE45}"/>
          </ac:spMkLst>
        </pc:spChg>
        <pc:spChg chg="mod">
          <ac:chgData name="Shirley deng" userId="c1acc49779995ea7" providerId="LiveId" clId="{E0957303-E843-4879-9C00-7E9D18C1BD70}" dt="2022-11-28T03:10:16.500" v="396"/>
          <ac:spMkLst>
            <pc:docMk/>
            <pc:sldMk cId="2174833501" sldId="278"/>
            <ac:spMk id="6" creationId="{9E3758AA-510A-6916-6899-E202DBAB8A50}"/>
          </ac:spMkLst>
        </pc:spChg>
        <pc:spChg chg="add mod">
          <ac:chgData name="Shirley deng" userId="c1acc49779995ea7" providerId="LiveId" clId="{E0957303-E843-4879-9C00-7E9D18C1BD70}" dt="2022-11-29T03:02:42.636" v="1321" actId="2"/>
          <ac:spMkLst>
            <pc:docMk/>
            <pc:sldMk cId="2174833501" sldId="278"/>
            <ac:spMk id="7" creationId="{E102884F-A482-BB2D-964E-05E156FDEB85}"/>
          </ac:spMkLst>
        </pc:spChg>
        <pc:spChg chg="add del">
          <ac:chgData name="Shirley deng" userId="c1acc49779995ea7" providerId="LiveId" clId="{E0957303-E843-4879-9C00-7E9D18C1BD70}" dt="2022-11-28T03:11:40.844" v="410"/>
          <ac:spMkLst>
            <pc:docMk/>
            <pc:sldMk cId="2174833501" sldId="278"/>
            <ac:spMk id="8" creationId="{3D2FB54C-FDE3-0616-8608-BABEBB19EDB7}"/>
          </ac:spMkLst>
        </pc:spChg>
        <pc:spChg chg="del">
          <ac:chgData name="Shirley deng" userId="c1acc49779995ea7" providerId="LiveId" clId="{E0957303-E843-4879-9C00-7E9D18C1BD70}" dt="2022-11-28T03:10:21.597" v="397" actId="478"/>
          <ac:spMkLst>
            <pc:docMk/>
            <pc:sldMk cId="2174833501" sldId="278"/>
            <ac:spMk id="11" creationId="{C2FD4B61-57D6-ECE4-E9C6-A2409448AA4C}"/>
          </ac:spMkLst>
        </pc:spChg>
        <pc:spChg chg="add del">
          <ac:chgData name="Shirley deng" userId="c1acc49779995ea7" providerId="LiveId" clId="{E0957303-E843-4879-9C00-7E9D18C1BD70}" dt="2022-11-28T03:13:28.013" v="420"/>
          <ac:spMkLst>
            <pc:docMk/>
            <pc:sldMk cId="2174833501" sldId="278"/>
            <ac:spMk id="14" creationId="{251A4E9D-616A-6AAD-4EDD-D81267E64BEA}"/>
          </ac:spMkLst>
        </pc:spChg>
        <pc:spChg chg="add mod">
          <ac:chgData name="Shirley deng" userId="c1acc49779995ea7" providerId="LiveId" clId="{E0957303-E843-4879-9C00-7E9D18C1BD70}" dt="2022-11-29T03:02:44.267" v="1323" actId="2"/>
          <ac:spMkLst>
            <pc:docMk/>
            <pc:sldMk cId="2174833501" sldId="278"/>
            <ac:spMk id="16" creationId="{D077084B-2CCA-7D46-8A84-A50F8A132F37}"/>
          </ac:spMkLst>
        </pc:spChg>
        <pc:spChg chg="add del">
          <ac:chgData name="Shirley deng" userId="c1acc49779995ea7" providerId="LiveId" clId="{E0957303-E843-4879-9C00-7E9D18C1BD70}" dt="2022-11-28T03:13:54.461" v="429"/>
          <ac:spMkLst>
            <pc:docMk/>
            <pc:sldMk cId="2174833501" sldId="278"/>
            <ac:spMk id="17" creationId="{CA516B59-8505-16E7-D932-180B10A4331C}"/>
          </ac:spMkLst>
        </pc:spChg>
        <pc:picChg chg="add mod">
          <ac:chgData name="Shirley deng" userId="c1acc49779995ea7" providerId="LiveId" clId="{E0957303-E843-4879-9C00-7E9D18C1BD70}" dt="2022-11-28T03:12:41.732" v="418" actId="1076"/>
          <ac:picMkLst>
            <pc:docMk/>
            <pc:sldMk cId="2174833501" sldId="278"/>
            <ac:picMk id="12" creationId="{920B5428-65BF-9EAB-EABE-E7958C0F5EDF}"/>
          </ac:picMkLst>
        </pc:picChg>
        <pc:picChg chg="del">
          <ac:chgData name="Shirley deng" userId="c1acc49779995ea7" providerId="LiveId" clId="{E0957303-E843-4879-9C00-7E9D18C1BD70}" dt="2022-11-28T03:10:21.597" v="397" actId="478"/>
          <ac:picMkLst>
            <pc:docMk/>
            <pc:sldMk cId="2174833501" sldId="278"/>
            <ac:picMk id="13" creationId="{9B19B006-A251-D6C0-A1A4-9FFD1C883E74}"/>
          </ac:picMkLst>
        </pc:picChg>
      </pc:sldChg>
      <pc:sldChg chg="addSp delSp modSp add mod">
        <pc:chgData name="Shirley deng" userId="c1acc49779995ea7" providerId="LiveId" clId="{E0957303-E843-4879-9C00-7E9D18C1BD70}" dt="2022-11-28T03:25:41.189" v="509" actId="1076"/>
        <pc:sldMkLst>
          <pc:docMk/>
          <pc:sldMk cId="2903797662" sldId="279"/>
        </pc:sldMkLst>
        <pc:spChg chg="del">
          <ac:chgData name="Shirley deng" userId="c1acc49779995ea7" providerId="LiveId" clId="{E0957303-E843-4879-9C00-7E9D18C1BD70}" dt="2022-11-28T03:15:58.593" v="463" actId="478"/>
          <ac:spMkLst>
            <pc:docMk/>
            <pc:sldMk cId="2903797662" sldId="279"/>
            <ac:spMk id="2" creationId="{3D2607D7-F942-FF34-04DE-333953745040}"/>
          </ac:spMkLst>
        </pc:spChg>
        <pc:spChg chg="add del">
          <ac:chgData name="Shirley deng" userId="c1acc49779995ea7" providerId="LiveId" clId="{E0957303-E843-4879-9C00-7E9D18C1BD70}" dt="2022-11-28T03:15:16.152" v="447"/>
          <ac:spMkLst>
            <pc:docMk/>
            <pc:sldMk cId="2903797662" sldId="279"/>
            <ac:spMk id="3" creationId="{2C15122A-CD72-7EDC-21C3-DC9F521C9E4B}"/>
          </ac:spMkLst>
        </pc:spChg>
        <pc:spChg chg="add del">
          <ac:chgData name="Shirley deng" userId="c1acc49779995ea7" providerId="LiveId" clId="{E0957303-E843-4879-9C00-7E9D18C1BD70}" dt="2022-11-28T03:15:19.988" v="449"/>
          <ac:spMkLst>
            <pc:docMk/>
            <pc:sldMk cId="2903797662" sldId="279"/>
            <ac:spMk id="4" creationId="{A4D90596-2B11-2227-C2E8-2BFD5DE9F8D4}"/>
          </ac:spMkLst>
        </pc:spChg>
        <pc:spChg chg="add del">
          <ac:chgData name="Shirley deng" userId="c1acc49779995ea7" providerId="LiveId" clId="{E0957303-E843-4879-9C00-7E9D18C1BD70}" dt="2022-11-28T03:16:00.485" v="465"/>
          <ac:spMkLst>
            <pc:docMk/>
            <pc:sldMk cId="2903797662" sldId="279"/>
            <ac:spMk id="5" creationId="{8A5BFEFD-5022-8DBC-C639-9A9168F14688}"/>
          </ac:spMkLst>
        </pc:spChg>
        <pc:spChg chg="mod">
          <ac:chgData name="Shirley deng" userId="c1acc49779995ea7" providerId="LiveId" clId="{E0957303-E843-4879-9C00-7E9D18C1BD70}" dt="2022-11-28T03:20:17.841" v="490" actId="207"/>
          <ac:spMkLst>
            <pc:docMk/>
            <pc:sldMk cId="2903797662" sldId="279"/>
            <ac:spMk id="6" creationId="{9E3758AA-510A-6916-6899-E202DBAB8A50}"/>
          </ac:spMkLst>
        </pc:spChg>
        <pc:spChg chg="add mod">
          <ac:chgData name="Shirley deng" userId="c1acc49779995ea7" providerId="LiveId" clId="{E0957303-E843-4879-9C00-7E9D18C1BD70}" dt="2022-11-28T03:16:24.437" v="479" actId="14100"/>
          <ac:spMkLst>
            <pc:docMk/>
            <pc:sldMk cId="2903797662" sldId="279"/>
            <ac:spMk id="8" creationId="{F5200909-3E0C-E0AC-3AA1-E9F56E07CB86}"/>
          </ac:spMkLst>
        </pc:spChg>
        <pc:spChg chg="add mod">
          <ac:chgData name="Shirley deng" userId="c1acc49779995ea7" providerId="LiveId" clId="{E0957303-E843-4879-9C00-7E9D18C1BD70}" dt="2022-11-28T03:25:31.464" v="506" actId="1076"/>
          <ac:spMkLst>
            <pc:docMk/>
            <pc:sldMk cId="2903797662" sldId="279"/>
            <ac:spMk id="13" creationId="{0CCE23A5-8AC8-0C0D-F788-C20B1E00921E}"/>
          </ac:spMkLst>
        </pc:spChg>
        <pc:spChg chg="add mod">
          <ac:chgData name="Shirley deng" userId="c1acc49779995ea7" providerId="LiveId" clId="{E0957303-E843-4879-9C00-7E9D18C1BD70}" dt="2022-11-28T03:25:41.189" v="509" actId="1076"/>
          <ac:spMkLst>
            <pc:docMk/>
            <pc:sldMk cId="2903797662" sldId="279"/>
            <ac:spMk id="14" creationId="{BDCE2C91-266E-D9E4-A80E-5576DDB368D0}"/>
          </ac:spMkLst>
        </pc:spChg>
        <pc:picChg chg="add mod">
          <ac:chgData name="Shirley deng" userId="c1acc49779995ea7" providerId="LiveId" clId="{E0957303-E843-4879-9C00-7E9D18C1BD70}" dt="2022-11-28T03:25:25.502" v="505" actId="1076"/>
          <ac:picMkLst>
            <pc:docMk/>
            <pc:sldMk cId="2903797662" sldId="279"/>
            <ac:picMk id="11" creationId="{0BBD6DB3-9C54-EFA4-75EA-F4DF32276267}"/>
          </ac:picMkLst>
        </pc:picChg>
      </pc:sldChg>
      <pc:sldChg chg="addSp delSp modSp add mod">
        <pc:chgData name="Shirley deng" userId="c1acc49779995ea7" providerId="LiveId" clId="{E0957303-E843-4879-9C00-7E9D18C1BD70}" dt="2022-11-28T03:27:34.471" v="524" actId="207"/>
        <pc:sldMkLst>
          <pc:docMk/>
          <pc:sldMk cId="2836500915" sldId="280"/>
        </pc:sldMkLst>
        <pc:spChg chg="add del">
          <ac:chgData name="Shirley deng" userId="c1acc49779995ea7" providerId="LiveId" clId="{E0957303-E843-4879-9C00-7E9D18C1BD70}" dt="2022-11-28T03:27:05.557" v="512"/>
          <ac:spMkLst>
            <pc:docMk/>
            <pc:sldMk cId="2836500915" sldId="280"/>
            <ac:spMk id="4" creationId="{18234450-BE0C-E859-B805-5FEE97E610EC}"/>
          </ac:spMkLst>
        </pc:spChg>
        <pc:spChg chg="add mod">
          <ac:chgData name="Shirley deng" userId="c1acc49779995ea7" providerId="LiveId" clId="{E0957303-E843-4879-9C00-7E9D18C1BD70}" dt="2022-11-28T03:27:34.471" v="524" actId="207"/>
          <ac:spMkLst>
            <pc:docMk/>
            <pc:sldMk cId="2836500915" sldId="280"/>
            <ac:spMk id="7" creationId="{DD5AF3F0-7EC5-E8B1-F34E-00659146A48D}"/>
          </ac:spMkLst>
        </pc:spChg>
        <pc:spChg chg="del">
          <ac:chgData name="Shirley deng" userId="c1acc49779995ea7" providerId="LiveId" clId="{E0957303-E843-4879-9C00-7E9D18C1BD70}" dt="2022-11-28T03:21:37.945" v="493" actId="478"/>
          <ac:spMkLst>
            <pc:docMk/>
            <pc:sldMk cId="2836500915" sldId="280"/>
            <ac:spMk id="8" creationId="{F5200909-3E0C-E0AC-3AA1-E9F56E07CB86}"/>
          </ac:spMkLst>
        </pc:spChg>
        <pc:spChg chg="del mod">
          <ac:chgData name="Shirley deng" userId="c1acc49779995ea7" providerId="LiveId" clId="{E0957303-E843-4879-9C00-7E9D18C1BD70}" dt="2022-11-28T03:25:36.165" v="507" actId="21"/>
          <ac:spMkLst>
            <pc:docMk/>
            <pc:sldMk cId="2836500915" sldId="280"/>
            <ac:spMk id="13" creationId="{0CCE23A5-8AC8-0C0D-F788-C20B1E00921E}"/>
          </ac:spMkLst>
        </pc:spChg>
        <pc:picChg chg="add mod">
          <ac:chgData name="Shirley deng" userId="c1acc49779995ea7" providerId="LiveId" clId="{E0957303-E843-4879-9C00-7E9D18C1BD70}" dt="2022-11-28T03:27:15.994" v="517" actId="14100"/>
          <ac:picMkLst>
            <pc:docMk/>
            <pc:sldMk cId="2836500915" sldId="280"/>
            <ac:picMk id="3" creationId="{E6074A0F-480F-7E1B-F8D6-BA21534FBE90}"/>
          </ac:picMkLst>
        </pc:picChg>
        <pc:picChg chg="del">
          <ac:chgData name="Shirley deng" userId="c1acc49779995ea7" providerId="LiveId" clId="{E0957303-E843-4879-9C00-7E9D18C1BD70}" dt="2022-11-28T03:21:36.254" v="492" actId="478"/>
          <ac:picMkLst>
            <pc:docMk/>
            <pc:sldMk cId="2836500915" sldId="280"/>
            <ac:picMk id="11" creationId="{0BBD6DB3-9C54-EFA4-75EA-F4DF32276267}"/>
          </ac:picMkLst>
        </pc:picChg>
      </pc:sldChg>
      <pc:sldChg chg="addSp delSp modSp add mod">
        <pc:chgData name="Shirley deng" userId="c1acc49779995ea7" providerId="LiveId" clId="{E0957303-E843-4879-9C00-7E9D18C1BD70}" dt="2022-11-28T08:05:40.723" v="615" actId="14100"/>
        <pc:sldMkLst>
          <pc:docMk/>
          <pc:sldMk cId="344666109" sldId="281"/>
        </pc:sldMkLst>
        <pc:spChg chg="del">
          <ac:chgData name="Shirley deng" userId="c1acc49779995ea7" providerId="LiveId" clId="{E0957303-E843-4879-9C00-7E9D18C1BD70}" dt="2022-11-28T07:13:37.031" v="567" actId="478"/>
          <ac:spMkLst>
            <pc:docMk/>
            <pc:sldMk cId="344666109" sldId="281"/>
            <ac:spMk id="2" creationId="{2E5631F6-92C8-237A-1EEA-53C453016680}"/>
          </ac:spMkLst>
        </pc:spChg>
        <pc:spChg chg="mod">
          <ac:chgData name="Shirley deng" userId="c1acc49779995ea7" providerId="LiveId" clId="{E0957303-E843-4879-9C00-7E9D18C1BD70}" dt="2022-11-28T08:04:24.249" v="607" actId="21"/>
          <ac:spMkLst>
            <pc:docMk/>
            <pc:sldMk cId="344666109" sldId="281"/>
            <ac:spMk id="3" creationId="{6AF920D0-BD10-4F38-C8A3-EADB4C25F3AE}"/>
          </ac:spMkLst>
        </pc:spChg>
        <pc:spChg chg="mod">
          <ac:chgData name="Shirley deng" userId="c1acc49779995ea7" providerId="LiveId" clId="{E0957303-E843-4879-9C00-7E9D18C1BD70}" dt="2022-11-28T07:13:25.445" v="566" actId="114"/>
          <ac:spMkLst>
            <pc:docMk/>
            <pc:sldMk cId="344666109" sldId="281"/>
            <ac:spMk id="6" creationId="{9E3758AA-510A-6916-6899-E202DBAB8A50}"/>
          </ac:spMkLst>
        </pc:spChg>
        <pc:spChg chg="add del">
          <ac:chgData name="Shirley deng" userId="c1acc49779995ea7" providerId="LiveId" clId="{E0957303-E843-4879-9C00-7E9D18C1BD70}" dt="2022-11-28T07:55:43.148" v="574"/>
          <ac:spMkLst>
            <pc:docMk/>
            <pc:sldMk cId="344666109" sldId="281"/>
            <ac:spMk id="10" creationId="{87AEF9E8-20F0-3CBE-6E61-3BE39B44E35E}"/>
          </ac:spMkLst>
        </pc:spChg>
        <pc:spChg chg="add del">
          <ac:chgData name="Shirley deng" userId="c1acc49779995ea7" providerId="LiveId" clId="{E0957303-E843-4879-9C00-7E9D18C1BD70}" dt="2022-11-28T07:56:31.496" v="584"/>
          <ac:spMkLst>
            <pc:docMk/>
            <pc:sldMk cId="344666109" sldId="281"/>
            <ac:spMk id="11" creationId="{F5CCC7E2-825C-F23B-ACE4-151298AD32E1}"/>
          </ac:spMkLst>
        </pc:spChg>
        <pc:spChg chg="add mod">
          <ac:chgData name="Shirley deng" userId="c1acc49779995ea7" providerId="LiveId" clId="{E0957303-E843-4879-9C00-7E9D18C1BD70}" dt="2022-11-28T08:05:40.723" v="615" actId="14100"/>
          <ac:spMkLst>
            <pc:docMk/>
            <pc:sldMk cId="344666109" sldId="281"/>
            <ac:spMk id="15" creationId="{CE8BD0FF-B7DD-3206-1658-1CD30BA8C832}"/>
          </ac:spMkLst>
        </pc:spChg>
        <pc:spChg chg="add del">
          <ac:chgData name="Shirley deng" userId="c1acc49779995ea7" providerId="LiveId" clId="{E0957303-E843-4879-9C00-7E9D18C1BD70}" dt="2022-11-28T08:05:32.472" v="612" actId="22"/>
          <ac:spMkLst>
            <pc:docMk/>
            <pc:sldMk cId="344666109" sldId="281"/>
            <ac:spMk id="17" creationId="{E56FC5AA-52DC-8276-F504-394076786A7C}"/>
          </ac:spMkLst>
        </pc:spChg>
        <pc:picChg chg="del">
          <ac:chgData name="Shirley deng" userId="c1acc49779995ea7" providerId="LiveId" clId="{E0957303-E843-4879-9C00-7E9D18C1BD70}" dt="2022-11-28T07:13:38.325" v="568" actId="478"/>
          <ac:picMkLst>
            <pc:docMk/>
            <pc:sldMk cId="344666109" sldId="281"/>
            <ac:picMk id="4" creationId="{35AFD26F-66B6-CA33-A044-8663A9C5D915}"/>
          </ac:picMkLst>
        </pc:picChg>
        <pc:picChg chg="del">
          <ac:chgData name="Shirley deng" userId="c1acc49779995ea7" providerId="LiveId" clId="{E0957303-E843-4879-9C00-7E9D18C1BD70}" dt="2022-11-28T07:15:20.493" v="570" actId="478"/>
          <ac:picMkLst>
            <pc:docMk/>
            <pc:sldMk cId="344666109" sldId="281"/>
            <ac:picMk id="5" creationId="{B366CD51-9214-CE5E-2F8E-C294F5AACFE1}"/>
          </ac:picMkLst>
        </pc:picChg>
        <pc:picChg chg="add mod">
          <ac:chgData name="Shirley deng" userId="c1acc49779995ea7" providerId="LiveId" clId="{E0957303-E843-4879-9C00-7E9D18C1BD70}" dt="2022-11-28T08:04:07.937" v="605" actId="1076"/>
          <ac:picMkLst>
            <pc:docMk/>
            <pc:sldMk cId="344666109" sldId="281"/>
            <ac:picMk id="8" creationId="{CEF3BEB3-9D8D-B0B6-8D17-A99133B82044}"/>
          </ac:picMkLst>
        </pc:picChg>
        <pc:picChg chg="add del mod">
          <ac:chgData name="Shirley deng" userId="c1acc49779995ea7" providerId="LiveId" clId="{E0957303-E843-4879-9C00-7E9D18C1BD70}" dt="2022-11-28T08:05:37.868" v="614" actId="478"/>
          <ac:picMkLst>
            <pc:docMk/>
            <pc:sldMk cId="344666109" sldId="281"/>
            <ac:picMk id="13" creationId="{71E00EF2-A4F1-C370-5165-0656A904C629}"/>
          </ac:picMkLst>
        </pc:picChg>
      </pc:sldChg>
      <pc:sldChg chg="addSp delSp modSp add mod">
        <pc:chgData name="Shirley deng" userId="c1acc49779995ea7" providerId="LiveId" clId="{E0957303-E843-4879-9C00-7E9D18C1BD70}" dt="2022-11-28T08:06:44.400" v="635" actId="1076"/>
        <pc:sldMkLst>
          <pc:docMk/>
          <pc:sldMk cId="2619273900" sldId="282"/>
        </pc:sldMkLst>
        <pc:spChg chg="add mod">
          <ac:chgData name="Shirley deng" userId="c1acc49779995ea7" providerId="LiveId" clId="{E0957303-E843-4879-9C00-7E9D18C1BD70}" dt="2022-11-28T08:06:44.400" v="635" actId="1076"/>
          <ac:spMkLst>
            <pc:docMk/>
            <pc:sldMk cId="2619273900" sldId="282"/>
            <ac:spMk id="2" creationId="{92968516-4363-5FD0-AAD0-20C472D3B992}"/>
          </ac:spMkLst>
        </pc:spChg>
        <pc:spChg chg="del">
          <ac:chgData name="Shirley deng" userId="c1acc49779995ea7" providerId="LiveId" clId="{E0957303-E843-4879-9C00-7E9D18C1BD70}" dt="2022-11-28T08:06:15.906" v="626" actId="478"/>
          <ac:spMkLst>
            <pc:docMk/>
            <pc:sldMk cId="2619273900" sldId="282"/>
            <ac:spMk id="3" creationId="{6AF920D0-BD10-4F38-C8A3-EADB4C25F3AE}"/>
          </ac:spMkLst>
        </pc:spChg>
        <pc:spChg chg="mod">
          <ac:chgData name="Shirley deng" userId="c1acc49779995ea7" providerId="LiveId" clId="{E0957303-E843-4879-9C00-7E9D18C1BD70}" dt="2022-11-28T08:05:46.323" v="624" actId="20577"/>
          <ac:spMkLst>
            <pc:docMk/>
            <pc:sldMk cId="2619273900" sldId="282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8:06:17.261" v="627" actId="478"/>
          <ac:spMkLst>
            <pc:docMk/>
            <pc:sldMk cId="2619273900" sldId="282"/>
            <ac:spMk id="15" creationId="{CE8BD0FF-B7DD-3206-1658-1CD30BA8C832}"/>
          </ac:spMkLst>
        </pc:spChg>
        <pc:picChg chg="add mod">
          <ac:chgData name="Shirley deng" userId="c1acc49779995ea7" providerId="LiveId" clId="{E0957303-E843-4879-9C00-7E9D18C1BD70}" dt="2022-11-28T08:06:34.478" v="632" actId="1076"/>
          <ac:picMkLst>
            <pc:docMk/>
            <pc:sldMk cId="2619273900" sldId="282"/>
            <ac:picMk id="4" creationId="{3350FAE7-9E5E-0F33-C7B0-105ECB395F47}"/>
          </ac:picMkLst>
        </pc:picChg>
        <pc:picChg chg="del">
          <ac:chgData name="Shirley deng" userId="c1acc49779995ea7" providerId="LiveId" clId="{E0957303-E843-4879-9C00-7E9D18C1BD70}" dt="2022-11-28T08:05:51.319" v="625" actId="478"/>
          <ac:picMkLst>
            <pc:docMk/>
            <pc:sldMk cId="2619273900" sldId="282"/>
            <ac:picMk id="8" creationId="{CEF3BEB3-9D8D-B0B6-8D17-A99133B82044}"/>
          </ac:picMkLst>
        </pc:picChg>
        <pc:picChg chg="mod">
          <ac:chgData name="Shirley deng" userId="c1acc49779995ea7" providerId="LiveId" clId="{E0957303-E843-4879-9C00-7E9D18C1BD70}" dt="2022-11-28T08:06:40.130" v="634" actId="14100"/>
          <ac:picMkLst>
            <pc:docMk/>
            <pc:sldMk cId="2619273900" sldId="282"/>
            <ac:picMk id="13" creationId="{71E00EF2-A4F1-C370-5165-0656A904C629}"/>
          </ac:picMkLst>
        </pc:picChg>
      </pc:sldChg>
      <pc:sldChg chg="addSp delSp modSp add mod modNotesTx">
        <pc:chgData name="Shirley deng" userId="c1acc49779995ea7" providerId="LiveId" clId="{E0957303-E843-4879-9C00-7E9D18C1BD70}" dt="2022-11-29T03:02:20.613" v="1315" actId="20577"/>
        <pc:sldMkLst>
          <pc:docMk/>
          <pc:sldMk cId="100326155" sldId="283"/>
        </pc:sldMkLst>
        <pc:spChg chg="mod">
          <ac:chgData name="Shirley deng" userId="c1acc49779995ea7" providerId="LiveId" clId="{E0957303-E843-4879-9C00-7E9D18C1BD70}" dt="2022-11-29T03:02:20.613" v="1315" actId="20577"/>
          <ac:spMkLst>
            <pc:docMk/>
            <pc:sldMk cId="100326155" sldId="283"/>
            <ac:spMk id="2" creationId="{92968516-4363-5FD0-AAD0-20C472D3B992}"/>
          </ac:spMkLst>
        </pc:spChg>
        <pc:spChg chg="add del">
          <ac:chgData name="Shirley deng" userId="c1acc49779995ea7" providerId="LiveId" clId="{E0957303-E843-4879-9C00-7E9D18C1BD70}" dt="2022-11-28T08:14:34.931" v="689" actId="22"/>
          <ac:spMkLst>
            <pc:docMk/>
            <pc:sldMk cId="100326155" sldId="283"/>
            <ac:spMk id="5" creationId="{5FA6B948-E0F8-EF36-8C35-1E6217782C07}"/>
          </ac:spMkLst>
        </pc:spChg>
        <pc:spChg chg="mod">
          <ac:chgData name="Shirley deng" userId="c1acc49779995ea7" providerId="LiveId" clId="{E0957303-E843-4879-9C00-7E9D18C1BD70}" dt="2022-11-28T09:02:03.909" v="750" actId="20577"/>
          <ac:spMkLst>
            <pc:docMk/>
            <pc:sldMk cId="100326155" sldId="283"/>
            <ac:spMk id="6" creationId="{9E3758AA-510A-6916-6899-E202DBAB8A50}"/>
          </ac:spMkLst>
        </pc:spChg>
        <pc:picChg chg="del">
          <ac:chgData name="Shirley deng" userId="c1acc49779995ea7" providerId="LiveId" clId="{E0957303-E843-4879-9C00-7E9D18C1BD70}" dt="2022-11-28T08:15:57.138" v="719" actId="478"/>
          <ac:picMkLst>
            <pc:docMk/>
            <pc:sldMk cId="100326155" sldId="283"/>
            <ac:picMk id="4" creationId="{3350FAE7-9E5E-0F33-C7B0-105ECB395F47}"/>
          </ac:picMkLst>
        </pc:picChg>
        <pc:picChg chg="add del mod">
          <ac:chgData name="Shirley deng" userId="c1acc49779995ea7" providerId="LiveId" clId="{E0957303-E843-4879-9C00-7E9D18C1BD70}" dt="2022-11-28T08:14:48.898" v="692" actId="478"/>
          <ac:picMkLst>
            <pc:docMk/>
            <pc:sldMk cId="100326155" sldId="283"/>
            <ac:picMk id="8" creationId="{8B40FAED-BC91-E33B-D0AD-4B44018B73E3}"/>
          </ac:picMkLst>
        </pc:picChg>
        <pc:picChg chg="add mod">
          <ac:chgData name="Shirley deng" userId="c1acc49779995ea7" providerId="LiveId" clId="{E0957303-E843-4879-9C00-7E9D18C1BD70}" dt="2022-11-28T09:13:37.993" v="809" actId="1076"/>
          <ac:picMkLst>
            <pc:docMk/>
            <pc:sldMk cId="100326155" sldId="283"/>
            <ac:picMk id="11" creationId="{1B5F082C-B32D-DFB9-19C0-24F45C3D7633}"/>
          </ac:picMkLst>
        </pc:picChg>
        <pc:picChg chg="del">
          <ac:chgData name="Shirley deng" userId="c1acc49779995ea7" providerId="LiveId" clId="{E0957303-E843-4879-9C00-7E9D18C1BD70}" dt="2022-11-28T08:14:33.338" v="687" actId="478"/>
          <ac:picMkLst>
            <pc:docMk/>
            <pc:sldMk cId="100326155" sldId="283"/>
            <ac:picMk id="13" creationId="{71E00EF2-A4F1-C370-5165-0656A904C629}"/>
          </ac:picMkLst>
        </pc:picChg>
        <pc:picChg chg="add del mod">
          <ac:chgData name="Shirley deng" userId="c1acc49779995ea7" providerId="LiveId" clId="{E0957303-E843-4879-9C00-7E9D18C1BD70}" dt="2022-11-28T09:05:21.685" v="775" actId="478"/>
          <ac:picMkLst>
            <pc:docMk/>
            <pc:sldMk cId="100326155" sldId="283"/>
            <ac:picMk id="14" creationId="{2DBEBA28-ECC7-B4E4-E1ED-D528B235501A}"/>
          </ac:picMkLst>
        </pc:picChg>
        <pc:picChg chg="add mod">
          <ac:chgData name="Shirley deng" userId="c1acc49779995ea7" providerId="LiveId" clId="{E0957303-E843-4879-9C00-7E9D18C1BD70}" dt="2022-11-28T09:05:34.252" v="785" actId="1076"/>
          <ac:picMkLst>
            <pc:docMk/>
            <pc:sldMk cId="100326155" sldId="283"/>
            <ac:picMk id="16" creationId="{9D9624D7-7108-CB54-636A-8ED76AD97BA1}"/>
          </ac:picMkLst>
        </pc:picChg>
        <pc:picChg chg="add del mod">
          <ac:chgData name="Shirley deng" userId="c1acc49779995ea7" providerId="LiveId" clId="{E0957303-E843-4879-9C00-7E9D18C1BD70}" dt="2022-11-28T09:12:46.123" v="801"/>
          <ac:picMkLst>
            <pc:docMk/>
            <pc:sldMk cId="100326155" sldId="283"/>
            <ac:picMk id="17" creationId="{DBA4E3A2-DE47-3405-95C7-C4B2DC005822}"/>
          </ac:picMkLst>
        </pc:picChg>
        <pc:picChg chg="add mod">
          <ac:chgData name="Shirley deng" userId="c1acc49779995ea7" providerId="LiveId" clId="{E0957303-E843-4879-9C00-7E9D18C1BD70}" dt="2022-11-28T09:15:02.678" v="828" actId="14100"/>
          <ac:picMkLst>
            <pc:docMk/>
            <pc:sldMk cId="100326155" sldId="283"/>
            <ac:picMk id="18" creationId="{D83E371F-3386-8383-CBAB-5C6A0599F1B1}"/>
          </ac:picMkLst>
        </pc:picChg>
        <pc:picChg chg="add del mod">
          <ac:chgData name="Shirley deng" userId="c1acc49779995ea7" providerId="LiveId" clId="{E0957303-E843-4879-9C00-7E9D18C1BD70}" dt="2022-11-28T09:14:17.626" v="816" actId="21"/>
          <ac:picMkLst>
            <pc:docMk/>
            <pc:sldMk cId="100326155" sldId="283"/>
            <ac:picMk id="14338" creationId="{2845CA4A-CD2E-3FD2-9B27-ACF864AEFD7F}"/>
          </ac:picMkLst>
        </pc:picChg>
        <pc:picChg chg="add del mod">
          <ac:chgData name="Shirley deng" userId="c1acc49779995ea7" providerId="LiveId" clId="{E0957303-E843-4879-9C00-7E9D18C1BD70}" dt="2022-11-28T09:14:17.626" v="816" actId="21"/>
          <ac:picMkLst>
            <pc:docMk/>
            <pc:sldMk cId="100326155" sldId="283"/>
            <ac:picMk id="14340" creationId="{AF4D1EE9-5BDA-BC23-4FBB-0405B4098FE8}"/>
          </ac:picMkLst>
        </pc:picChg>
        <pc:picChg chg="add mod">
          <ac:chgData name="Shirley deng" userId="c1acc49779995ea7" providerId="LiveId" clId="{E0957303-E843-4879-9C00-7E9D18C1BD70}" dt="2022-11-28T09:14:47.189" v="825" actId="1076"/>
          <ac:picMkLst>
            <pc:docMk/>
            <pc:sldMk cId="100326155" sldId="283"/>
            <ac:picMk id="14342" creationId="{09F74A0A-3D46-927A-0876-1D18564FE4A7}"/>
          </ac:picMkLst>
        </pc:picChg>
      </pc:sldChg>
      <pc:sldChg chg="addSp delSp modSp add mod">
        <pc:chgData name="Shirley deng" userId="c1acc49779995ea7" providerId="LiveId" clId="{E0957303-E843-4879-9C00-7E9D18C1BD70}" dt="2022-11-28T09:14:27.245" v="820" actId="1076"/>
        <pc:sldMkLst>
          <pc:docMk/>
          <pc:sldMk cId="3491646995" sldId="284"/>
        </pc:sldMkLst>
        <pc:spChg chg="mod">
          <ac:chgData name="Shirley deng" userId="c1acc49779995ea7" providerId="LiveId" clId="{E0957303-E843-4879-9C00-7E9D18C1BD70}" dt="2022-11-28T09:03:56.808" v="774" actId="1076"/>
          <ac:spMkLst>
            <pc:docMk/>
            <pc:sldMk cId="3491646995" sldId="284"/>
            <ac:spMk id="2" creationId="{92968516-4363-5FD0-AAD0-20C472D3B992}"/>
          </ac:spMkLst>
        </pc:spChg>
        <pc:spChg chg="mod">
          <ac:chgData name="Shirley deng" userId="c1acc49779995ea7" providerId="LiveId" clId="{E0957303-E843-4879-9C00-7E9D18C1BD70}" dt="2022-11-28T09:02:41.842" v="766" actId="20577"/>
          <ac:spMkLst>
            <pc:docMk/>
            <pc:sldMk cId="3491646995" sldId="284"/>
            <ac:spMk id="6" creationId="{9E3758AA-510A-6916-6899-E202DBAB8A50}"/>
          </ac:spMkLst>
        </pc:spChg>
        <pc:picChg chg="add mod">
          <ac:chgData name="Shirley deng" userId="c1acc49779995ea7" providerId="LiveId" clId="{E0957303-E843-4879-9C00-7E9D18C1BD70}" dt="2022-11-28T09:08:01.820" v="793" actId="14100"/>
          <ac:picMkLst>
            <pc:docMk/>
            <pc:sldMk cId="3491646995" sldId="284"/>
            <ac:picMk id="4" creationId="{359FB826-6B35-BA79-678C-D694639994CC}"/>
          </ac:picMkLst>
        </pc:picChg>
        <pc:picChg chg="add mod">
          <ac:chgData name="Shirley deng" userId="c1acc49779995ea7" providerId="LiveId" clId="{E0957303-E843-4879-9C00-7E9D18C1BD70}" dt="2022-11-28T09:14:27.245" v="820" actId="1076"/>
          <ac:picMkLst>
            <pc:docMk/>
            <pc:sldMk cId="3491646995" sldId="284"/>
            <ac:picMk id="7" creationId="{53999D51-9CA2-AF74-1E3C-4479EBF2D789}"/>
          </ac:picMkLst>
        </pc:picChg>
        <pc:picChg chg="add mod">
          <ac:chgData name="Shirley deng" userId="c1acc49779995ea7" providerId="LiveId" clId="{E0957303-E843-4879-9C00-7E9D18C1BD70}" dt="2022-11-28T09:14:19.783" v="817"/>
          <ac:picMkLst>
            <pc:docMk/>
            <pc:sldMk cId="3491646995" sldId="284"/>
            <ac:picMk id="8" creationId="{2E8C0EA1-41C7-1A1F-7364-8DBCD7CEBFA0}"/>
          </ac:picMkLst>
        </pc:picChg>
        <pc:picChg chg="add mod">
          <ac:chgData name="Shirley deng" userId="c1acc49779995ea7" providerId="LiveId" clId="{E0957303-E843-4879-9C00-7E9D18C1BD70}" dt="2022-11-28T09:14:19.783" v="817"/>
          <ac:picMkLst>
            <pc:docMk/>
            <pc:sldMk cId="3491646995" sldId="284"/>
            <ac:picMk id="10" creationId="{130FDCE1-1DAB-5197-AD7C-FEAA143B11C9}"/>
          </ac:picMkLst>
        </pc:picChg>
        <pc:picChg chg="del mod">
          <ac:chgData name="Shirley deng" userId="c1acc49779995ea7" providerId="LiveId" clId="{E0957303-E843-4879-9C00-7E9D18C1BD70}" dt="2022-11-28T09:10:49.115" v="795" actId="478"/>
          <ac:picMkLst>
            <pc:docMk/>
            <pc:sldMk cId="3491646995" sldId="284"/>
            <ac:picMk id="11" creationId="{1B5F082C-B32D-DFB9-19C0-24F45C3D7633}"/>
          </ac:picMkLst>
        </pc:picChg>
        <pc:picChg chg="del">
          <ac:chgData name="Shirley deng" userId="c1acc49779995ea7" providerId="LiveId" clId="{E0957303-E843-4879-9C00-7E9D18C1BD70}" dt="2022-11-28T09:07:52.705" v="789" actId="478"/>
          <ac:picMkLst>
            <pc:docMk/>
            <pc:sldMk cId="3491646995" sldId="284"/>
            <ac:picMk id="14" creationId="{2DBEBA28-ECC7-B4E4-E1ED-D528B235501A}"/>
          </ac:picMkLst>
        </pc:picChg>
      </pc:sldChg>
      <pc:sldChg chg="addSp delSp modSp add mod">
        <pc:chgData name="Shirley deng" userId="c1acc49779995ea7" providerId="LiveId" clId="{E0957303-E843-4879-9C00-7E9D18C1BD70}" dt="2022-11-29T03:02:24.832" v="1316" actId="2"/>
        <pc:sldMkLst>
          <pc:docMk/>
          <pc:sldMk cId="2432053303" sldId="285"/>
        </pc:sldMkLst>
        <pc:spChg chg="mod">
          <ac:chgData name="Shirley deng" userId="c1acc49779995ea7" providerId="LiveId" clId="{E0957303-E843-4879-9C00-7E9D18C1BD70}" dt="2022-11-29T03:02:24.832" v="1316" actId="2"/>
          <ac:spMkLst>
            <pc:docMk/>
            <pc:sldMk cId="2432053303" sldId="285"/>
            <ac:spMk id="2" creationId="{92968516-4363-5FD0-AAD0-20C472D3B992}"/>
          </ac:spMkLst>
        </pc:spChg>
        <pc:spChg chg="add del">
          <ac:chgData name="Shirley deng" userId="c1acc49779995ea7" providerId="LiveId" clId="{E0957303-E843-4879-9C00-7E9D18C1BD70}" dt="2022-11-28T09:16:19.170" v="831"/>
          <ac:spMkLst>
            <pc:docMk/>
            <pc:sldMk cId="2432053303" sldId="285"/>
            <ac:spMk id="3" creationId="{70FEF74F-531C-6EDE-316D-7E04418269D1}"/>
          </ac:spMkLst>
        </pc:spChg>
        <pc:spChg chg="add del">
          <ac:chgData name="Shirley deng" userId="c1acc49779995ea7" providerId="LiveId" clId="{E0957303-E843-4879-9C00-7E9D18C1BD70}" dt="2022-11-28T09:17:20.465" v="838"/>
          <ac:spMkLst>
            <pc:docMk/>
            <pc:sldMk cId="2432053303" sldId="285"/>
            <ac:spMk id="5" creationId="{DCAD62EA-4E41-EE12-2039-B38DA6E5F5C4}"/>
          </ac:spMkLst>
        </pc:spChg>
        <pc:spChg chg="mod">
          <ac:chgData name="Shirley deng" userId="c1acc49779995ea7" providerId="LiveId" clId="{E0957303-E843-4879-9C00-7E9D18C1BD70}" dt="2022-11-28T09:16:30.378" v="835" actId="207"/>
          <ac:spMkLst>
            <pc:docMk/>
            <pc:sldMk cId="2432053303" sldId="285"/>
            <ac:spMk id="6" creationId="{9E3758AA-510A-6916-6899-E202DBAB8A50}"/>
          </ac:spMkLst>
        </pc:spChg>
        <pc:picChg chg="del">
          <ac:chgData name="Shirley deng" userId="c1acc49779995ea7" providerId="LiveId" clId="{E0957303-E843-4879-9C00-7E9D18C1BD70}" dt="2022-11-28T09:18:52.153" v="858" actId="478"/>
          <ac:picMkLst>
            <pc:docMk/>
            <pc:sldMk cId="2432053303" sldId="285"/>
            <ac:picMk id="4" creationId="{3350FAE7-9E5E-0F33-C7B0-105ECB395F47}"/>
          </ac:picMkLst>
        </pc:picChg>
        <pc:picChg chg="add mod">
          <ac:chgData name="Shirley deng" userId="c1acc49779995ea7" providerId="LiveId" clId="{E0957303-E843-4879-9C00-7E9D18C1BD70}" dt="2022-11-28T09:20:43.541" v="860" actId="1076"/>
          <ac:picMkLst>
            <pc:docMk/>
            <pc:sldMk cId="2432053303" sldId="285"/>
            <ac:picMk id="8" creationId="{5657E215-5957-95C2-BBD2-2B2DB832FB0B}"/>
          </ac:picMkLst>
        </pc:picChg>
        <pc:picChg chg="del">
          <ac:chgData name="Shirley deng" userId="c1acc49779995ea7" providerId="LiveId" clId="{E0957303-E843-4879-9C00-7E9D18C1BD70}" dt="2022-11-28T09:16:31.966" v="836" actId="478"/>
          <ac:picMkLst>
            <pc:docMk/>
            <pc:sldMk cId="2432053303" sldId="285"/>
            <ac:picMk id="13" creationId="{71E00EF2-A4F1-C370-5165-0656A904C629}"/>
          </ac:picMkLst>
        </pc:picChg>
      </pc:sldChg>
      <pc:sldChg chg="delSp modSp add del mod">
        <pc:chgData name="Shirley deng" userId="c1acc49779995ea7" providerId="LiveId" clId="{E0957303-E843-4879-9C00-7E9D18C1BD70}" dt="2022-11-28T09:23:56.872" v="926" actId="2696"/>
        <pc:sldMkLst>
          <pc:docMk/>
          <pc:sldMk cId="1288085797" sldId="286"/>
        </pc:sldMkLst>
        <pc:spChg chg="mod">
          <ac:chgData name="Shirley deng" userId="c1acc49779995ea7" providerId="LiveId" clId="{E0957303-E843-4879-9C00-7E9D18C1BD70}" dt="2022-11-28T09:23:12.395" v="921" actId="207"/>
          <ac:spMkLst>
            <pc:docMk/>
            <pc:sldMk cId="1288085797" sldId="286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9:23:18.246" v="924" actId="478"/>
          <ac:spMkLst>
            <pc:docMk/>
            <pc:sldMk cId="1288085797" sldId="286"/>
            <ac:spMk id="17" creationId="{116132F9-0E6A-38F6-1B72-2E0535A3974D}"/>
          </ac:spMkLst>
        </pc:spChg>
        <pc:spChg chg="del">
          <ac:chgData name="Shirley deng" userId="c1acc49779995ea7" providerId="LiveId" clId="{E0957303-E843-4879-9C00-7E9D18C1BD70}" dt="2022-11-28T09:23:16.962" v="923" actId="478"/>
          <ac:spMkLst>
            <pc:docMk/>
            <pc:sldMk cId="1288085797" sldId="286"/>
            <ac:spMk id="19" creationId="{9F7F2BDC-0833-EE14-303E-42880746D2C2}"/>
          </ac:spMkLst>
        </pc:spChg>
        <pc:picChg chg="del">
          <ac:chgData name="Shirley deng" userId="c1acc49779995ea7" providerId="LiveId" clId="{E0957303-E843-4879-9C00-7E9D18C1BD70}" dt="2022-11-28T09:23:14.865" v="922" actId="478"/>
          <ac:picMkLst>
            <pc:docMk/>
            <pc:sldMk cId="1288085797" sldId="286"/>
            <ac:picMk id="8" creationId="{942D9952-CAB1-4DA3-6D2E-189E2A0A36A1}"/>
          </ac:picMkLst>
        </pc:picChg>
        <pc:picChg chg="del">
          <ac:chgData name="Shirley deng" userId="c1acc49779995ea7" providerId="LiveId" clId="{E0957303-E843-4879-9C00-7E9D18C1BD70}" dt="2022-11-28T09:23:18.809" v="925" actId="478"/>
          <ac:picMkLst>
            <pc:docMk/>
            <pc:sldMk cId="1288085797" sldId="286"/>
            <ac:picMk id="14" creationId="{3A42E72E-8148-5665-A19F-5C74A41505B2}"/>
          </ac:picMkLst>
        </pc:picChg>
      </pc:sldChg>
      <pc:sldChg chg="addSp delSp modSp add mod modNotesTx">
        <pc:chgData name="Shirley deng" userId="c1acc49779995ea7" providerId="LiveId" clId="{E0957303-E843-4879-9C00-7E9D18C1BD70}" dt="2022-11-29T03:02:54.924" v="1326" actId="313"/>
        <pc:sldMkLst>
          <pc:docMk/>
          <pc:sldMk cId="1904147030" sldId="286"/>
        </pc:sldMkLst>
        <pc:spChg chg="add mod">
          <ac:chgData name="Shirley deng" userId="c1acc49779995ea7" providerId="LiveId" clId="{E0957303-E843-4879-9C00-7E9D18C1BD70}" dt="2022-11-29T03:02:54.924" v="1326" actId="313"/>
          <ac:spMkLst>
            <pc:docMk/>
            <pc:sldMk cId="1904147030" sldId="286"/>
            <ac:spMk id="4" creationId="{CDCDF68A-E142-9EE3-6547-29D6E1BA0BB9}"/>
          </ac:spMkLst>
        </pc:spChg>
        <pc:spChg chg="mod">
          <ac:chgData name="Shirley deng" userId="c1acc49779995ea7" providerId="LiveId" clId="{E0957303-E843-4879-9C00-7E9D18C1BD70}" dt="2022-11-28T09:26:38.445" v="998" actId="20577"/>
          <ac:spMkLst>
            <pc:docMk/>
            <pc:sldMk cId="1904147030" sldId="286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1-28T09:26:44.988" v="999" actId="478"/>
          <ac:spMkLst>
            <pc:docMk/>
            <pc:sldMk cId="1904147030" sldId="286"/>
            <ac:spMk id="7" creationId="{DD5AF3F0-7EC5-E8B1-F34E-00659146A48D}"/>
          </ac:spMkLst>
        </pc:spChg>
        <pc:picChg chg="del">
          <ac:chgData name="Shirley deng" userId="c1acc49779995ea7" providerId="LiveId" clId="{E0957303-E843-4879-9C00-7E9D18C1BD70}" dt="2022-11-28T09:26:45.436" v="1000" actId="478"/>
          <ac:picMkLst>
            <pc:docMk/>
            <pc:sldMk cId="1904147030" sldId="286"/>
            <ac:picMk id="3" creationId="{E6074A0F-480F-7E1B-F8D6-BA21534FBE90}"/>
          </ac:picMkLst>
        </pc:picChg>
      </pc:sldChg>
      <pc:sldChg chg="addSp delSp modSp add mod">
        <pc:chgData name="Shirley deng" userId="c1acc49779995ea7" providerId="LiveId" clId="{E0957303-E843-4879-9C00-7E9D18C1BD70}" dt="2022-11-29T03:38:01.618" v="2056" actId="115"/>
        <pc:sldMkLst>
          <pc:docMk/>
          <pc:sldMk cId="4227862221" sldId="287"/>
        </pc:sldMkLst>
        <pc:spChg chg="add mod">
          <ac:chgData name="Shirley deng" userId="c1acc49779995ea7" providerId="LiveId" clId="{E0957303-E843-4879-9C00-7E9D18C1BD70}" dt="2022-11-29T03:31:57.329" v="1924" actId="20577"/>
          <ac:spMkLst>
            <pc:docMk/>
            <pc:sldMk cId="4227862221" sldId="287"/>
            <ac:spMk id="2" creationId="{7D634C39-9BB6-5FA6-AC31-0BF3635E27C1}"/>
          </ac:spMkLst>
        </pc:spChg>
        <pc:spChg chg="del">
          <ac:chgData name="Shirley deng" userId="c1acc49779995ea7" providerId="LiveId" clId="{E0957303-E843-4879-9C00-7E9D18C1BD70}" dt="2022-11-29T02:52:54.830" v="1218" actId="478"/>
          <ac:spMkLst>
            <pc:docMk/>
            <pc:sldMk cId="4227862221" sldId="287"/>
            <ac:spMk id="3" creationId="{6AF920D0-BD10-4F38-C8A3-EADB4C25F3AE}"/>
          </ac:spMkLst>
        </pc:spChg>
        <pc:spChg chg="add mod">
          <ac:chgData name="Shirley deng" userId="c1acc49779995ea7" providerId="LiveId" clId="{E0957303-E843-4879-9C00-7E9D18C1BD70}" dt="2022-11-29T03:38:01.618" v="2056" actId="115"/>
          <ac:spMkLst>
            <pc:docMk/>
            <pc:sldMk cId="4227862221" sldId="287"/>
            <ac:spMk id="13" creationId="{8EC96E09-BEF7-51B0-874D-C46A0384820E}"/>
          </ac:spMkLst>
        </pc:spChg>
        <pc:spChg chg="del">
          <ac:chgData name="Shirley deng" userId="c1acc49779995ea7" providerId="LiveId" clId="{E0957303-E843-4879-9C00-7E9D18C1BD70}" dt="2022-11-29T02:53:12.333" v="1219" actId="478"/>
          <ac:spMkLst>
            <pc:docMk/>
            <pc:sldMk cId="4227862221" sldId="287"/>
            <ac:spMk id="15" creationId="{CE8BD0FF-B7DD-3206-1658-1CD30BA8C832}"/>
          </ac:spMkLst>
        </pc:spChg>
        <pc:picChg chg="add mod">
          <ac:chgData name="Shirley deng" userId="c1acc49779995ea7" providerId="LiveId" clId="{E0957303-E843-4879-9C00-7E9D18C1BD70}" dt="2022-11-29T03:22:45.913" v="1787" actId="1076"/>
          <ac:picMkLst>
            <pc:docMk/>
            <pc:sldMk cId="4227862221" sldId="287"/>
            <ac:picMk id="5" creationId="{D2808565-8E34-6461-2690-F6210B711845}"/>
          </ac:picMkLst>
        </pc:picChg>
        <pc:picChg chg="del">
          <ac:chgData name="Shirley deng" userId="c1acc49779995ea7" providerId="LiveId" clId="{E0957303-E843-4879-9C00-7E9D18C1BD70}" dt="2022-11-29T02:53:13.135" v="1220" actId="478"/>
          <ac:picMkLst>
            <pc:docMk/>
            <pc:sldMk cId="4227862221" sldId="287"/>
            <ac:picMk id="8" creationId="{CEF3BEB3-9D8D-B0B6-8D17-A99133B82044}"/>
          </ac:picMkLst>
        </pc:picChg>
        <pc:picChg chg="add del mod">
          <ac:chgData name="Shirley deng" userId="c1acc49779995ea7" providerId="LiveId" clId="{E0957303-E843-4879-9C00-7E9D18C1BD70}" dt="2022-11-29T03:24:00.712" v="1794" actId="478"/>
          <ac:picMkLst>
            <pc:docMk/>
            <pc:sldMk cId="4227862221" sldId="287"/>
            <ac:picMk id="10" creationId="{0744C393-C24F-DABD-3A01-307EA72A8162}"/>
          </ac:picMkLst>
        </pc:picChg>
        <pc:picChg chg="add mod">
          <ac:chgData name="Shirley deng" userId="c1acc49779995ea7" providerId="LiveId" clId="{E0957303-E843-4879-9C00-7E9D18C1BD70}" dt="2022-11-29T03:24:19.532" v="1796" actId="1076"/>
          <ac:picMkLst>
            <pc:docMk/>
            <pc:sldMk cId="4227862221" sldId="287"/>
            <ac:picMk id="12" creationId="{E86C1F21-D0E4-5A2F-7929-2C321CB5BB7D}"/>
          </ac:picMkLst>
        </pc:picChg>
      </pc:sldChg>
      <pc:sldChg chg="addSp delSp modSp add mod">
        <pc:chgData name="Shirley deng" userId="c1acc49779995ea7" providerId="LiveId" clId="{E0957303-E843-4879-9C00-7E9D18C1BD70}" dt="2022-11-29T03:29:45.581" v="1856" actId="1076"/>
        <pc:sldMkLst>
          <pc:docMk/>
          <pc:sldMk cId="1839951909" sldId="288"/>
        </pc:sldMkLst>
        <pc:spChg chg="mod">
          <ac:chgData name="Shirley deng" userId="c1acc49779995ea7" providerId="LiveId" clId="{E0957303-E843-4879-9C00-7E9D18C1BD70}" dt="2022-11-29T03:28:56.630" v="1851" actId="20577"/>
          <ac:spMkLst>
            <pc:docMk/>
            <pc:sldMk cId="1839951909" sldId="288"/>
            <ac:spMk id="2" creationId="{7D634C39-9BB6-5FA6-AC31-0BF3635E27C1}"/>
          </ac:spMkLst>
        </pc:spChg>
        <pc:picChg chg="add del mod">
          <ac:chgData name="Shirley deng" userId="c1acc49779995ea7" providerId="LiveId" clId="{E0957303-E843-4879-9C00-7E9D18C1BD70}" dt="2022-11-29T03:28:25.167" v="1801" actId="478"/>
          <ac:picMkLst>
            <pc:docMk/>
            <pc:sldMk cId="1839951909" sldId="288"/>
            <ac:picMk id="4" creationId="{A836C411-13F0-DBA1-3CA1-A7C75D4906E1}"/>
          </ac:picMkLst>
        </pc:picChg>
        <pc:picChg chg="add mod">
          <ac:chgData name="Shirley deng" userId="c1acc49779995ea7" providerId="LiveId" clId="{E0957303-E843-4879-9C00-7E9D18C1BD70}" dt="2022-11-29T03:29:45.581" v="1856" actId="1076"/>
          <ac:picMkLst>
            <pc:docMk/>
            <pc:sldMk cId="1839951909" sldId="288"/>
            <ac:picMk id="7" creationId="{23781494-82D0-B04F-9BFC-B27E8E942BAD}"/>
          </ac:picMkLst>
        </pc:picChg>
        <pc:picChg chg="add mod">
          <ac:chgData name="Shirley deng" userId="c1acc49779995ea7" providerId="LiveId" clId="{E0957303-E843-4879-9C00-7E9D18C1BD70}" dt="2022-11-29T03:29:40.730" v="1855" actId="1076"/>
          <ac:picMkLst>
            <pc:docMk/>
            <pc:sldMk cId="1839951909" sldId="288"/>
            <ac:picMk id="10" creationId="{010EE996-3755-E327-5F34-762918A383A8}"/>
          </ac:picMkLst>
        </pc:picChg>
      </pc:sldChg>
      <pc:sldChg chg="delSp modSp add mod">
        <pc:chgData name="Shirley deng" userId="c1acc49779995ea7" providerId="LiveId" clId="{E0957303-E843-4879-9C00-7E9D18C1BD70}" dt="2022-12-02T09:22:33.153" v="4687" actId="20577"/>
        <pc:sldMkLst>
          <pc:docMk/>
          <pc:sldMk cId="1623838533" sldId="289"/>
        </pc:sldMkLst>
        <pc:spChg chg="mod">
          <ac:chgData name="Shirley deng" userId="c1acc49779995ea7" providerId="LiveId" clId="{E0957303-E843-4879-9C00-7E9D18C1BD70}" dt="2022-12-02T08:47:49.488" v="3640" actId="1076"/>
          <ac:spMkLst>
            <pc:docMk/>
            <pc:sldMk cId="1623838533" sldId="289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2-02T09:22:33.153" v="4687" actId="20577"/>
          <ac:spMkLst>
            <pc:docMk/>
            <pc:sldMk cId="1623838533" sldId="289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2-02T06:03:12.122" v="2059" actId="478"/>
          <ac:spMkLst>
            <pc:docMk/>
            <pc:sldMk cId="1623838533" sldId="289"/>
            <ac:spMk id="7" creationId="{29B390BB-6793-F357-868C-1F91E23387DB}"/>
          </ac:spMkLst>
        </pc:spChg>
        <pc:picChg chg="mod">
          <ac:chgData name="Shirley deng" userId="c1acc49779995ea7" providerId="LiveId" clId="{E0957303-E843-4879-9C00-7E9D18C1BD70}" dt="2022-12-02T08:47:49.488" v="3640" actId="1076"/>
          <ac:picMkLst>
            <pc:docMk/>
            <pc:sldMk cId="1623838533" sldId="289"/>
            <ac:picMk id="3" creationId="{EB5E5C09-0E70-161E-744B-A8F48DD5A527}"/>
          </ac:picMkLst>
        </pc:picChg>
        <pc:picChg chg="mod">
          <ac:chgData name="Shirley deng" userId="c1acc49779995ea7" providerId="LiveId" clId="{E0957303-E843-4879-9C00-7E9D18C1BD70}" dt="2022-12-02T08:47:49.488" v="3640" actId="1076"/>
          <ac:picMkLst>
            <pc:docMk/>
            <pc:sldMk cId="1623838533" sldId="289"/>
            <ac:picMk id="4" creationId="{3A2A555D-892D-DC22-1949-A19017040862}"/>
          </ac:picMkLst>
        </pc:picChg>
        <pc:picChg chg="mod">
          <ac:chgData name="Shirley deng" userId="c1acc49779995ea7" providerId="LiveId" clId="{E0957303-E843-4879-9C00-7E9D18C1BD70}" dt="2022-12-02T08:47:49.488" v="3640" actId="1076"/>
          <ac:picMkLst>
            <pc:docMk/>
            <pc:sldMk cId="1623838533" sldId="289"/>
            <ac:picMk id="5" creationId="{95879766-7620-6EB1-481B-E2B1533F073E}"/>
          </ac:picMkLst>
        </pc:picChg>
      </pc:sldChg>
      <pc:sldChg chg="addSp delSp modSp add mod">
        <pc:chgData name="Shirley deng" userId="c1acc49779995ea7" providerId="LiveId" clId="{E0957303-E843-4879-9C00-7E9D18C1BD70}" dt="2022-12-02T06:44:33.155" v="2358" actId="1076"/>
        <pc:sldMkLst>
          <pc:docMk/>
          <pc:sldMk cId="3895066266" sldId="290"/>
        </pc:sldMkLst>
        <pc:spChg chg="add del">
          <ac:chgData name="Shirley deng" userId="c1acc49779995ea7" providerId="LiveId" clId="{E0957303-E843-4879-9C00-7E9D18C1BD70}" dt="2022-12-02T06:20:25.014" v="2254" actId="22"/>
          <ac:spMkLst>
            <pc:docMk/>
            <pc:sldMk cId="3895066266" sldId="290"/>
            <ac:spMk id="3" creationId="{8525F682-04E1-AA51-809A-BFD454A2E12C}"/>
          </ac:spMkLst>
        </pc:spChg>
        <pc:spChg chg="add mod">
          <ac:chgData name="Shirley deng" userId="c1acc49779995ea7" providerId="LiveId" clId="{E0957303-E843-4879-9C00-7E9D18C1BD70}" dt="2022-12-02T06:31:55.815" v="2303" actId="14100"/>
          <ac:spMkLst>
            <pc:docMk/>
            <pc:sldMk cId="3895066266" sldId="290"/>
            <ac:spMk id="5" creationId="{7E43EB85-1E88-E62E-137F-2FC13ED72829}"/>
          </ac:spMkLst>
        </pc:spChg>
        <pc:spChg chg="mod">
          <ac:chgData name="Shirley deng" userId="c1acc49779995ea7" providerId="LiveId" clId="{E0957303-E843-4879-9C00-7E9D18C1BD70}" dt="2022-12-02T06:18:15.413" v="2248" actId="14100"/>
          <ac:spMkLst>
            <pc:docMk/>
            <pc:sldMk cId="3895066266" sldId="290"/>
            <ac:spMk id="6" creationId="{9E3758AA-510A-6916-6899-E202DBAB8A50}"/>
          </ac:spMkLst>
        </pc:spChg>
        <pc:spChg chg="del">
          <ac:chgData name="Shirley deng" userId="c1acc49779995ea7" providerId="LiveId" clId="{E0957303-E843-4879-9C00-7E9D18C1BD70}" dt="2022-12-02T06:18:17.716" v="2249" actId="478"/>
          <ac:spMkLst>
            <pc:docMk/>
            <pc:sldMk cId="3895066266" sldId="290"/>
            <ac:spMk id="7" creationId="{29B390BB-6793-F357-868C-1F91E23387DB}"/>
          </ac:spMkLst>
        </pc:spChg>
        <pc:spChg chg="del">
          <ac:chgData name="Shirley deng" userId="c1acc49779995ea7" providerId="LiveId" clId="{E0957303-E843-4879-9C00-7E9D18C1BD70}" dt="2022-12-02T06:18:20.683" v="2250" actId="478"/>
          <ac:spMkLst>
            <pc:docMk/>
            <pc:sldMk cId="3895066266" sldId="290"/>
            <ac:spMk id="8" creationId="{828A3264-CF85-81EF-6E50-B4D8A24E9736}"/>
          </ac:spMkLst>
        </pc:spChg>
        <pc:spChg chg="add del">
          <ac:chgData name="Shirley deng" userId="c1acc49779995ea7" providerId="LiveId" clId="{E0957303-E843-4879-9C00-7E9D18C1BD70}" dt="2022-12-02T06:20:57.467" v="2289"/>
          <ac:spMkLst>
            <pc:docMk/>
            <pc:sldMk cId="3895066266" sldId="290"/>
            <ac:spMk id="10" creationId="{F8BB1AB6-D78E-FE8C-9912-E9896136EEDD}"/>
          </ac:spMkLst>
        </pc:spChg>
        <pc:picChg chg="add mod">
          <ac:chgData name="Shirley deng" userId="c1acc49779995ea7" providerId="LiveId" clId="{E0957303-E843-4879-9C00-7E9D18C1BD70}" dt="2022-12-02T06:44:33.155" v="2358" actId="1076"/>
          <ac:picMkLst>
            <pc:docMk/>
            <pc:sldMk cId="3895066266" sldId="290"/>
            <ac:picMk id="12" creationId="{23D22131-0EE7-F075-AE9A-7649FD276E60}"/>
          </ac:picMkLst>
        </pc:picChg>
        <pc:picChg chg="del">
          <ac:chgData name="Shirley deng" userId="c1acc49779995ea7" providerId="LiveId" clId="{E0957303-E843-4879-9C00-7E9D18C1BD70}" dt="2022-12-02T06:18:20.683" v="2250" actId="478"/>
          <ac:picMkLst>
            <pc:docMk/>
            <pc:sldMk cId="3895066266" sldId="290"/>
            <ac:picMk id="1026" creationId="{886BE866-3D1B-B363-3E72-B032F64BD3A3}"/>
          </ac:picMkLst>
        </pc:picChg>
        <pc:picChg chg="add del mod">
          <ac:chgData name="Shirley deng" userId="c1acc49779995ea7" providerId="LiveId" clId="{E0957303-E843-4879-9C00-7E9D18C1BD70}" dt="2022-12-02T06:44:30.762" v="2357" actId="478"/>
          <ac:picMkLst>
            <pc:docMk/>
            <pc:sldMk cId="3895066266" sldId="290"/>
            <ac:picMk id="2051" creationId="{2B27CEBD-261E-5D95-DEC7-27783E001AC1}"/>
          </ac:picMkLst>
        </pc:picChg>
      </pc:sldChg>
      <pc:sldChg chg="modSp add del mod">
        <pc:chgData name="Shirley deng" userId="c1acc49779995ea7" providerId="LiveId" clId="{E0957303-E843-4879-9C00-7E9D18C1BD70}" dt="2022-12-02T06:45:01.833" v="2363" actId="2696"/>
        <pc:sldMkLst>
          <pc:docMk/>
          <pc:sldMk cId="3030331648" sldId="291"/>
        </pc:sldMkLst>
        <pc:spChg chg="mod">
          <ac:chgData name="Shirley deng" userId="c1acc49779995ea7" providerId="LiveId" clId="{E0957303-E843-4879-9C00-7E9D18C1BD70}" dt="2022-12-02T06:35:40.649" v="2354" actId="12"/>
          <ac:spMkLst>
            <pc:docMk/>
            <pc:sldMk cId="3030331648" sldId="291"/>
            <ac:spMk id="5" creationId="{7E43EB85-1E88-E62E-137F-2FC13ED72829}"/>
          </ac:spMkLst>
        </pc:spChg>
        <pc:spChg chg="mod">
          <ac:chgData name="Shirley deng" userId="c1acc49779995ea7" providerId="LiveId" clId="{E0957303-E843-4879-9C00-7E9D18C1BD70}" dt="2022-12-02T06:34:04.217" v="2316" actId="20577"/>
          <ac:spMkLst>
            <pc:docMk/>
            <pc:sldMk cId="3030331648" sldId="291"/>
            <ac:spMk id="6" creationId="{9E3758AA-510A-6916-6899-E202DBAB8A50}"/>
          </ac:spMkLst>
        </pc:spChg>
      </pc:sldChg>
      <pc:sldChg chg="addSp delSp modSp add mod">
        <pc:chgData name="Shirley deng" userId="c1acc49779995ea7" providerId="LiveId" clId="{E0957303-E843-4879-9C00-7E9D18C1BD70}" dt="2022-12-02T06:44:58.495" v="2362"/>
        <pc:sldMkLst>
          <pc:docMk/>
          <pc:sldMk cId="1768235979" sldId="292"/>
        </pc:sldMkLst>
        <pc:spChg chg="add mod">
          <ac:chgData name="Shirley deng" userId="c1acc49779995ea7" providerId="LiveId" clId="{E0957303-E843-4879-9C00-7E9D18C1BD70}" dt="2022-12-02T06:44:58.495" v="2362"/>
          <ac:spMkLst>
            <pc:docMk/>
            <pc:sldMk cId="1768235979" sldId="292"/>
            <ac:spMk id="2" creationId="{B61775AF-FB24-2A0A-F392-54804DE96FD8}"/>
          </ac:spMkLst>
        </pc:spChg>
        <pc:spChg chg="add mod">
          <ac:chgData name="Shirley deng" userId="c1acc49779995ea7" providerId="LiveId" clId="{E0957303-E843-4879-9C00-7E9D18C1BD70}" dt="2022-12-02T06:44:58.495" v="2362"/>
          <ac:spMkLst>
            <pc:docMk/>
            <pc:sldMk cId="1768235979" sldId="292"/>
            <ac:spMk id="3" creationId="{DEAAE265-BC09-9CE2-3FDC-5A135AB93C10}"/>
          </ac:spMkLst>
        </pc:spChg>
        <pc:spChg chg="del">
          <ac:chgData name="Shirley deng" userId="c1acc49779995ea7" providerId="LiveId" clId="{E0957303-E843-4879-9C00-7E9D18C1BD70}" dt="2022-12-02T06:44:55.955" v="2360" actId="478"/>
          <ac:spMkLst>
            <pc:docMk/>
            <pc:sldMk cId="1768235979" sldId="292"/>
            <ac:spMk id="5" creationId="{7E43EB85-1E88-E62E-137F-2FC13ED72829}"/>
          </ac:spMkLst>
        </pc:spChg>
        <pc:spChg chg="del">
          <ac:chgData name="Shirley deng" userId="c1acc49779995ea7" providerId="LiveId" clId="{E0957303-E843-4879-9C00-7E9D18C1BD70}" dt="2022-12-02T06:44:57.367" v="2361" actId="478"/>
          <ac:spMkLst>
            <pc:docMk/>
            <pc:sldMk cId="1768235979" sldId="292"/>
            <ac:spMk id="6" creationId="{9E3758AA-510A-6916-6899-E202DBAB8A50}"/>
          </ac:spMkLst>
        </pc:spChg>
      </pc:sldChg>
      <pc:sldChg chg="modSp add mod">
        <pc:chgData name="Shirley deng" userId="c1acc49779995ea7" providerId="LiveId" clId="{E0957303-E843-4879-9C00-7E9D18C1BD70}" dt="2022-12-02T07:53:11.703" v="2452" actId="113"/>
        <pc:sldMkLst>
          <pc:docMk/>
          <pc:sldMk cId="927845938" sldId="293"/>
        </pc:sldMkLst>
        <pc:spChg chg="mod">
          <ac:chgData name="Shirley deng" userId="c1acc49779995ea7" providerId="LiveId" clId="{E0957303-E843-4879-9C00-7E9D18C1BD70}" dt="2022-12-02T07:53:11.703" v="2452" actId="113"/>
          <ac:spMkLst>
            <pc:docMk/>
            <pc:sldMk cId="927845938" sldId="293"/>
            <ac:spMk id="3" creationId="{DEAAE265-BC09-9CE2-3FDC-5A135AB93C10}"/>
          </ac:spMkLst>
        </pc:spChg>
        <pc:picChg chg="ord">
          <ac:chgData name="Shirley deng" userId="c1acc49779995ea7" providerId="LiveId" clId="{E0957303-E843-4879-9C00-7E9D18C1BD70}" dt="2022-12-02T07:32:21.663" v="2441" actId="167"/>
          <ac:picMkLst>
            <pc:docMk/>
            <pc:sldMk cId="927845938" sldId="293"/>
            <ac:picMk id="12" creationId="{23D22131-0EE7-F075-AE9A-7649FD276E60}"/>
          </ac:picMkLst>
        </pc:picChg>
      </pc:sldChg>
      <pc:sldChg chg="modSp add mod">
        <pc:chgData name="Shirley deng" userId="c1acc49779995ea7" providerId="LiveId" clId="{E0957303-E843-4879-9C00-7E9D18C1BD70}" dt="2022-12-02T07:54:20.748" v="2462" actId="113"/>
        <pc:sldMkLst>
          <pc:docMk/>
          <pc:sldMk cId="4229531333" sldId="294"/>
        </pc:sldMkLst>
        <pc:spChg chg="mod">
          <ac:chgData name="Shirley deng" userId="c1acc49779995ea7" providerId="LiveId" clId="{E0957303-E843-4879-9C00-7E9D18C1BD70}" dt="2022-12-02T07:54:20.748" v="2462" actId="113"/>
          <ac:spMkLst>
            <pc:docMk/>
            <pc:sldMk cId="4229531333" sldId="294"/>
            <ac:spMk id="3" creationId="{DEAAE265-BC09-9CE2-3FDC-5A135AB93C10}"/>
          </ac:spMkLst>
        </pc:spChg>
        <pc:picChg chg="mod">
          <ac:chgData name="Shirley deng" userId="c1acc49779995ea7" providerId="LiveId" clId="{E0957303-E843-4879-9C00-7E9D18C1BD70}" dt="2022-12-02T07:53:42.372" v="2456" actId="1076"/>
          <ac:picMkLst>
            <pc:docMk/>
            <pc:sldMk cId="4229531333" sldId="294"/>
            <ac:picMk id="12" creationId="{23D22131-0EE7-F075-AE9A-7649FD276E60}"/>
          </ac:picMkLst>
        </pc:picChg>
      </pc:sldChg>
      <pc:sldChg chg="addSp delSp modSp add mod modClrScheme chgLayout modNotesTx">
        <pc:chgData name="Shirley deng" userId="c1acc49779995ea7" providerId="LiveId" clId="{E0957303-E843-4879-9C00-7E9D18C1BD70}" dt="2022-12-02T08:13:13.094" v="2903"/>
        <pc:sldMkLst>
          <pc:docMk/>
          <pc:sldMk cId="4009255245" sldId="295"/>
        </pc:sldMkLst>
        <pc:spChg chg="mod">
          <ac:chgData name="Shirley deng" userId="c1acc49779995ea7" providerId="LiveId" clId="{E0957303-E843-4879-9C00-7E9D18C1BD70}" dt="2022-12-02T08:12:53.410" v="2902" actId="1076"/>
          <ac:spMkLst>
            <pc:docMk/>
            <pc:sldMk cId="4009255245" sldId="295"/>
            <ac:spMk id="2" creationId="{B61775AF-FB24-2A0A-F392-54804DE96FD8}"/>
          </ac:spMkLst>
        </pc:spChg>
        <pc:spChg chg="del">
          <ac:chgData name="Shirley deng" userId="c1acc49779995ea7" providerId="LiveId" clId="{E0957303-E843-4879-9C00-7E9D18C1BD70}" dt="2022-12-02T07:56:20.866" v="2487" actId="478"/>
          <ac:spMkLst>
            <pc:docMk/>
            <pc:sldMk cId="4009255245" sldId="295"/>
            <ac:spMk id="3" creationId="{DEAAE265-BC09-9CE2-3FDC-5A135AB93C10}"/>
          </ac:spMkLst>
        </pc:spChg>
        <pc:spChg chg="add del mod ord">
          <ac:chgData name="Shirley deng" userId="c1acc49779995ea7" providerId="LiveId" clId="{E0957303-E843-4879-9C00-7E9D18C1BD70}" dt="2022-12-02T07:56:15.688" v="2486" actId="478"/>
          <ac:spMkLst>
            <pc:docMk/>
            <pc:sldMk cId="4009255245" sldId="295"/>
            <ac:spMk id="4" creationId="{FC76E995-700B-D14A-CD7B-E227BB31BBB2}"/>
          </ac:spMkLst>
        </pc:spChg>
        <pc:spChg chg="add mod ord">
          <ac:chgData name="Shirley deng" userId="c1acc49779995ea7" providerId="LiveId" clId="{E0957303-E843-4879-9C00-7E9D18C1BD70}" dt="2022-12-02T08:08:38.830" v="2749" actId="242"/>
          <ac:spMkLst>
            <pc:docMk/>
            <pc:sldMk cId="4009255245" sldId="295"/>
            <ac:spMk id="5" creationId="{857CB016-0450-6B7E-F0B7-07D88FB18BCA}"/>
          </ac:spMkLst>
        </pc:spChg>
        <pc:spChg chg="add mod ord">
          <ac:chgData name="Shirley deng" userId="c1acc49779995ea7" providerId="LiveId" clId="{E0957303-E843-4879-9C00-7E9D18C1BD70}" dt="2022-12-02T08:12:52.833" v="2901" actId="122"/>
          <ac:spMkLst>
            <pc:docMk/>
            <pc:sldMk cId="4009255245" sldId="295"/>
            <ac:spMk id="6" creationId="{71FB1669-F20C-5805-E86A-5E783147D8D3}"/>
          </ac:spMkLst>
        </pc:spChg>
        <pc:spChg chg="add mod ord">
          <ac:chgData name="Shirley deng" userId="c1acc49779995ea7" providerId="LiveId" clId="{E0957303-E843-4879-9C00-7E9D18C1BD70}" dt="2022-12-02T08:09:00.857" v="2771" actId="20577"/>
          <ac:spMkLst>
            <pc:docMk/>
            <pc:sldMk cId="4009255245" sldId="295"/>
            <ac:spMk id="7" creationId="{F349428F-1982-EED4-C7AA-9C9DF859F09B}"/>
          </ac:spMkLst>
        </pc:spChg>
        <pc:spChg chg="add mod ord">
          <ac:chgData name="Shirley deng" userId="c1acc49779995ea7" providerId="LiveId" clId="{E0957303-E843-4879-9C00-7E9D18C1BD70}" dt="2022-12-02T08:12:49.667" v="2900" actId="122"/>
          <ac:spMkLst>
            <pc:docMk/>
            <pc:sldMk cId="4009255245" sldId="295"/>
            <ac:spMk id="8" creationId="{7999CD94-97D5-5BC1-EBF1-9B188EACE3BA}"/>
          </ac:spMkLst>
        </pc:spChg>
        <pc:spChg chg="mod ord">
          <ac:chgData name="Shirley deng" userId="c1acc49779995ea7" providerId="LiveId" clId="{E0957303-E843-4879-9C00-7E9D18C1BD70}" dt="2022-12-02T07:56:26.122" v="2488" actId="2711"/>
          <ac:spMkLst>
            <pc:docMk/>
            <pc:sldMk cId="4009255245" sldId="295"/>
            <ac:spMk id="9" creationId="{C48003EF-0CB7-A2CC-F604-0E24542BC86C}"/>
          </ac:spMkLst>
        </pc:spChg>
        <pc:spChg chg="add del">
          <ac:chgData name="Shirley deng" userId="c1acc49779995ea7" providerId="LiveId" clId="{E0957303-E843-4879-9C00-7E9D18C1BD70}" dt="2022-12-02T08:01:16.946" v="2692"/>
          <ac:spMkLst>
            <pc:docMk/>
            <pc:sldMk cId="4009255245" sldId="295"/>
            <ac:spMk id="10" creationId="{60543137-D205-AAF6-FCCE-8C826A0E2A82}"/>
          </ac:spMkLst>
        </pc:spChg>
        <pc:spChg chg="add del">
          <ac:chgData name="Shirley deng" userId="c1acc49779995ea7" providerId="LiveId" clId="{E0957303-E843-4879-9C00-7E9D18C1BD70}" dt="2022-12-02T08:09:43.863" v="2785"/>
          <ac:spMkLst>
            <pc:docMk/>
            <pc:sldMk cId="4009255245" sldId="295"/>
            <ac:spMk id="11" creationId="{3F44D035-E485-02B8-130D-3A863EBEE394}"/>
          </ac:spMkLst>
        </pc:spChg>
        <pc:picChg chg="del">
          <ac:chgData name="Shirley deng" userId="c1acc49779995ea7" providerId="LiveId" clId="{E0957303-E843-4879-9C00-7E9D18C1BD70}" dt="2022-12-02T07:55:26.720" v="2484" actId="478"/>
          <ac:picMkLst>
            <pc:docMk/>
            <pc:sldMk cId="4009255245" sldId="295"/>
            <ac:picMk id="12" creationId="{23D22131-0EE7-F075-AE9A-7649FD276E60}"/>
          </ac:picMkLst>
        </pc:picChg>
      </pc:sldChg>
      <pc:sldChg chg="addSp delSp modSp add mod modShow modNotesTx">
        <pc:chgData name="Shirley deng" userId="c1acc49779995ea7" providerId="LiveId" clId="{E0957303-E843-4879-9C00-7E9D18C1BD70}" dt="2022-12-02T08:45:34.997" v="3639" actId="20577"/>
        <pc:sldMkLst>
          <pc:docMk/>
          <pc:sldMk cId="476710457" sldId="296"/>
        </pc:sldMkLst>
        <pc:spChg chg="mod">
          <ac:chgData name="Shirley deng" userId="c1acc49779995ea7" providerId="LiveId" clId="{E0957303-E843-4879-9C00-7E9D18C1BD70}" dt="2022-12-02T08:15:17.667" v="2921" actId="20577"/>
          <ac:spMkLst>
            <pc:docMk/>
            <pc:sldMk cId="476710457" sldId="296"/>
            <ac:spMk id="2" creationId="{B61775AF-FB24-2A0A-F392-54804DE96FD8}"/>
          </ac:spMkLst>
        </pc:spChg>
        <pc:spChg chg="add del mod">
          <ac:chgData name="Shirley deng" userId="c1acc49779995ea7" providerId="LiveId" clId="{E0957303-E843-4879-9C00-7E9D18C1BD70}" dt="2022-12-02T08:15:22.933" v="2923" actId="478"/>
          <ac:spMkLst>
            <pc:docMk/>
            <pc:sldMk cId="476710457" sldId="296"/>
            <ac:spMk id="4" creationId="{A04F9F3C-9C7D-ECDE-4E98-03C5ED4E772F}"/>
          </ac:spMkLst>
        </pc:spChg>
        <pc:spChg chg="mod">
          <ac:chgData name="Shirley deng" userId="c1acc49779995ea7" providerId="LiveId" clId="{E0957303-E843-4879-9C00-7E9D18C1BD70}" dt="2022-12-02T08:19:27.191" v="3224" actId="20577"/>
          <ac:spMkLst>
            <pc:docMk/>
            <pc:sldMk cId="476710457" sldId="296"/>
            <ac:spMk id="5" creationId="{857CB016-0450-6B7E-F0B7-07D88FB18BCA}"/>
          </ac:spMkLst>
        </pc:spChg>
        <pc:spChg chg="del">
          <ac:chgData name="Shirley deng" userId="c1acc49779995ea7" providerId="LiveId" clId="{E0957303-E843-4879-9C00-7E9D18C1BD70}" dt="2022-12-02T08:15:33.087" v="2926" actId="478"/>
          <ac:spMkLst>
            <pc:docMk/>
            <pc:sldMk cId="476710457" sldId="296"/>
            <ac:spMk id="6" creationId="{71FB1669-F20C-5805-E86A-5E783147D8D3}"/>
          </ac:spMkLst>
        </pc:spChg>
        <pc:spChg chg="del">
          <ac:chgData name="Shirley deng" userId="c1acc49779995ea7" providerId="LiveId" clId="{E0957303-E843-4879-9C00-7E9D18C1BD70}" dt="2022-12-02T08:15:21.417" v="2922" actId="478"/>
          <ac:spMkLst>
            <pc:docMk/>
            <pc:sldMk cId="476710457" sldId="296"/>
            <ac:spMk id="7" creationId="{F349428F-1982-EED4-C7AA-9C9DF859F09B}"/>
          </ac:spMkLst>
        </pc:spChg>
        <pc:spChg chg="del">
          <ac:chgData name="Shirley deng" userId="c1acc49779995ea7" providerId="LiveId" clId="{E0957303-E843-4879-9C00-7E9D18C1BD70}" dt="2022-12-02T08:15:25.022" v="2924" actId="478"/>
          <ac:spMkLst>
            <pc:docMk/>
            <pc:sldMk cId="476710457" sldId="296"/>
            <ac:spMk id="8" creationId="{7999CD94-97D5-5BC1-EBF1-9B188EACE3BA}"/>
          </ac:spMkLst>
        </pc:spChg>
        <pc:spChg chg="add del mod">
          <ac:chgData name="Shirley deng" userId="c1acc49779995ea7" providerId="LiveId" clId="{E0957303-E843-4879-9C00-7E9D18C1BD70}" dt="2022-12-02T08:15:26.162" v="2925" actId="478"/>
          <ac:spMkLst>
            <pc:docMk/>
            <pc:sldMk cId="476710457" sldId="296"/>
            <ac:spMk id="11" creationId="{8147E4F3-7FF6-E4BF-080B-84380BF0CC41}"/>
          </ac:spMkLst>
        </pc:spChg>
        <pc:spChg chg="add del mod">
          <ac:chgData name="Shirley deng" userId="c1acc49779995ea7" providerId="LiveId" clId="{E0957303-E843-4879-9C00-7E9D18C1BD70}" dt="2022-12-02T08:15:34.320" v="2927" actId="478"/>
          <ac:spMkLst>
            <pc:docMk/>
            <pc:sldMk cId="476710457" sldId="296"/>
            <ac:spMk id="13" creationId="{5662582F-F051-6575-EAA4-4CCAEE730CE8}"/>
          </ac:spMkLst>
        </pc:spChg>
      </pc:sldChg>
      <pc:sldChg chg="addSp delSp modSp add mod modShow">
        <pc:chgData name="Shirley deng" userId="c1acc49779995ea7" providerId="LiveId" clId="{E0957303-E843-4879-9C00-7E9D18C1BD70}" dt="2022-12-02T08:43:39.200" v="3231" actId="729"/>
        <pc:sldMkLst>
          <pc:docMk/>
          <pc:sldMk cId="1641018138" sldId="297"/>
        </pc:sldMkLst>
        <pc:spChg chg="add del mod">
          <ac:chgData name="Shirley deng" userId="c1acc49779995ea7" providerId="LiveId" clId="{E0957303-E843-4879-9C00-7E9D18C1BD70}" dt="2022-12-02T08:43:13.168" v="3228" actId="478"/>
          <ac:spMkLst>
            <pc:docMk/>
            <pc:sldMk cId="1641018138" sldId="297"/>
            <ac:spMk id="4" creationId="{1F57742F-E469-80EC-9182-A72F0D113C4D}"/>
          </ac:spMkLst>
        </pc:spChg>
        <pc:spChg chg="del">
          <ac:chgData name="Shirley deng" userId="c1acc49779995ea7" providerId="LiveId" clId="{E0957303-E843-4879-9C00-7E9D18C1BD70}" dt="2022-12-02T08:43:10.483" v="3227" actId="478"/>
          <ac:spMkLst>
            <pc:docMk/>
            <pc:sldMk cId="1641018138" sldId="297"/>
            <ac:spMk id="5" creationId="{857CB016-0450-6B7E-F0B7-07D88FB18BCA}"/>
          </ac:spMkLst>
        </pc:spChg>
        <pc:picChg chg="add mod">
          <ac:chgData name="Shirley deng" userId="c1acc49779995ea7" providerId="LiveId" clId="{E0957303-E843-4879-9C00-7E9D18C1BD70}" dt="2022-12-02T08:43:32.156" v="3230" actId="1076"/>
          <ac:picMkLst>
            <pc:docMk/>
            <pc:sldMk cId="1641018138" sldId="297"/>
            <ac:picMk id="7" creationId="{084045AF-1BE8-C5FE-D760-64164C112FE2}"/>
          </ac:picMkLst>
        </pc:picChg>
      </pc:sldChg>
      <pc:sldChg chg="delSp modSp add mod">
        <pc:chgData name="Shirley deng" userId="c1acc49779995ea7" providerId="LiveId" clId="{E0957303-E843-4879-9C00-7E9D18C1BD70}" dt="2022-12-02T08:54:16.362" v="4267" actId="207"/>
        <pc:sldMkLst>
          <pc:docMk/>
          <pc:sldMk cId="863532465" sldId="298"/>
        </pc:sldMkLst>
        <pc:spChg chg="mod">
          <ac:chgData name="Shirley deng" userId="c1acc49779995ea7" providerId="LiveId" clId="{E0957303-E843-4879-9C00-7E9D18C1BD70}" dt="2022-12-02T08:54:16.362" v="4267" actId="207"/>
          <ac:spMkLst>
            <pc:docMk/>
            <pc:sldMk cId="863532465" sldId="298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2-02T08:49:15.937" v="3661" actId="20577"/>
          <ac:spMkLst>
            <pc:docMk/>
            <pc:sldMk cId="863532465" sldId="298"/>
            <ac:spMk id="6" creationId="{9E3758AA-510A-6916-6899-E202DBAB8A50}"/>
          </ac:spMkLst>
        </pc:spChg>
        <pc:picChg chg="del">
          <ac:chgData name="Shirley deng" userId="c1acc49779995ea7" providerId="LiveId" clId="{E0957303-E843-4879-9C00-7E9D18C1BD70}" dt="2022-12-02T08:49:04.897" v="3642" actId="478"/>
          <ac:picMkLst>
            <pc:docMk/>
            <pc:sldMk cId="863532465" sldId="298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2-02T08:49:04.897" v="3642" actId="478"/>
          <ac:picMkLst>
            <pc:docMk/>
            <pc:sldMk cId="863532465" sldId="298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2-02T08:49:04.897" v="3642" actId="478"/>
          <ac:picMkLst>
            <pc:docMk/>
            <pc:sldMk cId="863532465" sldId="298"/>
            <ac:picMk id="5" creationId="{95879766-7620-6EB1-481B-E2B1533F073E}"/>
          </ac:picMkLst>
        </pc:picChg>
      </pc:sldChg>
      <pc:sldChg chg="addSp delSp modSp add mod modNotesTx">
        <pc:chgData name="Shirley deng" userId="c1acc49779995ea7" providerId="LiveId" clId="{E0957303-E843-4879-9C00-7E9D18C1BD70}" dt="2022-12-02T09:05:11.732" v="4465" actId="1076"/>
        <pc:sldMkLst>
          <pc:docMk/>
          <pc:sldMk cId="1837648447" sldId="299"/>
        </pc:sldMkLst>
        <pc:spChg chg="mod">
          <ac:chgData name="Shirley deng" userId="c1acc49779995ea7" providerId="LiveId" clId="{E0957303-E843-4879-9C00-7E9D18C1BD70}" dt="2022-12-02T08:56:32.763" v="4452" actId="1076"/>
          <ac:spMkLst>
            <pc:docMk/>
            <pc:sldMk cId="1837648447" sldId="299"/>
            <ac:spMk id="2" creationId="{3D2607D7-F942-FF34-04DE-333953745040}"/>
          </ac:spMkLst>
        </pc:spChg>
        <pc:spChg chg="mod">
          <ac:chgData name="Shirley deng" userId="c1acc49779995ea7" providerId="LiveId" clId="{E0957303-E843-4879-9C00-7E9D18C1BD70}" dt="2022-12-02T08:55:08.401" v="4334" actId="20577"/>
          <ac:spMkLst>
            <pc:docMk/>
            <pc:sldMk cId="1837648447" sldId="299"/>
            <ac:spMk id="6" creationId="{9E3758AA-510A-6916-6899-E202DBAB8A50}"/>
          </ac:spMkLst>
        </pc:spChg>
        <pc:spChg chg="add del mod">
          <ac:chgData name="Shirley deng" userId="c1acc49779995ea7" providerId="LiveId" clId="{E0957303-E843-4879-9C00-7E9D18C1BD70}" dt="2022-12-02T08:56:27.208" v="4449"/>
          <ac:spMkLst>
            <pc:docMk/>
            <pc:sldMk cId="1837648447" sldId="299"/>
            <ac:spMk id="7" creationId="{D2FBEC1E-37C5-7805-02C7-FAF30FFD276E}"/>
          </ac:spMkLst>
        </pc:spChg>
        <pc:picChg chg="del">
          <ac:chgData name="Shirley deng" userId="c1acc49779995ea7" providerId="LiveId" clId="{E0957303-E843-4879-9C00-7E9D18C1BD70}" dt="2022-12-02T08:54:52.208" v="4271" actId="478"/>
          <ac:picMkLst>
            <pc:docMk/>
            <pc:sldMk cId="1837648447" sldId="299"/>
            <ac:picMk id="3" creationId="{EB5E5C09-0E70-161E-744B-A8F48DD5A527}"/>
          </ac:picMkLst>
        </pc:picChg>
        <pc:picChg chg="del">
          <ac:chgData name="Shirley deng" userId="c1acc49779995ea7" providerId="LiveId" clId="{E0957303-E843-4879-9C00-7E9D18C1BD70}" dt="2022-12-02T08:54:52.208" v="4271" actId="478"/>
          <ac:picMkLst>
            <pc:docMk/>
            <pc:sldMk cId="1837648447" sldId="299"/>
            <ac:picMk id="4" creationId="{3A2A555D-892D-DC22-1949-A19017040862}"/>
          </ac:picMkLst>
        </pc:picChg>
        <pc:picChg chg="del">
          <ac:chgData name="Shirley deng" userId="c1acc49779995ea7" providerId="LiveId" clId="{E0957303-E843-4879-9C00-7E9D18C1BD70}" dt="2022-12-02T08:54:52.208" v="4271" actId="478"/>
          <ac:picMkLst>
            <pc:docMk/>
            <pc:sldMk cId="1837648447" sldId="299"/>
            <ac:picMk id="5" creationId="{95879766-7620-6EB1-481B-E2B1533F073E}"/>
          </ac:picMkLst>
        </pc:picChg>
        <pc:picChg chg="add mod">
          <ac:chgData name="Shirley deng" userId="c1acc49779995ea7" providerId="LiveId" clId="{E0957303-E843-4879-9C00-7E9D18C1BD70}" dt="2022-12-02T09:04:15.617" v="4464" actId="1076"/>
          <ac:picMkLst>
            <pc:docMk/>
            <pc:sldMk cId="1837648447" sldId="299"/>
            <ac:picMk id="7170" creationId="{245EC720-E6AF-043C-11FD-6ACB49B1824C}"/>
          </ac:picMkLst>
        </pc:picChg>
        <pc:picChg chg="add mod">
          <ac:chgData name="Shirley deng" userId="c1acc49779995ea7" providerId="LiveId" clId="{E0957303-E843-4879-9C00-7E9D18C1BD70}" dt="2022-12-02T09:05:11.732" v="4465" actId="1076"/>
          <ac:picMkLst>
            <pc:docMk/>
            <pc:sldMk cId="1837648447" sldId="299"/>
            <ac:picMk id="7172" creationId="{61383641-BA20-4DD5-25A6-254E584B71F7}"/>
          </ac:picMkLst>
        </pc:picChg>
      </pc:sldChg>
      <pc:sldChg chg="addSp delSp modSp add mod">
        <pc:chgData name="Shirley deng" userId="c1acc49779995ea7" providerId="LiveId" clId="{E0957303-E843-4879-9C00-7E9D18C1BD70}" dt="2022-12-02T09:14:48.427" v="4574" actId="167"/>
        <pc:sldMkLst>
          <pc:docMk/>
          <pc:sldMk cId="1144434470" sldId="300"/>
        </pc:sldMkLst>
        <pc:spChg chg="del">
          <ac:chgData name="Shirley deng" userId="c1acc49779995ea7" providerId="LiveId" clId="{E0957303-E843-4879-9C00-7E9D18C1BD70}" dt="2022-12-02T09:09:44.221" v="4522" actId="478"/>
          <ac:spMkLst>
            <pc:docMk/>
            <pc:sldMk cId="1144434470" sldId="300"/>
            <ac:spMk id="2" creationId="{3D2607D7-F942-FF34-04DE-333953745040}"/>
          </ac:spMkLst>
        </pc:spChg>
        <pc:spChg chg="add del">
          <ac:chgData name="Shirley deng" userId="c1acc49779995ea7" providerId="LiveId" clId="{E0957303-E843-4879-9C00-7E9D18C1BD70}" dt="2022-12-02T09:10:44.100" v="4527" actId="22"/>
          <ac:spMkLst>
            <pc:docMk/>
            <pc:sldMk cId="1144434470" sldId="300"/>
            <ac:spMk id="4" creationId="{41FAF23F-9B0A-4FE7-705E-1C8E5A730995}"/>
          </ac:spMkLst>
        </pc:spChg>
        <pc:spChg chg="mod">
          <ac:chgData name="Shirley deng" userId="c1acc49779995ea7" providerId="LiveId" clId="{E0957303-E843-4879-9C00-7E9D18C1BD70}" dt="2022-12-02T09:09:38.601" v="4521" actId="20577"/>
          <ac:spMkLst>
            <pc:docMk/>
            <pc:sldMk cId="1144434470" sldId="300"/>
            <ac:spMk id="6" creationId="{9E3758AA-510A-6916-6899-E202DBAB8A50}"/>
          </ac:spMkLst>
        </pc:spChg>
        <pc:spChg chg="add del">
          <ac:chgData name="Shirley deng" userId="c1acc49779995ea7" providerId="LiveId" clId="{E0957303-E843-4879-9C00-7E9D18C1BD70}" dt="2022-12-02T09:10:46.899" v="4529" actId="22"/>
          <ac:spMkLst>
            <pc:docMk/>
            <pc:sldMk cId="1144434470" sldId="300"/>
            <ac:spMk id="7" creationId="{28730596-CD36-FAC6-87FB-171D07B5D4B4}"/>
          </ac:spMkLst>
        </pc:spChg>
        <pc:spChg chg="add mod">
          <ac:chgData name="Shirley deng" userId="c1acc49779995ea7" providerId="LiveId" clId="{E0957303-E843-4879-9C00-7E9D18C1BD70}" dt="2022-12-02T09:13:56.281" v="4560" actId="14100"/>
          <ac:spMkLst>
            <pc:docMk/>
            <pc:sldMk cId="1144434470" sldId="300"/>
            <ac:spMk id="10" creationId="{34AD967E-3B7D-A15C-F961-E94DCF9B2386}"/>
          </ac:spMkLst>
        </pc:spChg>
        <pc:spChg chg="add del">
          <ac:chgData name="Shirley deng" userId="c1acc49779995ea7" providerId="LiveId" clId="{E0957303-E843-4879-9C00-7E9D18C1BD70}" dt="2022-12-02T09:12:34.752" v="4552" actId="22"/>
          <ac:spMkLst>
            <pc:docMk/>
            <pc:sldMk cId="1144434470" sldId="300"/>
            <ac:spMk id="12" creationId="{B4B3279E-B5C9-7C4B-55CD-986D17DC9650}"/>
          </ac:spMkLst>
        </pc:spChg>
        <pc:spChg chg="add mod">
          <ac:chgData name="Shirley deng" userId="c1acc49779995ea7" providerId="LiveId" clId="{E0957303-E843-4879-9C00-7E9D18C1BD70}" dt="2022-12-02T09:14:20.341" v="4570" actId="20577"/>
          <ac:spMkLst>
            <pc:docMk/>
            <pc:sldMk cId="1144434470" sldId="300"/>
            <ac:spMk id="14" creationId="{9BD7C2E2-1E76-D4E9-E9E2-1892185411B7}"/>
          </ac:spMkLst>
        </pc:spChg>
        <pc:picChg chg="del">
          <ac:chgData name="Shirley deng" userId="c1acc49779995ea7" providerId="LiveId" clId="{E0957303-E843-4879-9C00-7E9D18C1BD70}" dt="2022-12-02T09:09:45.692" v="4525" actId="478"/>
          <ac:picMkLst>
            <pc:docMk/>
            <pc:sldMk cId="1144434470" sldId="300"/>
            <ac:picMk id="7170" creationId="{245EC720-E6AF-043C-11FD-6ACB49B1824C}"/>
          </ac:picMkLst>
        </pc:picChg>
        <pc:picChg chg="del mod">
          <ac:chgData name="Shirley deng" userId="c1acc49779995ea7" providerId="LiveId" clId="{E0957303-E843-4879-9C00-7E9D18C1BD70}" dt="2022-12-02T09:09:44.751" v="4524" actId="478"/>
          <ac:picMkLst>
            <pc:docMk/>
            <pc:sldMk cId="1144434470" sldId="300"/>
            <ac:picMk id="7172" creationId="{61383641-BA20-4DD5-25A6-254E584B71F7}"/>
          </ac:picMkLst>
        </pc:picChg>
        <pc:picChg chg="add mod">
          <ac:chgData name="Shirley deng" userId="c1acc49779995ea7" providerId="LiveId" clId="{E0957303-E843-4879-9C00-7E9D18C1BD70}" dt="2022-12-02T09:14:06.676" v="4563" actId="1076"/>
          <ac:picMkLst>
            <pc:docMk/>
            <pc:sldMk cId="1144434470" sldId="300"/>
            <ac:picMk id="10242" creationId="{AC8E8A98-CF08-AAC1-7999-4192CE4BF0EC}"/>
          </ac:picMkLst>
        </pc:picChg>
        <pc:picChg chg="add mod">
          <ac:chgData name="Shirley deng" userId="c1acc49779995ea7" providerId="LiveId" clId="{E0957303-E843-4879-9C00-7E9D18C1BD70}" dt="2022-12-02T09:14:48.427" v="4574" actId="167"/>
          <ac:picMkLst>
            <pc:docMk/>
            <pc:sldMk cId="1144434470" sldId="300"/>
            <ac:picMk id="10244" creationId="{7FF8412B-0E30-E7C4-0674-9B007260B69E}"/>
          </ac:picMkLst>
        </pc:picChg>
      </pc:sldChg>
      <pc:sldChg chg="addSp delSp modSp add mod">
        <pc:chgData name="Shirley deng" userId="c1acc49779995ea7" providerId="LiveId" clId="{E0957303-E843-4879-9C00-7E9D18C1BD70}" dt="2022-12-02T09:21:55.634" v="4660" actId="1076"/>
        <pc:sldMkLst>
          <pc:docMk/>
          <pc:sldMk cId="1493277151" sldId="301"/>
        </pc:sldMkLst>
        <pc:spChg chg="add del">
          <ac:chgData name="Shirley deng" userId="c1acc49779995ea7" providerId="LiveId" clId="{E0957303-E843-4879-9C00-7E9D18C1BD70}" dt="2022-12-02T09:16:44.451" v="4595"/>
          <ac:spMkLst>
            <pc:docMk/>
            <pc:sldMk cId="1493277151" sldId="301"/>
            <ac:spMk id="2" creationId="{0CCF2DAF-784A-7C1E-7B0A-F4AD58E09993}"/>
          </ac:spMkLst>
        </pc:spChg>
        <pc:spChg chg="add del mod">
          <ac:chgData name="Shirley deng" userId="c1acc49779995ea7" providerId="LiveId" clId="{E0957303-E843-4879-9C00-7E9D18C1BD70}" dt="2022-12-02T09:17:29.885" v="4604" actId="478"/>
          <ac:spMkLst>
            <pc:docMk/>
            <pc:sldMk cId="1493277151" sldId="301"/>
            <ac:spMk id="3" creationId="{7AE1B6F5-0475-5778-7F3F-A89C3D452C30}"/>
          </ac:spMkLst>
        </pc:spChg>
        <pc:spChg chg="add del">
          <ac:chgData name="Shirley deng" userId="c1acc49779995ea7" providerId="LiveId" clId="{E0957303-E843-4879-9C00-7E9D18C1BD70}" dt="2022-12-02T09:17:34.886" v="4606"/>
          <ac:spMkLst>
            <pc:docMk/>
            <pc:sldMk cId="1493277151" sldId="301"/>
            <ac:spMk id="4" creationId="{DE7E1E02-2450-F9C1-7DB7-6C1FE048BFAD}"/>
          </ac:spMkLst>
        </pc:spChg>
        <pc:spChg chg="add del mod">
          <ac:chgData name="Shirley deng" userId="c1acc49779995ea7" providerId="LiveId" clId="{E0957303-E843-4879-9C00-7E9D18C1BD70}" dt="2022-12-02T09:17:42.536" v="4611" actId="478"/>
          <ac:spMkLst>
            <pc:docMk/>
            <pc:sldMk cId="1493277151" sldId="301"/>
            <ac:spMk id="7" creationId="{99AAA72A-0DE3-1D32-5E44-8AB4A490FA42}"/>
          </ac:spMkLst>
        </pc:spChg>
        <pc:spChg chg="mod">
          <ac:chgData name="Shirley deng" userId="c1acc49779995ea7" providerId="LiveId" clId="{E0957303-E843-4879-9C00-7E9D18C1BD70}" dt="2022-12-02T09:19:32.805" v="4645" actId="14100"/>
          <ac:spMkLst>
            <pc:docMk/>
            <pc:sldMk cId="1493277151" sldId="301"/>
            <ac:spMk id="10" creationId="{34AD967E-3B7D-A15C-F961-E94DCF9B2386}"/>
          </ac:spMkLst>
        </pc:spChg>
        <pc:spChg chg="add del">
          <ac:chgData name="Shirley deng" userId="c1acc49779995ea7" providerId="LiveId" clId="{E0957303-E843-4879-9C00-7E9D18C1BD70}" dt="2022-12-02T09:21:07.045" v="4652" actId="22"/>
          <ac:spMkLst>
            <pc:docMk/>
            <pc:sldMk cId="1493277151" sldId="301"/>
            <ac:spMk id="11" creationId="{94128A86-7AAB-DDE1-75F6-6FC372211B75}"/>
          </ac:spMkLst>
        </pc:spChg>
        <pc:spChg chg="add mod">
          <ac:chgData name="Shirley deng" userId="c1acc49779995ea7" providerId="LiveId" clId="{E0957303-E843-4879-9C00-7E9D18C1BD70}" dt="2022-12-02T09:21:55.634" v="4660" actId="1076"/>
          <ac:spMkLst>
            <pc:docMk/>
            <pc:sldMk cId="1493277151" sldId="301"/>
            <ac:spMk id="13" creationId="{9ADDCDEE-8618-99E3-496D-083CA31A335A}"/>
          </ac:spMkLst>
        </pc:spChg>
        <pc:spChg chg="del">
          <ac:chgData name="Shirley deng" userId="c1acc49779995ea7" providerId="LiveId" clId="{E0957303-E843-4879-9C00-7E9D18C1BD70}" dt="2022-12-02T09:16:37.171" v="4593" actId="478"/>
          <ac:spMkLst>
            <pc:docMk/>
            <pc:sldMk cId="1493277151" sldId="301"/>
            <ac:spMk id="14" creationId="{9BD7C2E2-1E76-D4E9-E9E2-1892185411B7}"/>
          </ac:spMkLst>
        </pc:spChg>
        <pc:picChg chg="del">
          <ac:chgData name="Shirley deng" userId="c1acc49779995ea7" providerId="LiveId" clId="{E0957303-E843-4879-9C00-7E9D18C1BD70}" dt="2022-12-02T09:16:35.740" v="4592" actId="478"/>
          <ac:picMkLst>
            <pc:docMk/>
            <pc:sldMk cId="1493277151" sldId="301"/>
            <ac:picMk id="10242" creationId="{AC8E8A98-CF08-AAC1-7999-4192CE4BF0EC}"/>
          </ac:picMkLst>
        </pc:picChg>
        <pc:picChg chg="del">
          <ac:chgData name="Shirley deng" userId="c1acc49779995ea7" providerId="LiveId" clId="{E0957303-E843-4879-9C00-7E9D18C1BD70}" dt="2022-12-02T09:15:48.337" v="4576" actId="478"/>
          <ac:picMkLst>
            <pc:docMk/>
            <pc:sldMk cId="1493277151" sldId="301"/>
            <ac:picMk id="10244" creationId="{7FF8412B-0E30-E7C4-0674-9B007260B69E}"/>
          </ac:picMkLst>
        </pc:picChg>
        <pc:picChg chg="add mod">
          <ac:chgData name="Shirley deng" userId="c1acc49779995ea7" providerId="LiveId" clId="{E0957303-E843-4879-9C00-7E9D18C1BD70}" dt="2022-12-02T09:19:39.637" v="4646" actId="1076"/>
          <ac:picMkLst>
            <pc:docMk/>
            <pc:sldMk cId="1493277151" sldId="301"/>
            <ac:picMk id="11266" creationId="{6647E080-6855-A7EF-28FB-CA0C3C9B5899}"/>
          </ac:picMkLst>
        </pc:picChg>
        <pc:picChg chg="add mod">
          <ac:chgData name="Shirley deng" userId="c1acc49779995ea7" providerId="LiveId" clId="{E0957303-E843-4879-9C00-7E9D18C1BD70}" dt="2022-12-02T09:20:23.071" v="4650" actId="14100"/>
          <ac:picMkLst>
            <pc:docMk/>
            <pc:sldMk cId="1493277151" sldId="301"/>
            <ac:picMk id="11271" creationId="{71D04E23-7827-7BF5-07AE-FC3E861153DB}"/>
          </ac:picMkLst>
        </pc:picChg>
      </pc:sldChg>
      <pc:sldChg chg="addSp delSp modSp add mod ord modAnim">
        <pc:chgData name="Shirley deng" userId="c1acc49779995ea7" providerId="LiveId" clId="{E0957303-E843-4879-9C00-7E9D18C1BD70}" dt="2022-12-06T03:44:43.926" v="4697"/>
        <pc:sldMkLst>
          <pc:docMk/>
          <pc:sldMk cId="1984844585" sldId="302"/>
        </pc:sldMkLst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7" creationId="{29B390BB-6793-F357-868C-1F91E23387DB}"/>
          </ac:spMkLst>
        </pc:spChg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9" creationId="{C48003EF-0CB7-A2CC-F604-0E24542BC86C}"/>
          </ac:spMkLst>
        </pc:spChg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17" creationId="{116132F9-0E6A-38F6-1B72-2E0535A3974D}"/>
          </ac:spMkLst>
        </pc:spChg>
        <pc:spChg chg="del">
          <ac:chgData name="Shirley deng" userId="c1acc49779995ea7" providerId="LiveId" clId="{E0957303-E843-4879-9C00-7E9D18C1BD70}" dt="2022-12-06T03:42:14.430" v="4692" actId="478"/>
          <ac:spMkLst>
            <pc:docMk/>
            <pc:sldMk cId="1984844585" sldId="302"/>
            <ac:spMk id="19" creationId="{9F7F2BDC-0833-EE14-303E-42880746D2C2}"/>
          </ac:spMkLst>
        </pc:spChg>
        <pc:picChg chg="add mod">
          <ac:chgData name="Shirley deng" userId="c1acc49779995ea7" providerId="LiveId" clId="{E0957303-E843-4879-9C00-7E9D18C1BD70}" dt="2022-12-06T03:43:10.921" v="4695" actId="14100"/>
          <ac:picMkLst>
            <pc:docMk/>
            <pc:sldMk cId="1984844585" sldId="302"/>
            <ac:picMk id="2" creationId="{6A691DE9-1ED7-C380-E078-57EDE1074FB9}"/>
          </ac:picMkLst>
        </pc:picChg>
        <pc:picChg chg="del">
          <ac:chgData name="Shirley deng" userId="c1acc49779995ea7" providerId="LiveId" clId="{E0957303-E843-4879-9C00-7E9D18C1BD70}" dt="2022-12-06T03:42:14.430" v="4692" actId="478"/>
          <ac:picMkLst>
            <pc:docMk/>
            <pc:sldMk cId="1984844585" sldId="302"/>
            <ac:picMk id="8" creationId="{942D9952-CAB1-4DA3-6D2E-189E2A0A36A1}"/>
          </ac:picMkLst>
        </pc:picChg>
        <pc:picChg chg="del">
          <ac:chgData name="Shirley deng" userId="c1acc49779995ea7" providerId="LiveId" clId="{E0957303-E843-4879-9C00-7E9D18C1BD70}" dt="2022-12-06T03:42:14.430" v="4692" actId="478"/>
          <ac:picMkLst>
            <pc:docMk/>
            <pc:sldMk cId="1984844585" sldId="302"/>
            <ac:picMk id="14" creationId="{3A42E72E-8148-5665-A19F-5C74A41505B2}"/>
          </ac:picMkLst>
        </pc:picChg>
      </pc:sldChg>
      <pc:sldChg chg="add del">
        <pc:chgData name="Shirley deng" userId="c1acc49779995ea7" providerId="LiveId" clId="{E0957303-E843-4879-9C00-7E9D18C1BD70}" dt="2022-12-06T03:42:08.267" v="4690" actId="47"/>
        <pc:sldMkLst>
          <pc:docMk/>
          <pc:sldMk cId="2669481054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0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757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54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81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37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03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59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37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18min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16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0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81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147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86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0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436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349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044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618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9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728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409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219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73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13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33min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85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61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56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75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9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1200" b="0" i="0" u="none" strike="noStrike" dirty="0">
                <a:solidFill>
                  <a:srgbClr val="333333"/>
                </a:solidFill>
                <a:effectLst/>
              </a:rPr>
              <a:t>Reading from disk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1200" b="0" i="0" u="none" strike="noStrike" dirty="0">
                <a:solidFill>
                  <a:srgbClr val="333333"/>
                </a:solidFill>
                <a:effectLst/>
              </a:rPr>
              <a:t>Replicating, joining, or mutating existing arrays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3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78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5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0B88-62A2-237F-B54A-E080BFBD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07D87-FB2D-9E36-D4D3-C5B3CC3C9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9F8EB-401B-AEEB-9C50-1CCA0BA4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73AD-B5E9-9845-A0E5-DBB24EA10F64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1791E-E58A-6426-3ED9-998FC9A0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5F75-EF7D-ED37-687C-D7F91BF1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F9E45-7FA0-00CD-B6D1-A3C953E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2047F-E004-D807-0650-E7342F087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5BF91-378B-E72B-0343-5214DD9E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6F53-E955-7848-A16D-8DA7961D0D15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0CCC1-39DA-2881-E09C-74E438D2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6E64C-6009-3C39-892C-162831A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0DC31-F72A-D27D-33B5-00B8810EE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8BD7AE-B39B-6B1A-49B3-59B3704F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56A5-7E1C-0DB3-05B2-96312F47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D478-4C21-8E49-90A6-68EB1C2CE0D7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64C0-F3B2-1481-2D73-5FE0FBF9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5D429-146A-8C3C-0CC0-0F79121F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0A53-97C3-2292-8D02-4F17BC9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BFC2-12D5-4741-A6F8-530C7F443EFA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25786-9202-67CF-DDB1-B0E92F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05F20-C2DB-0F43-10DE-60A4DFD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67842-F08F-F2C9-6B8F-B8AFE6CA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E7A5-68E7-9142-8330-F93A30E8BD5B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E48F9-DC59-A7D6-576B-44A213EA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5C7B8-FA57-3D12-50AC-33DC7B5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888F-2237-C3C2-07BE-9CD91154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87BD-8B54-1F41-C583-A79C645FF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D6401-7D4B-F44F-260B-57C4D4B21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56FCF-0C49-208B-C288-E493900A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5840-E887-754E-BFAD-0D4915E7DBE2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07D4DD-EDC5-943C-0825-D8AFD11B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8BBD3-4137-42E2-984F-C86D7A12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D9891-22F8-AB6C-D2FD-0862917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5DBB21-498D-7DBA-4E91-84B8920C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3C2D0-8AE3-20E0-8117-72239DEB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A1D087-2F1D-2DA8-77E5-A1441A00A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ADC405-CFFD-2784-20E6-5A3FA3160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516B1-F424-C3FD-56F0-05E9B55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BFBF-B1CB-394F-8D1A-8DFEE3701A20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FB4B3A-D215-06A4-7C05-632798BB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CDD67-3CD1-692C-5E5A-4CB6032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68E9E-5AFD-CADB-EAA0-5637522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91E36-D490-5901-EF59-8AA7B1D1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68D7-A3C5-2B48-9404-02C5E4251C7D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9C1818-7E66-6E12-EE0B-1AB447DE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AC37A-C1EC-0F43-6E20-8F2B44A6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D9616-D961-4693-D45B-69AB3A3F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1EDE-3DB7-224E-BA89-93C51711AC4E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A5D274-F343-7B30-51C0-934745A9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7181A-366D-8327-BA8C-AEF59596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B256-1590-25B4-3470-D1C719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EE206-C112-E899-18B2-7C2662B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EDDB-7CB5-7745-63A9-3FF4742A6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62644-9A77-EB0D-F417-411D006F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625-4E22-1C4F-BC50-CD1FF989FBE8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94BC6-8DFB-12FA-9DE4-6E530879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0C3075-1D73-930E-BB44-9D1B8D9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973A-BE0C-CB8D-266A-756DF18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1D0C14-E26B-D9F4-DA0A-6595919FD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E4EE3-F89E-F987-5E6F-879CF589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CCA72-C594-9FA0-B8B1-40FE2AD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99F4-24AF-7745-BB5E-ED172D85B12B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45113-EA3D-0AA9-BBC4-444263B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129D-C38D-A649-DD4A-3262130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1CF8-FE8B-F526-8B91-AB408E90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B1781-5C7B-639E-6C0B-E881AB74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66D-D482-6C8F-9A09-7B928A710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FC2-FC0D-8147-BBB1-B97807B485F9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C617D-63F2-B6A6-92A8-F8F94995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0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688BC-35C2-9C28-610C-390FED4D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9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latin typeface="+mn-lt"/>
              </a:rPr>
              <a:t>Week6 - </a:t>
            </a:r>
            <a: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  <a:t>Scientific Computing</a:t>
            </a:r>
            <a:b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</a:br>
            <a: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  <a:t>NumPy Fundamentals</a:t>
            </a:r>
            <a:endParaRPr lang="zh-CN" altLang="en-US" sz="4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DE5EB8-C324-A27C-499B-7D8407E9B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dirty="0"/>
              <a:t>AIAA 5031  Introduction to Computing Using Python</a:t>
            </a:r>
          </a:p>
          <a:p>
            <a:r>
              <a:rPr lang="en-US" altLang="zh-CN" dirty="0"/>
              <a:t>Ying Sun, AI Thrust</a:t>
            </a:r>
            <a:endParaRPr lang="zh-CN" altLang="en-US" dirty="0"/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3EFD5E4A-4B8E-D894-9365-42702A50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C3E8D01-2052-F5B5-C4B0-01AAD6A5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97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Converting from Python sequences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14F4D6-8274-080A-BF32-D4C19D3B4BE5}"/>
              </a:ext>
            </a:extLst>
          </p:cNvPr>
          <p:cNvSpPr txBox="1"/>
          <p:nvPr/>
        </p:nvSpPr>
        <p:spPr>
          <a:xfrm>
            <a:off x="660400" y="1261488"/>
            <a:ext cx="10306050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NumPy arrays can be created using Python sequences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Create a 1D array with a list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Create a 2D array with a list of lists 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C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reate higher-dimensional arrays with further nested lists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AB6555-C756-1E15-2EC3-CEB1EFF0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429000"/>
            <a:ext cx="10016876" cy="136534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57F5AA9-19E3-4B16-C769-CB6E3437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066216FC-B494-A618-F3DB-24A8DC9A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01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13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NumPy array creation functions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3C098E-A572-68C5-165F-72BA6A63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0" y="1808039"/>
            <a:ext cx="5092641" cy="46351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18E4479-B894-9B40-C648-E9A8EA0191E9}"/>
              </a:ext>
            </a:extLst>
          </p:cNvPr>
          <p:cNvSpPr txBox="1"/>
          <p:nvPr/>
        </p:nvSpPr>
        <p:spPr>
          <a:xfrm>
            <a:off x="660400" y="1274367"/>
            <a:ext cx="111633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Create special arrays given shape and type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90F3E4-D548-076C-43AD-D278209E5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950"/>
          <a:stretch/>
        </p:blipFill>
        <p:spPr>
          <a:xfrm>
            <a:off x="6402231" y="4169511"/>
            <a:ext cx="3117527" cy="17609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ED5733-D409-88DF-4E18-3CEBE7BBD5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381"/>
          <a:stretch/>
        </p:blipFill>
        <p:spPr>
          <a:xfrm>
            <a:off x="6402346" y="2089810"/>
            <a:ext cx="3117527" cy="1889041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3DBDB6F-9C2E-D4DE-EED2-D569B14A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780CE8A8-7368-E9FF-B8B4-42463BCD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13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NumPy array creation functions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8E4479-B894-9B40-C648-E9A8EA0191E9}"/>
              </a:ext>
            </a:extLst>
          </p:cNvPr>
          <p:cNvSpPr txBox="1"/>
          <p:nvPr/>
        </p:nvSpPr>
        <p:spPr>
          <a:xfrm>
            <a:off x="660400" y="1274367"/>
            <a:ext cx="111633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Create from </a:t>
            </a:r>
            <a:r>
              <a:rPr lang="en" altLang="zh-CN" sz="2400" dirty="0"/>
              <a:t>n</a:t>
            </a:r>
            <a:r>
              <a:rPr lang="en" altLang="zh-CN" sz="2400" b="0" i="0" u="none" strike="noStrike" dirty="0">
                <a:effectLst/>
              </a:rPr>
              <a:t>umerical ranges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A3ED4CF-9FC0-928A-C23C-F4C24D816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8" t="1918"/>
          <a:stretch/>
        </p:blipFill>
        <p:spPr>
          <a:xfrm>
            <a:off x="660400" y="1929696"/>
            <a:ext cx="5621747" cy="3209153"/>
          </a:xfrm>
          <a:prstGeom prst="rect">
            <a:avLst/>
          </a:prstGeom>
        </p:spPr>
      </p:pic>
      <p:sp>
        <p:nvSpPr>
          <p:cNvPr id="3" name="页脚占位符 1">
            <a:extLst>
              <a:ext uri="{FF2B5EF4-FFF2-40B4-BE49-F238E27FC236}">
                <a16:creationId xmlns:a16="http://schemas.microsoft.com/office/drawing/2014/main" id="{BC98620A-2F8B-BCFD-9597-E73B92CB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042731A5-CE26-D424-D405-5D051BBF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4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NumPy array creation functions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2D8C59-7E4C-D71E-B57B-49D09BEB13BC}"/>
              </a:ext>
            </a:extLst>
          </p:cNvPr>
          <p:cNvSpPr txBox="1"/>
          <p:nvPr/>
        </p:nvSpPr>
        <p:spPr>
          <a:xfrm>
            <a:off x="660400" y="1278215"/>
            <a:ext cx="1057884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a typeface="+mj-ea"/>
                <a:cs typeface="+mn-ea"/>
              </a:rPr>
              <a:t>Evenly spaced values within a given interval</a:t>
            </a:r>
            <a:endParaRPr lang="en-US" altLang="zh-CN" sz="2400" b="1" dirty="0">
              <a:ea typeface="+mj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4FAD94-C154-24B9-346F-EDFA534EE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0" y="2346692"/>
            <a:ext cx="7736624" cy="18018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A00ED8-96AC-7D59-7FFB-A54D37EDE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" r="-1"/>
          <a:stretch/>
        </p:blipFill>
        <p:spPr>
          <a:xfrm>
            <a:off x="657220" y="4826938"/>
            <a:ext cx="7736619" cy="8074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8E6928-DEEA-74B0-C959-4AB9170618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7" t="4235" r="57185" b="88751"/>
          <a:stretch/>
        </p:blipFill>
        <p:spPr>
          <a:xfrm>
            <a:off x="2767692" y="1957774"/>
            <a:ext cx="4228383" cy="439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854934-6777-D7AA-7B21-5B8D5358D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2" t="15001" r="56747" b="76008"/>
          <a:stretch/>
        </p:blipFill>
        <p:spPr>
          <a:xfrm>
            <a:off x="5619403" y="4304667"/>
            <a:ext cx="3918761" cy="5222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09A3288-E30C-9BEA-ADB3-41BE9EDC1B48}"/>
              </a:ext>
            </a:extLst>
          </p:cNvPr>
          <p:cNvSpPr txBox="1"/>
          <p:nvPr/>
        </p:nvSpPr>
        <p:spPr>
          <a:xfrm>
            <a:off x="657220" y="1826144"/>
            <a:ext cx="254318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a typeface="+mj-ea"/>
                <a:cs typeface="+mn-ea"/>
              </a:rPr>
              <a:t>Specify step</a:t>
            </a:r>
            <a:endParaRPr lang="en-US" altLang="zh-CN" sz="2400" b="1" dirty="0">
              <a:ea typeface="+mj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C765E0-59BA-9AC7-1602-0118E1D31FC0}"/>
              </a:ext>
            </a:extLst>
          </p:cNvPr>
          <p:cNvSpPr txBox="1"/>
          <p:nvPr/>
        </p:nvSpPr>
        <p:spPr>
          <a:xfrm>
            <a:off x="658812" y="4148510"/>
            <a:ext cx="633726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a typeface="+mj-ea"/>
                <a:cs typeface="+mn-ea"/>
              </a:rPr>
              <a:t>Specify number of spaced intervals</a:t>
            </a:r>
            <a:endParaRPr lang="en-US" altLang="zh-CN" sz="2400" b="1" dirty="0">
              <a:ea typeface="+mj-ea"/>
              <a:cs typeface="+mn-ea"/>
              <a:sym typeface="+mn-lt"/>
            </a:endParaRPr>
          </a:p>
        </p:txBody>
      </p:sp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B66A3FD7-CDC4-6E88-07BB-BADEA6D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1D49D722-30B7-57BE-A2F1-A3C968BE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37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Load from files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2D8C59-7E4C-D71E-B57B-49D09BEB13BC}"/>
              </a:ext>
            </a:extLst>
          </p:cNvPr>
          <p:cNvSpPr txBox="1"/>
          <p:nvPr/>
        </p:nvSpPr>
        <p:spPr>
          <a:xfrm>
            <a:off x="660400" y="1279943"/>
            <a:ext cx="10578848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  <a:cs typeface="+mn-ea"/>
              </a:rPr>
              <a:t>Example: read from csv file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b="1" dirty="0">
              <a:ea typeface="+mj-ea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b="1" dirty="0">
              <a:ea typeface="+mj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ea typeface="+mj-ea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ea typeface="+mj-ea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+mj-ea"/>
                <a:cs typeface="+mn-ea"/>
                <a:sym typeface="+mn-lt"/>
              </a:rPr>
              <a:t>loadtxt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(): Read csv file as an array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B22EC6-AF19-B128-B800-27608D45A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" r="527" b="8403"/>
          <a:stretch/>
        </p:blipFill>
        <p:spPr>
          <a:xfrm>
            <a:off x="660401" y="1838347"/>
            <a:ext cx="6914291" cy="1454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504E82-F20C-8F83-A624-7E33AE199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4218666"/>
            <a:ext cx="6914291" cy="1348240"/>
          </a:xfrm>
          <a:prstGeom prst="rect">
            <a:avLst/>
          </a:prstGeom>
        </p:spPr>
      </p:pic>
      <p:sp>
        <p:nvSpPr>
          <p:cNvPr id="3" name="页脚占位符 1">
            <a:extLst>
              <a:ext uri="{FF2B5EF4-FFF2-40B4-BE49-F238E27FC236}">
                <a16:creationId xmlns:a16="http://schemas.microsoft.com/office/drawing/2014/main" id="{474972D9-1352-F3D2-E831-74182A9C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A83211BD-0AE4-FDA7-5E25-EA6AF5F4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9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Indexing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and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Slicing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2D8C59-7E4C-D71E-B57B-49D09BEB13BC}"/>
              </a:ext>
            </a:extLst>
          </p:cNvPr>
          <p:cNvSpPr txBox="1"/>
          <p:nvPr/>
        </p:nvSpPr>
        <p:spPr>
          <a:xfrm>
            <a:off x="660400" y="1291094"/>
            <a:ext cx="10578848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Syntax: </a:t>
            </a:r>
            <a:r>
              <a:rPr lang="en" altLang="zh-CN" sz="2400" dirty="0"/>
              <a:t>array[obj]</a:t>
            </a:r>
            <a:endParaRPr lang="en" altLang="zh-CN" sz="2400" b="0" i="0" u="none" strike="noStrike" dirty="0">
              <a:effectLst/>
            </a:endParaRPr>
          </a:p>
          <a:p>
            <a:pPr algn="l">
              <a:lnSpc>
                <a:spcPct val="130000"/>
              </a:lnSpc>
            </a:pPr>
            <a:endParaRPr lang="en" altLang="zh-CN" sz="2400" b="0" i="0" u="none" strike="noStrike" dirty="0">
              <a:effectLst/>
            </a:endParaRP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Two ways of indexing and slicing </a:t>
            </a:r>
            <a:r>
              <a:rPr lang="en" altLang="zh-CN" sz="2400" b="0" i="0" u="none" strike="noStrike" dirty="0" err="1">
                <a:effectLst/>
              </a:rPr>
              <a:t>ndarrays</a:t>
            </a:r>
            <a:endParaRPr lang="en" altLang="zh-CN" sz="2400" b="0" i="0" u="none" strike="noStrike" dirty="0">
              <a:effectLst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Basic indexing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Advanced indexing</a:t>
            </a:r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17BCE8B4-CCAD-6993-CCA7-CE6B10BE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7D66E577-D59B-1C95-B26B-2CC1B5C4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1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Basic Indexing and Slicing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2D8C59-7E4C-D71E-B57B-49D09BEB13BC}"/>
              </a:ext>
            </a:extLst>
          </p:cNvPr>
          <p:cNvSpPr txBox="1"/>
          <p:nvPr/>
        </p:nvSpPr>
        <p:spPr>
          <a:xfrm>
            <a:off x="660400" y="1279219"/>
            <a:ext cx="1057884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FF0000"/>
                </a:solidFill>
                <a:effectLst/>
              </a:rPr>
              <a:t>Indexing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: extends Python indexing to N dimensions (0-based, allow negative indices)</a:t>
            </a:r>
            <a:endParaRPr lang="en" altLang="zh-CN" sz="2400" b="0" i="0" u="none" strike="noStrike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D26B72-CED1-1AC4-D7FB-880BEA9DB4D3}"/>
              </a:ext>
            </a:extLst>
          </p:cNvPr>
          <p:cNvSpPr txBox="1"/>
          <p:nvPr/>
        </p:nvSpPr>
        <p:spPr>
          <a:xfrm>
            <a:off x="658809" y="3163882"/>
            <a:ext cx="942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All </a:t>
            </a:r>
            <a:r>
              <a:rPr lang="en" altLang="zh-CN" sz="2400" dirty="0">
                <a:solidFill>
                  <a:srgbClr val="333333"/>
                </a:solidFill>
              </a:rPr>
              <a:t>indices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in one square bracket, separated with commas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918CAF-1FCF-651E-F21F-9707848A3FDB}"/>
              </a:ext>
            </a:extLst>
          </p:cNvPr>
          <p:cNvSpPr txBox="1"/>
          <p:nvPr/>
        </p:nvSpPr>
        <p:spPr>
          <a:xfrm>
            <a:off x="658812" y="4899904"/>
            <a:ext cx="926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If fewer indices than the dimension, return a sub-dimensional array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8484A-AAFB-3135-3BEF-3B3B5EEE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8" y="1885886"/>
            <a:ext cx="6325087" cy="11706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010F26-3152-8B81-D496-B56B73929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7" y="3625547"/>
            <a:ext cx="6325085" cy="11524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B2922F-3B5C-5FA2-DA59-67CC353B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08" y="5361569"/>
            <a:ext cx="6325085" cy="996790"/>
          </a:xfrm>
          <a:prstGeom prst="rect">
            <a:avLst/>
          </a:prstGeom>
        </p:spPr>
      </p:pic>
      <p:sp>
        <p:nvSpPr>
          <p:cNvPr id="3" name="页脚占位符 1">
            <a:extLst>
              <a:ext uri="{FF2B5EF4-FFF2-40B4-BE49-F238E27FC236}">
                <a16:creationId xmlns:a16="http://schemas.microsoft.com/office/drawing/2014/main" id="{DA6291FD-2C2B-9866-E07F-7D08F0D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D5C92AA4-1EF5-F6F5-3A99-F28A70C9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7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Basic Indexing and Slicing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D26B72-CED1-1AC4-D7FB-880BEA9DB4D3}"/>
              </a:ext>
            </a:extLst>
          </p:cNvPr>
          <p:cNvSpPr txBox="1"/>
          <p:nvPr/>
        </p:nvSpPr>
        <p:spPr>
          <a:xfrm>
            <a:off x="658813" y="1287650"/>
            <a:ext cx="1080053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FF0000"/>
                </a:solidFill>
                <a:effectLst/>
              </a:rPr>
              <a:t>Slicing: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extends Python slicing to N dimensions </a:t>
            </a:r>
            <a:r>
              <a:rPr lang="en" altLang="zh-CN" sz="2400" dirty="0"/>
              <a:t>(start:</a:t>
            </a:r>
            <a:r>
              <a:rPr lang="zh-CN" altLang="en-US" sz="2400" dirty="0"/>
              <a:t> </a:t>
            </a:r>
            <a:r>
              <a:rPr lang="en" altLang="zh-CN" sz="2400" dirty="0"/>
              <a:t>stop:</a:t>
            </a:r>
            <a:r>
              <a:rPr lang="zh-CN" altLang="en-US" sz="2400" dirty="0"/>
              <a:t> </a:t>
            </a:r>
            <a:r>
              <a:rPr lang="en" altLang="zh-CN" sz="2400" dirty="0"/>
              <a:t>step) </a:t>
            </a:r>
            <a:endParaRPr lang="en" altLang="zh-CN" sz="2400" b="0" i="0" u="none" strike="noStrike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2CE11C-D70E-B268-0F27-AD38EF065C32}"/>
              </a:ext>
            </a:extLst>
          </p:cNvPr>
          <p:cNvSpPr txBox="1"/>
          <p:nvPr/>
        </p:nvSpPr>
        <p:spPr>
          <a:xfrm>
            <a:off x="658813" y="389413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b="0" i="0" u="none" strike="noStrike" dirty="0">
                <a:effectLst/>
              </a:rPr>
              <a:t>Basic slicing on each dimension, separated by commas</a:t>
            </a:r>
            <a:endParaRPr lang="zh-CN" altLang="en-US" sz="24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80E7DF3-56EB-D005-50F9-ED4B3CFC9C47}"/>
              </a:ext>
            </a:extLst>
          </p:cNvPr>
          <p:cNvGrpSpPr/>
          <p:nvPr/>
        </p:nvGrpSpPr>
        <p:grpSpPr>
          <a:xfrm>
            <a:off x="658812" y="1859352"/>
            <a:ext cx="7012849" cy="1946476"/>
            <a:chOff x="658812" y="1859351"/>
            <a:chExt cx="7494589" cy="208018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68700C5-C9DE-1883-424D-0E76B5A9A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3574" b="14413"/>
            <a:stretch/>
          </p:blipFill>
          <p:spPr>
            <a:xfrm>
              <a:off x="658812" y="1859351"/>
              <a:ext cx="7494587" cy="935888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7A40BEC-D42E-6A88-4FA6-0B810D2CB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209" r="2875"/>
            <a:stretch/>
          </p:blipFill>
          <p:spPr>
            <a:xfrm>
              <a:off x="700717" y="2761268"/>
              <a:ext cx="7452684" cy="1178270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3F32C659-2FA4-BFEE-811E-A69847AECB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005"/>
          <a:stretch/>
        </p:blipFill>
        <p:spPr>
          <a:xfrm>
            <a:off x="698023" y="4414742"/>
            <a:ext cx="3207550" cy="1988185"/>
          </a:xfrm>
          <a:prstGeom prst="rect">
            <a:avLst/>
          </a:prstGeom>
        </p:spPr>
      </p:pic>
      <p:sp>
        <p:nvSpPr>
          <p:cNvPr id="7" name="页脚占位符 1">
            <a:extLst>
              <a:ext uri="{FF2B5EF4-FFF2-40B4-BE49-F238E27FC236}">
                <a16:creationId xmlns:a16="http://schemas.microsoft.com/office/drawing/2014/main" id="{FC907F6C-1062-0DC3-E65F-BBA3194A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4907FCC1-EFE3-A332-5CEA-37992738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8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Basic Indexing and Slicing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D26B72-CED1-1AC4-D7FB-880BEA9DB4D3}"/>
              </a:ext>
            </a:extLst>
          </p:cNvPr>
          <p:cNvSpPr txBox="1"/>
          <p:nvPr/>
        </p:nvSpPr>
        <p:spPr>
          <a:xfrm>
            <a:off x="683289" y="2522340"/>
            <a:ext cx="733002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Index</a:t>
            </a:r>
            <a:r>
              <a:rPr lang="en" altLang="zh-CN" sz="2400" dirty="0">
                <a:solidFill>
                  <a:srgbClr val="333333"/>
                </a:solidFill>
              </a:rPr>
              <a:t>ing/Slicing on specific dimensions</a:t>
            </a:r>
            <a:endParaRPr lang="en" altLang="zh-CN" sz="2400" b="0" i="0" u="none" strike="noStrike" dirty="0">
              <a:solidFill>
                <a:srgbClr val="333333"/>
              </a:solidFill>
              <a:effectLst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9F9C7E-BD87-F596-5952-A783E1739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577"/>
          <a:stretch/>
        </p:blipFill>
        <p:spPr>
          <a:xfrm>
            <a:off x="5965116" y="4628718"/>
            <a:ext cx="2431754" cy="17099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C52A374-F2CA-2E1A-C230-9A8D83D3A831}"/>
              </a:ext>
            </a:extLst>
          </p:cNvPr>
          <p:cNvSpPr txBox="1"/>
          <p:nvPr/>
        </p:nvSpPr>
        <p:spPr>
          <a:xfrm>
            <a:off x="8592348" y="5138303"/>
            <a:ext cx="2556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b="1" dirty="0">
                <a:solidFill>
                  <a:srgbClr val="008000"/>
                </a:solidFill>
                <a:ea typeface="+mj-ea"/>
                <a:cs typeface="+mj-cs"/>
              </a:rPr>
              <a:t>Ellipsis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Fill with (:)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Equals x[:, :, 1]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63C212-1B98-D5A5-FCE2-6422809CA948}"/>
              </a:ext>
            </a:extLst>
          </p:cNvPr>
          <p:cNvSpPr txBox="1"/>
          <p:nvPr/>
        </p:nvSpPr>
        <p:spPr>
          <a:xfrm>
            <a:off x="8537706" y="3400808"/>
            <a:ext cx="3470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333333"/>
                </a:solidFill>
              </a:rPr>
              <a:t>F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ewer indices than dim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</a:rPr>
              <a:t>fill the rest with (:)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333333"/>
                </a:solidFill>
              </a:rPr>
              <a:t>Equals x[1:, :, :]</a:t>
            </a:r>
            <a:endParaRPr lang="en" altLang="zh-CN" sz="2400" b="0" i="0" u="none" strike="noStrike" dirty="0">
              <a:solidFill>
                <a:srgbClr val="333333"/>
              </a:solidFill>
              <a:effectLst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BC7324-AA94-F461-8771-DD3AB011E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817"/>
          <a:stretch/>
        </p:blipFill>
        <p:spPr>
          <a:xfrm>
            <a:off x="683289" y="3073570"/>
            <a:ext cx="3808002" cy="23164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162C70-6D21-B54D-9916-B4DCD7E3F8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006"/>
          <a:stretch/>
        </p:blipFill>
        <p:spPr>
          <a:xfrm>
            <a:off x="683289" y="1508220"/>
            <a:ext cx="3808002" cy="859877"/>
          </a:xfrm>
          <a:prstGeom prst="rect">
            <a:avLst/>
          </a:prstGeom>
        </p:spPr>
      </p:pic>
      <p:sp>
        <p:nvSpPr>
          <p:cNvPr id="4" name="页脚占位符 1">
            <a:extLst>
              <a:ext uri="{FF2B5EF4-FFF2-40B4-BE49-F238E27FC236}">
                <a16:creationId xmlns:a16="http://schemas.microsoft.com/office/drawing/2014/main" id="{1EE7B95D-D154-4F18-206A-9687C1E4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216DF21D-6429-C58C-2E86-25FDC25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3C773-1E7C-16E8-20E4-B7CD5E3CF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682"/>
          <a:stretch/>
        </p:blipFill>
        <p:spPr>
          <a:xfrm>
            <a:off x="5965115" y="1302616"/>
            <a:ext cx="2431754" cy="29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Advanced Indexing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D26B72-CED1-1AC4-D7FB-880BEA9DB4D3}"/>
              </a:ext>
            </a:extLst>
          </p:cNvPr>
          <p:cNvSpPr txBox="1"/>
          <p:nvPr/>
        </p:nvSpPr>
        <p:spPr>
          <a:xfrm>
            <a:off x="660400" y="1268413"/>
            <a:ext cx="11338312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0000"/>
              </a:lnSpc>
            </a:pPr>
            <a:r>
              <a:rPr lang="en" altLang="zh-CN" sz="2400" i="0" u="none" strike="noStrike" dirty="0">
                <a:effectLst/>
              </a:rPr>
              <a:t>A special kind of indexing that is different from Python basic indexing</a:t>
            </a:r>
          </a:p>
          <a:p>
            <a:pPr marL="342900" indent="-342900" algn="l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Use integer array-like object for indexing</a:t>
            </a:r>
          </a:p>
          <a:p>
            <a:pPr marL="342900" indent="-342900" algn="l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Use</a:t>
            </a:r>
            <a:r>
              <a:rPr lang="en" altLang="zh-CN" sz="2400" b="0" i="0" u="none" strike="noStrike" dirty="0">
                <a:effectLst/>
              </a:rPr>
              <a:t> Boolean array-like object for indexing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3AAD08A-1354-8283-7D02-0EEFD5BE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C5DA36-72FC-4CD7-3B51-C04FEA32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77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2"/>
            <a:ext cx="10515600" cy="490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Introduction to NumPy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Creation and Indexing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Mathematical Operations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vs List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Operations: views and copies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3600" b="1" dirty="0">
              <a:solidFill>
                <a:srgbClr val="00800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4EFB8B-FC65-BFFC-C4C9-F91C1D28B166}"/>
              </a:ext>
            </a:extLst>
          </p:cNvPr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6AE44-7EA6-A0FF-6302-D9F0BE25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2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Advanced Indexing (Integer Array)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D26B72-CED1-1AC4-D7FB-880BEA9DB4D3}"/>
              </a:ext>
            </a:extLst>
          </p:cNvPr>
          <p:cNvSpPr txBox="1"/>
          <p:nvPr/>
        </p:nvSpPr>
        <p:spPr>
          <a:xfrm>
            <a:off x="660400" y="1268413"/>
            <a:ext cx="1133831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Pick elements specified by indices stored in an integer array/list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Negative values still allowed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AB98C0-339F-C87F-8223-0BCC4B92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32" y="2482262"/>
            <a:ext cx="7772400" cy="14608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122C086-40B7-9D51-5161-A1833F064252}"/>
              </a:ext>
            </a:extLst>
          </p:cNvPr>
          <p:cNvSpPr txBox="1"/>
          <p:nvPr/>
        </p:nvSpPr>
        <p:spPr>
          <a:xfrm>
            <a:off x="658813" y="2482262"/>
            <a:ext cx="77724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1-d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A9895F-F314-668A-2E61-0BA067B90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32" y="4374190"/>
            <a:ext cx="7772400" cy="171857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AF379A0-1E79-772C-FA13-1FE82DC47903}"/>
              </a:ext>
            </a:extLst>
          </p:cNvPr>
          <p:cNvSpPr txBox="1"/>
          <p:nvPr/>
        </p:nvSpPr>
        <p:spPr>
          <a:xfrm>
            <a:off x="658813" y="4378707"/>
            <a:ext cx="77724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n-d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AE59EA5-DCC6-6E6C-2926-912E3BD9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4C4778-06CA-9CAE-ECC2-3ACE2187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63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FA91BC4-C70E-DBA0-7D25-928FCD843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221" y="2550970"/>
            <a:ext cx="6098448" cy="19178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AFE1F8-04D5-9E28-72BD-FFC963347A22}"/>
              </a:ext>
            </a:extLst>
          </p:cNvPr>
          <p:cNvSpPr txBox="1"/>
          <p:nvPr/>
        </p:nvSpPr>
        <p:spPr>
          <a:xfrm>
            <a:off x="660400" y="1283911"/>
            <a:ext cx="1133831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Provide integer indices for multiple dimensions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e.g., given two index list a, b, pick the elements </a:t>
            </a:r>
            <a:r>
              <a:rPr lang="en" altLang="zh-CN" sz="2400" dirty="0" err="1"/>
              <a:t>arr</a:t>
            </a:r>
            <a:r>
              <a:rPr lang="en" altLang="zh-CN" sz="2400" dirty="0"/>
              <a:t>[a[0], b[0]], </a:t>
            </a:r>
            <a:r>
              <a:rPr lang="en" altLang="zh-CN" sz="2400" dirty="0" err="1"/>
              <a:t>arr</a:t>
            </a:r>
            <a:r>
              <a:rPr lang="en" altLang="zh-CN" sz="2400" dirty="0"/>
              <a:t>[a[1], b[1]], 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FAF687-2AB4-276C-77E5-51352C002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5055683"/>
            <a:ext cx="6098448" cy="12036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5153313-0236-F0F9-DC06-133F168D8E1A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Advanced Indexing (Integer Array)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BE86F5-9D74-72D2-82D5-0903F2905197}"/>
              </a:ext>
            </a:extLst>
          </p:cNvPr>
          <p:cNvSpPr txBox="1"/>
          <p:nvPr/>
        </p:nvSpPr>
        <p:spPr>
          <a:xfrm>
            <a:off x="660400" y="4605252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Shape must match (</a:t>
            </a:r>
            <a:r>
              <a:rPr lang="en" altLang="zh-CN" sz="2400" dirty="0" err="1"/>
              <a:t>broadcastable</a:t>
            </a:r>
            <a:r>
              <a:rPr lang="en" altLang="zh-CN" sz="2400" dirty="0"/>
              <a:t>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C57C0E-9891-B5E7-44C5-B7E8B417C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77"/>
          <a:stretch/>
        </p:blipFill>
        <p:spPr>
          <a:xfrm>
            <a:off x="6750669" y="3026378"/>
            <a:ext cx="4587498" cy="166391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5F1E770-98D5-FF0C-676F-442642EA6D2E}"/>
              </a:ext>
            </a:extLst>
          </p:cNvPr>
          <p:cNvSpPr txBox="1"/>
          <p:nvPr/>
        </p:nvSpPr>
        <p:spPr>
          <a:xfrm>
            <a:off x="6750669" y="2434240"/>
            <a:ext cx="524804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Combined with basic indexing/slicing </a:t>
            </a:r>
          </a:p>
        </p:txBody>
      </p:sp>
      <p:sp>
        <p:nvSpPr>
          <p:cNvPr id="15" name="页脚占位符 1">
            <a:extLst>
              <a:ext uri="{FF2B5EF4-FFF2-40B4-BE49-F238E27FC236}">
                <a16:creationId xmlns:a16="http://schemas.microsoft.com/office/drawing/2014/main" id="{27670230-0CD5-F526-A823-961F2A8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34BA5D-9BB3-7B24-F6B5-D9047BD0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4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468F6340-7B9A-376C-8306-F5877C323811}"/>
              </a:ext>
            </a:extLst>
          </p:cNvPr>
          <p:cNvSpPr txBox="1"/>
          <p:nvPr/>
        </p:nvSpPr>
        <p:spPr>
          <a:xfrm>
            <a:off x="658813" y="3205982"/>
            <a:ext cx="1133831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The number of elements must the same as the corresponding dimension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3527FAD-D96F-F43D-BDDC-9EAD63E5B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9" y="1875435"/>
            <a:ext cx="7772400" cy="12571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519E288-405E-6367-A8D2-633D0444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9" y="3816212"/>
            <a:ext cx="7772400" cy="23525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CD8577D-8773-3357-0A73-C3CF275276D8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Advanced Indexing (Boolean Array)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AF5DBC-E81A-D827-B2A8-8317F5984B41}"/>
              </a:ext>
            </a:extLst>
          </p:cNvPr>
          <p:cNvSpPr txBox="1"/>
          <p:nvPr/>
        </p:nvSpPr>
        <p:spPr>
          <a:xfrm>
            <a:off x="660400" y="1268413"/>
            <a:ext cx="1133831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Pick elements specified by True in an integer array/list</a:t>
            </a:r>
          </a:p>
        </p:txBody>
      </p:sp>
      <p:sp>
        <p:nvSpPr>
          <p:cNvPr id="9" name="页脚占位符 1">
            <a:extLst>
              <a:ext uri="{FF2B5EF4-FFF2-40B4-BE49-F238E27FC236}">
                <a16:creationId xmlns:a16="http://schemas.microsoft.com/office/drawing/2014/main" id="{2322C417-9E90-E048-2DC8-D6969449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B5E622-170F-A1BF-6B7E-2B1E338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5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9921662-3AE4-BF79-9B74-F6BAE95B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66" y="1878643"/>
            <a:ext cx="7772400" cy="12607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FCBDC1-4631-0E88-BA6A-D10438807819}"/>
              </a:ext>
            </a:extLst>
          </p:cNvPr>
          <p:cNvSpPr txBox="1"/>
          <p:nvPr/>
        </p:nvSpPr>
        <p:spPr>
          <a:xfrm>
            <a:off x="660400" y="1268413"/>
            <a:ext cx="1133831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Combining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with integer indexing/slicing</a:t>
            </a:r>
            <a:endParaRPr lang="en" altLang="zh-CN" sz="24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EADA45-1CD7-10B6-1BF1-1A3E38107BCA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Advanced Indexing (Boolean Array)</a:t>
            </a:r>
          </a:p>
        </p:txBody>
      </p:sp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F978035C-9465-DAEA-B13F-53C7341A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F369F3-87AD-94B6-E1C1-3207EE3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13E1D7-CC6F-70D3-DE3E-FDA321A90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28"/>
          <a:stretch/>
        </p:blipFill>
        <p:spPr>
          <a:xfrm>
            <a:off x="805366" y="3617988"/>
            <a:ext cx="5073186" cy="14549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836CA2-41BC-710A-3A0A-B1D0D7269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728"/>
          <a:stretch/>
        </p:blipFill>
        <p:spPr>
          <a:xfrm>
            <a:off x="6229815" y="3617988"/>
            <a:ext cx="5073186" cy="16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468F6340-7B9A-376C-8306-F5877C323811}"/>
              </a:ext>
            </a:extLst>
          </p:cNvPr>
          <p:cNvSpPr txBox="1"/>
          <p:nvPr/>
        </p:nvSpPr>
        <p:spPr>
          <a:xfrm>
            <a:off x="658813" y="3867788"/>
            <a:ext cx="1133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273239"/>
                </a:solidFill>
                <a:effectLst/>
                <a:latin typeface="urw-din"/>
              </a:rPr>
              <a:t>Example usage: make </a:t>
            </a:r>
            <a:r>
              <a:rPr lang="en" altLang="zh-CN" sz="2400" b="0" i="0" u="none" strike="noStrike" dirty="0" err="1">
                <a:solidFill>
                  <a:srgbClr val="273239"/>
                </a:solidFill>
                <a:effectLst/>
                <a:latin typeface="urw-din"/>
              </a:rPr>
              <a:t>boolean</a:t>
            </a:r>
            <a:r>
              <a:rPr lang="en" altLang="zh-CN" sz="2400" b="0" i="0" u="none" strike="noStrike" dirty="0">
                <a:solidFill>
                  <a:srgbClr val="273239"/>
                </a:solidFill>
                <a:effectLst/>
                <a:latin typeface="urw-din"/>
              </a:rPr>
              <a:t> expression as the index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37412B-BF66-D7C7-B4E1-1EEBEB574B20}"/>
              </a:ext>
            </a:extLst>
          </p:cNvPr>
          <p:cNvSpPr txBox="1"/>
          <p:nvPr/>
        </p:nvSpPr>
        <p:spPr>
          <a:xfrm>
            <a:off x="658813" y="1268413"/>
            <a:ext cx="1133831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>
                <a:solidFill>
                  <a:srgbClr val="273239"/>
                </a:solidFill>
                <a:latin typeface="urw-din"/>
              </a:rPr>
              <a:t>Indexing as a whole: 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73239"/>
                </a:solidFill>
                <a:latin typeface="urw-din"/>
              </a:rPr>
              <a:t>With a Boolean array with the same shape as the original one</a:t>
            </a:r>
            <a:endParaRPr lang="en" altLang="zh-CN" sz="2400" b="0" i="0" u="none" strike="noStrike" dirty="0">
              <a:solidFill>
                <a:srgbClr val="273239"/>
              </a:solidFill>
              <a:effectLst/>
              <a:latin typeface="urw-din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0D964B-47A8-FA72-2667-5E1D72A03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5" y="2309028"/>
            <a:ext cx="7772400" cy="14447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6CFA71C-35DE-F627-7F7E-D3D88C84DDAF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Advanced Indexing (Boolean Array)</a:t>
            </a:r>
          </a:p>
        </p:txBody>
      </p:sp>
      <p:sp>
        <p:nvSpPr>
          <p:cNvPr id="9" name="页脚占位符 1">
            <a:extLst>
              <a:ext uri="{FF2B5EF4-FFF2-40B4-BE49-F238E27FC236}">
                <a16:creationId xmlns:a16="http://schemas.microsoft.com/office/drawing/2014/main" id="{6D0C3029-C3D5-0710-BCC1-6E9BD794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3A4CD5-A70B-2A46-AB72-456A1636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554B40-55E1-5751-CD44-681EDD534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1"/>
          <a:stretch/>
        </p:blipFill>
        <p:spPr>
          <a:xfrm>
            <a:off x="763405" y="4305395"/>
            <a:ext cx="5882722" cy="1663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613AE9-E457-1067-34A0-733AE15F89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965"/>
          <a:stretch/>
        </p:blipFill>
        <p:spPr>
          <a:xfrm>
            <a:off x="6774880" y="4305395"/>
            <a:ext cx="4821603" cy="1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9B4E2B5-73EF-9B8F-A5E1-3E959714A609}"/>
              </a:ext>
            </a:extLst>
          </p:cNvPr>
          <p:cNvSpPr txBox="1"/>
          <p:nvPr/>
        </p:nvSpPr>
        <p:spPr>
          <a:xfrm>
            <a:off x="666335" y="1289422"/>
            <a:ext cx="8707536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Return </a:t>
            </a:r>
            <a:r>
              <a:rPr lang="en" altLang="zh-CN" sz="2400" b="0" i="1" u="none" strike="noStrike" dirty="0">
                <a:solidFill>
                  <a:srgbClr val="FF0000"/>
                </a:solidFill>
                <a:effectLst/>
              </a:rPr>
              <a:t>indices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 of non-zero elements in an array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98C142-2506-B4F5-64F5-2A853141C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0" b="59093"/>
          <a:stretch/>
        </p:blipFill>
        <p:spPr>
          <a:xfrm>
            <a:off x="666335" y="2902698"/>
            <a:ext cx="8715058" cy="65110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6BAA535-01DF-EFA2-9902-6F98EBD3DEC3}"/>
              </a:ext>
            </a:extLst>
          </p:cNvPr>
          <p:cNvSpPr txBox="1"/>
          <p:nvPr/>
        </p:nvSpPr>
        <p:spPr>
          <a:xfrm>
            <a:off x="680623" y="426574"/>
            <a:ext cx="869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 err="1">
                <a:solidFill>
                  <a:srgbClr val="008000"/>
                </a:solidFill>
                <a:ea typeface="+mj-ea"/>
                <a:cs typeface="+mj-cs"/>
              </a:rPr>
              <a:t>np.nonzero</a:t>
            </a: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()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B3E17B1B-7B72-F175-3A0A-D18A2B0D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0451CD12-6C89-2C74-1369-BD1B6038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0D3B01-28D8-A236-8518-8706671CB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183" b="1"/>
          <a:stretch/>
        </p:blipFill>
        <p:spPr>
          <a:xfrm>
            <a:off x="666335" y="3553800"/>
            <a:ext cx="8715058" cy="11165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885B873-13DB-8665-24BB-11A5C3D2CE1A}"/>
              </a:ext>
            </a:extLst>
          </p:cNvPr>
          <p:cNvSpPr txBox="1"/>
          <p:nvPr/>
        </p:nvSpPr>
        <p:spPr>
          <a:xfrm>
            <a:off x="695667" y="2391413"/>
            <a:ext cx="834111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Example usage: find elements satisfying certain conditions </a:t>
            </a:r>
            <a:endParaRPr lang="zh-CN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103852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Mathematical Operations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C67F86-BEBC-347C-FD64-93F5ABD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9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DC8888-5747-BA9A-A3C0-E5ADE65FEFF8}"/>
              </a:ext>
            </a:extLst>
          </p:cNvPr>
          <p:cNvSpPr txBox="1"/>
          <p:nvPr/>
        </p:nvSpPr>
        <p:spPr>
          <a:xfrm>
            <a:off x="658813" y="1275325"/>
            <a:ext cx="10731224" cy="389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All the common operators can be used on arrays in an element-wise manner</a:t>
            </a:r>
            <a:endParaRPr lang="en" altLang="zh-CN" sz="2400" dirty="0"/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Arithmetic</a:t>
            </a:r>
            <a:r>
              <a:rPr lang="en-US" altLang="zh-CN" sz="2400" dirty="0"/>
              <a:t>: +, -, *, /, //, %, **, -a, +a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u="none" strike="noStrike" dirty="0">
                <a:effectLst/>
              </a:rPr>
              <a:t>Bitwis</a:t>
            </a:r>
            <a:r>
              <a:rPr lang="en-US" altLang="zh-CN" sz="2400" dirty="0"/>
              <a:t>e: &amp;,</a:t>
            </a:r>
            <a:r>
              <a:rPr lang="en-US" altLang="zh-CN" sz="2400" dirty="0">
                <a:effectLst/>
              </a:rPr>
              <a:t>|,^, &lt;&lt;, &gt;&gt;,~ 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Relational: </a:t>
            </a:r>
            <a:r>
              <a:rPr lang="en-US" altLang="zh-CN" sz="2400" dirty="0">
                <a:effectLst/>
              </a:rPr>
              <a:t>==, &gt;, &lt;, &gt;=, &lt;=, !=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Assignment</a:t>
            </a:r>
          </a:p>
          <a:p>
            <a:pPr algn="l">
              <a:lnSpc>
                <a:spcPct val="130000"/>
              </a:lnSpc>
            </a:pPr>
            <a:endParaRPr lang="en" altLang="zh-CN" sz="2400" dirty="0"/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Array &amp; </a:t>
            </a:r>
            <a:r>
              <a:rPr lang="en" altLang="zh-CN" sz="2400" dirty="0"/>
              <a:t>Array</a:t>
            </a:r>
          </a:p>
          <a:p>
            <a:pPr algn="l">
              <a:lnSpc>
                <a:spcPct val="130000"/>
              </a:lnSpc>
            </a:pPr>
            <a:r>
              <a:rPr lang="en" altLang="zh-CN" sz="2400" dirty="0"/>
              <a:t>Array &amp; scalar</a:t>
            </a:r>
            <a:endParaRPr lang="en" altLang="zh-CN" sz="2400" b="0" i="0" u="none" strike="noStrike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E00D03-EC2B-99BE-2BC0-895582564C2B}"/>
              </a:ext>
            </a:extLst>
          </p:cNvPr>
          <p:cNvSpPr txBox="1"/>
          <p:nvPr/>
        </p:nvSpPr>
        <p:spPr>
          <a:xfrm>
            <a:off x="650505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Operators</a:t>
            </a: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97B3269C-0868-AD4E-E6FC-2516CBA4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D7C82083-12FB-65BC-AE20-2A68CD93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31B51E-09E2-40BE-2637-3A6AA43CC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2733"/>
              </p:ext>
            </p:extLst>
          </p:nvPr>
        </p:nvGraphicFramePr>
        <p:xfrm>
          <a:off x="6044138" y="1752236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C91B7F1F-8B35-1621-6E37-EE95D940C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8424"/>
              </p:ext>
            </p:extLst>
          </p:nvPr>
        </p:nvGraphicFramePr>
        <p:xfrm>
          <a:off x="7019309" y="1750732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9A13180-D104-96DA-80BD-7B17CCACBDE3}"/>
              </a:ext>
            </a:extLst>
          </p:cNvPr>
          <p:cNvSpPr txBox="1"/>
          <p:nvPr/>
        </p:nvSpPr>
        <p:spPr>
          <a:xfrm>
            <a:off x="6565242" y="274733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-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F369E4-7B6D-5C97-FAA7-E74E67412C21}"/>
              </a:ext>
            </a:extLst>
          </p:cNvPr>
          <p:cNvSpPr txBox="1"/>
          <p:nvPr/>
        </p:nvSpPr>
        <p:spPr>
          <a:xfrm>
            <a:off x="7562480" y="276676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  <p:graphicFrame>
        <p:nvGraphicFramePr>
          <p:cNvPr id="10" name="表格 5">
            <a:extLst>
              <a:ext uri="{FF2B5EF4-FFF2-40B4-BE49-F238E27FC236}">
                <a16:creationId xmlns:a16="http://schemas.microsoft.com/office/drawing/2014/main" id="{D55DF708-2591-1B88-E582-C1CBBDDE9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41223"/>
              </p:ext>
            </p:extLst>
          </p:nvPr>
        </p:nvGraphicFramePr>
        <p:xfrm>
          <a:off x="8101538" y="1750732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11" name="表格 5">
            <a:extLst>
              <a:ext uri="{FF2B5EF4-FFF2-40B4-BE49-F238E27FC236}">
                <a16:creationId xmlns:a16="http://schemas.microsoft.com/office/drawing/2014/main" id="{ED71B4A9-BE4E-8850-0ADD-F6C34ECBC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9303"/>
              </p:ext>
            </p:extLst>
          </p:nvPr>
        </p:nvGraphicFramePr>
        <p:xfrm>
          <a:off x="9352807" y="1757175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12" name="表格 5">
            <a:extLst>
              <a:ext uri="{FF2B5EF4-FFF2-40B4-BE49-F238E27FC236}">
                <a16:creationId xmlns:a16="http://schemas.microsoft.com/office/drawing/2014/main" id="{CBD5C557-A2D1-EC9E-FB81-009B66958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248"/>
              </p:ext>
            </p:extLst>
          </p:nvPr>
        </p:nvGraphicFramePr>
        <p:xfrm>
          <a:off x="10327978" y="1755671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D6314472-3566-2152-0D22-F8FE000566E6}"/>
              </a:ext>
            </a:extLst>
          </p:cNvPr>
          <p:cNvSpPr txBox="1"/>
          <p:nvPr/>
        </p:nvSpPr>
        <p:spPr>
          <a:xfrm>
            <a:off x="9837621" y="277170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*</a:t>
            </a:r>
            <a:endParaRPr lang="zh-CN" altLang="en-US" sz="3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1D2494-EEBE-F86E-1C2C-3538AF556908}"/>
              </a:ext>
            </a:extLst>
          </p:cNvPr>
          <p:cNvSpPr txBox="1"/>
          <p:nvPr/>
        </p:nvSpPr>
        <p:spPr>
          <a:xfrm>
            <a:off x="10871149" y="2771699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  <p:graphicFrame>
        <p:nvGraphicFramePr>
          <p:cNvPr id="15" name="表格 5">
            <a:extLst>
              <a:ext uri="{FF2B5EF4-FFF2-40B4-BE49-F238E27FC236}">
                <a16:creationId xmlns:a16="http://schemas.microsoft.com/office/drawing/2014/main" id="{68F4760A-00C7-29A6-09C0-F4182C78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70889"/>
              </p:ext>
            </p:extLst>
          </p:nvPr>
        </p:nvGraphicFramePr>
        <p:xfrm>
          <a:off x="11410207" y="1755671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16" name="表格 5">
            <a:extLst>
              <a:ext uri="{FF2B5EF4-FFF2-40B4-BE49-F238E27FC236}">
                <a16:creationId xmlns:a16="http://schemas.microsoft.com/office/drawing/2014/main" id="{1A13D04D-3F67-5AD1-0B6B-B59FBEA50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28028"/>
              </p:ext>
            </p:extLst>
          </p:nvPr>
        </p:nvGraphicFramePr>
        <p:xfrm>
          <a:off x="6046669" y="4161705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17" name="表格 5">
            <a:extLst>
              <a:ext uri="{FF2B5EF4-FFF2-40B4-BE49-F238E27FC236}">
                <a16:creationId xmlns:a16="http://schemas.microsoft.com/office/drawing/2014/main" id="{5DACB9AF-1D83-BC77-EA19-707024225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35821"/>
              </p:ext>
            </p:extLst>
          </p:nvPr>
        </p:nvGraphicFramePr>
        <p:xfrm>
          <a:off x="7021840" y="4161705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C9737C43-E5DD-3D5A-AB9F-E39E84B28ADC}"/>
              </a:ext>
            </a:extLst>
          </p:cNvPr>
          <p:cNvSpPr txBox="1"/>
          <p:nvPr/>
        </p:nvSpPr>
        <p:spPr>
          <a:xfrm>
            <a:off x="6531483" y="511225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/</a:t>
            </a:r>
            <a:endParaRPr lang="zh-CN" altLang="en-US" sz="32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3ED0D3-4115-1216-AA3E-A7E59AF78AB4}"/>
              </a:ext>
            </a:extLst>
          </p:cNvPr>
          <p:cNvSpPr txBox="1"/>
          <p:nvPr/>
        </p:nvSpPr>
        <p:spPr>
          <a:xfrm>
            <a:off x="7565011" y="5112257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  <p:graphicFrame>
        <p:nvGraphicFramePr>
          <p:cNvPr id="20" name="表格 5">
            <a:extLst>
              <a:ext uri="{FF2B5EF4-FFF2-40B4-BE49-F238E27FC236}">
                <a16:creationId xmlns:a16="http://schemas.microsoft.com/office/drawing/2014/main" id="{CA348397-9324-35ED-5489-67499B45C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67414"/>
              </p:ext>
            </p:extLst>
          </p:nvPr>
        </p:nvGraphicFramePr>
        <p:xfrm>
          <a:off x="8104069" y="4161705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21" name="表格 5">
            <a:extLst>
              <a:ext uri="{FF2B5EF4-FFF2-40B4-BE49-F238E27FC236}">
                <a16:creationId xmlns:a16="http://schemas.microsoft.com/office/drawing/2014/main" id="{3D3F3BF9-3386-105A-2785-C4DD4700F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32043"/>
              </p:ext>
            </p:extLst>
          </p:nvPr>
        </p:nvGraphicFramePr>
        <p:xfrm>
          <a:off x="9352807" y="4161705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A1CCB4C6-3A97-3E21-7D06-D4378CE71516}"/>
              </a:ext>
            </a:extLst>
          </p:cNvPr>
          <p:cNvSpPr txBox="1"/>
          <p:nvPr/>
        </p:nvSpPr>
        <p:spPr>
          <a:xfrm>
            <a:off x="9837620" y="5176230"/>
            <a:ext cx="113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x </a:t>
            </a:r>
            <a:r>
              <a:rPr lang="en-US" altLang="zh-CN" sz="2400" dirty="0"/>
              <a:t>1.6</a:t>
            </a:r>
            <a:endParaRPr lang="zh-CN" altLang="en-US" sz="3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9BED9B-6700-8422-3BF4-3CCEE072F7A7}"/>
              </a:ext>
            </a:extLst>
          </p:cNvPr>
          <p:cNvSpPr txBox="1"/>
          <p:nvPr/>
        </p:nvSpPr>
        <p:spPr>
          <a:xfrm>
            <a:off x="10661826" y="53323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  <p:graphicFrame>
        <p:nvGraphicFramePr>
          <p:cNvPr id="24" name="表格 5">
            <a:extLst>
              <a:ext uri="{FF2B5EF4-FFF2-40B4-BE49-F238E27FC236}">
                <a16:creationId xmlns:a16="http://schemas.microsoft.com/office/drawing/2014/main" id="{3F11E43A-396F-06F1-3909-F06CEAED1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48008"/>
              </p:ext>
            </p:extLst>
          </p:nvPr>
        </p:nvGraphicFramePr>
        <p:xfrm>
          <a:off x="11200884" y="4161705"/>
          <a:ext cx="65181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65181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25" name="圆角矩形 24">
            <a:extLst>
              <a:ext uri="{FF2B5EF4-FFF2-40B4-BE49-F238E27FC236}">
                <a16:creationId xmlns:a16="http://schemas.microsoft.com/office/drawing/2014/main" id="{0484B847-D042-019C-0246-CF7EE9B7B2B6}"/>
              </a:ext>
            </a:extLst>
          </p:cNvPr>
          <p:cNvSpPr/>
          <p:nvPr/>
        </p:nvSpPr>
        <p:spPr>
          <a:xfrm>
            <a:off x="5917671" y="1757175"/>
            <a:ext cx="2784908" cy="2273263"/>
          </a:xfrm>
          <a:prstGeom prst="roundRect">
            <a:avLst>
              <a:gd name="adj" fmla="val 9738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F08FD3A1-D0BA-DC16-28D1-0EAEFDC79174}"/>
              </a:ext>
            </a:extLst>
          </p:cNvPr>
          <p:cNvSpPr/>
          <p:nvPr/>
        </p:nvSpPr>
        <p:spPr>
          <a:xfrm>
            <a:off x="9183766" y="1757174"/>
            <a:ext cx="2784908" cy="2273263"/>
          </a:xfrm>
          <a:prstGeom prst="roundRect">
            <a:avLst>
              <a:gd name="adj" fmla="val 9738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D9BCFD76-13D0-427A-AC3C-5DA456297118}"/>
              </a:ext>
            </a:extLst>
          </p:cNvPr>
          <p:cNvSpPr/>
          <p:nvPr/>
        </p:nvSpPr>
        <p:spPr>
          <a:xfrm>
            <a:off x="9183766" y="4158470"/>
            <a:ext cx="2784908" cy="2273263"/>
          </a:xfrm>
          <a:prstGeom prst="roundRect">
            <a:avLst>
              <a:gd name="adj" fmla="val 9738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74DDA127-AA6B-84C3-DBE6-82B590B7A30C}"/>
              </a:ext>
            </a:extLst>
          </p:cNvPr>
          <p:cNvSpPr/>
          <p:nvPr/>
        </p:nvSpPr>
        <p:spPr>
          <a:xfrm>
            <a:off x="5917671" y="4152174"/>
            <a:ext cx="2784908" cy="2273263"/>
          </a:xfrm>
          <a:prstGeom prst="roundRect">
            <a:avLst>
              <a:gd name="adj" fmla="val 9738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713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A34796-395F-BE99-99DF-F7F36552386A}"/>
              </a:ext>
            </a:extLst>
          </p:cNvPr>
          <p:cNvSpPr txBox="1"/>
          <p:nvPr/>
        </p:nvSpPr>
        <p:spPr>
          <a:xfrm>
            <a:off x="660400" y="1276067"/>
            <a:ext cx="10959171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Assignment operator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Syntax: x[obj] = value 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The size of the value to be set must be (</a:t>
            </a:r>
            <a:r>
              <a:rPr lang="en" altLang="zh-CN" sz="2400" b="0" i="0" u="none" strike="noStrike" dirty="0" err="1">
                <a:effectLst/>
              </a:rPr>
              <a:t>broadcastable</a:t>
            </a:r>
            <a:r>
              <a:rPr lang="en" altLang="zh-CN" sz="2400" b="0" i="0" u="none" strike="noStrike" dirty="0">
                <a:effectLst/>
              </a:rPr>
              <a:t>) to the same shape as x[obj]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0AF19C-8663-E041-7A5B-262AA7C26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059"/>
          <a:stretch/>
        </p:blipFill>
        <p:spPr>
          <a:xfrm>
            <a:off x="733632" y="3422088"/>
            <a:ext cx="2703632" cy="2029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5557F-05CF-74AB-87FB-086C9F043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914"/>
          <a:stretch/>
        </p:blipFill>
        <p:spPr>
          <a:xfrm>
            <a:off x="3616073" y="3419897"/>
            <a:ext cx="4114800" cy="251196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78CE447-B8D6-E5E2-4168-EFB6E98CEF0B}"/>
              </a:ext>
            </a:extLst>
          </p:cNvPr>
          <p:cNvSpPr txBox="1"/>
          <p:nvPr/>
        </p:nvSpPr>
        <p:spPr>
          <a:xfrm>
            <a:off x="660400" y="2886225"/>
            <a:ext cx="69972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With basic indexing and slicing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477662-DFA5-6853-C0AF-554EB495B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404"/>
          <a:stretch/>
        </p:blipFill>
        <p:spPr>
          <a:xfrm>
            <a:off x="8153400" y="3429000"/>
            <a:ext cx="3297272" cy="110902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421BFB-EE9A-E1FA-0882-E4857B2AED28}"/>
              </a:ext>
            </a:extLst>
          </p:cNvPr>
          <p:cNvSpPr txBox="1"/>
          <p:nvPr/>
        </p:nvSpPr>
        <p:spPr>
          <a:xfrm>
            <a:off x="8153400" y="2886225"/>
            <a:ext cx="329727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With advanced indexing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791006E-0B7A-1F25-8647-82AD0D51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8174D31E-1D6A-C40D-F680-4C9B6280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066EA4-2AF8-7190-8755-02BD69A466DE}"/>
              </a:ext>
            </a:extLst>
          </p:cNvPr>
          <p:cNvSpPr txBox="1"/>
          <p:nvPr/>
        </p:nvSpPr>
        <p:spPr>
          <a:xfrm>
            <a:off x="650505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257932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16F13D-D9F0-CA26-4CB6-669EEFBDC9EB}"/>
              </a:ext>
            </a:extLst>
          </p:cNvPr>
          <p:cNvSpPr txBox="1"/>
          <p:nvPr/>
        </p:nvSpPr>
        <p:spPr>
          <a:xfrm>
            <a:off x="658813" y="1268413"/>
            <a:ext cx="1145836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/>
              <a:t>Implicit type casting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Array-like objects are casted to arrays during the operations </a:t>
            </a:r>
            <a:endParaRPr lang="en" altLang="zh-CN" sz="2400" b="0" i="0" u="none" strike="noStrike" dirty="0">
              <a:effectLst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262942-43FA-6B51-294D-60005CF25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516"/>
          <a:stretch/>
        </p:blipFill>
        <p:spPr>
          <a:xfrm>
            <a:off x="658813" y="2466994"/>
            <a:ext cx="5030974" cy="18939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EFBEA0-9123-0464-40BC-A1DB24F3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16"/>
          <a:stretch/>
        </p:blipFill>
        <p:spPr>
          <a:xfrm>
            <a:off x="6021182" y="2466994"/>
            <a:ext cx="5030973" cy="1947151"/>
          </a:xfrm>
          <a:prstGeom prst="rect">
            <a:avLst/>
          </a:prstGeom>
        </p:spPr>
      </p:pic>
      <p:sp>
        <p:nvSpPr>
          <p:cNvPr id="5" name="页脚占位符 1">
            <a:extLst>
              <a:ext uri="{FF2B5EF4-FFF2-40B4-BE49-F238E27FC236}">
                <a16:creationId xmlns:a16="http://schemas.microsoft.com/office/drawing/2014/main" id="{F85BA134-9C82-E0D9-8503-02DC84A2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B2EE9A90-8C23-14DF-7365-CF3C24EB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2D2550-18D0-80DA-236F-64B5C724215A}"/>
              </a:ext>
            </a:extLst>
          </p:cNvPr>
          <p:cNvSpPr txBox="1"/>
          <p:nvPr/>
        </p:nvSpPr>
        <p:spPr>
          <a:xfrm>
            <a:off x="650505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135650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69264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+mn-lt"/>
                <a:ea typeface="+mj-ea"/>
                <a:cs typeface="+mj-cs"/>
              </a:rPr>
              <a:t>NumPy Introduction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A59268-50A3-5988-5E23-1DE3AD30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714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Broadcast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A34796-395F-BE99-99DF-F7F36552386A}"/>
              </a:ext>
            </a:extLst>
          </p:cNvPr>
          <p:cNvSpPr txBox="1"/>
          <p:nvPr/>
        </p:nvSpPr>
        <p:spPr>
          <a:xfrm>
            <a:off x="660400" y="1278922"/>
            <a:ext cx="1145836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</a:rPr>
              <a:t>Broadcast: handling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shape-differences during element-wise array operations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A smaller array is broadcasted to match a larger array</a:t>
            </a:r>
            <a:endParaRPr lang="en" altLang="zh-CN" sz="2400" b="0" i="0" u="none" strike="noStrike" dirty="0">
              <a:solidFill>
                <a:srgbClr val="4A4A4A"/>
              </a:solidFill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626A49-E6E3-E62B-F2EE-8AE2C18E6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19"/>
          <a:stretch/>
        </p:blipFill>
        <p:spPr>
          <a:xfrm>
            <a:off x="658813" y="2438471"/>
            <a:ext cx="4542579" cy="34864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2C29F32-D6A2-0569-8DC4-EB2F2B03F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88"/>
          <a:stretch/>
        </p:blipFill>
        <p:spPr>
          <a:xfrm>
            <a:off x="5531702" y="2438471"/>
            <a:ext cx="6302290" cy="3915826"/>
          </a:xfrm>
          <a:prstGeom prst="rect">
            <a:avLst/>
          </a:prstGeom>
        </p:spPr>
      </p:pic>
      <p:sp>
        <p:nvSpPr>
          <p:cNvPr id="4" name="页脚占位符 1">
            <a:extLst>
              <a:ext uri="{FF2B5EF4-FFF2-40B4-BE49-F238E27FC236}">
                <a16:creationId xmlns:a16="http://schemas.microsoft.com/office/drawing/2014/main" id="{532E8C0B-A833-2F3D-84BD-4705D27B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431B6B43-CEFD-5334-2EA4-17D343D0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21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ation on Arrays: Broadcasting | Python Data Science ...">
            <a:extLst>
              <a:ext uri="{FF2B5EF4-FFF2-40B4-BE49-F238E27FC236}">
                <a16:creationId xmlns:a16="http://schemas.microsoft.com/office/drawing/2014/main" id="{D0AB2439-31D8-68D6-6539-57AA90C4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320786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3FD02AF-662D-96F9-01B9-5DF446558505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Broadcast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280063-6FEE-7CDE-9E0C-E4D80081D1F0}"/>
              </a:ext>
            </a:extLst>
          </p:cNvPr>
          <p:cNvSpPr txBox="1"/>
          <p:nvPr/>
        </p:nvSpPr>
        <p:spPr>
          <a:xfrm>
            <a:off x="660400" y="1278922"/>
            <a:ext cx="1145836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</a:rPr>
              <a:t>Repeat the smaller array to construct an array shaped same as the larger array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</a:rPr>
              <a:t>Example of addition operation</a:t>
            </a:r>
            <a:endParaRPr lang="en" altLang="zh-CN" sz="2400" b="0" i="0" u="none" strike="noStrike" dirty="0">
              <a:solidFill>
                <a:srgbClr val="4A4A4A"/>
              </a:solidFill>
              <a:effectLst/>
            </a:endParaRP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DF0371C9-C53A-14B9-5CAD-509E1ED2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CBAC2A25-E50B-4A1B-9360-BD00E1BE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F5A612-FDDF-A1E1-CC6B-186FFA613333}"/>
              </a:ext>
            </a:extLst>
          </p:cNvPr>
          <p:cNvSpPr txBox="1"/>
          <p:nvPr/>
        </p:nvSpPr>
        <p:spPr>
          <a:xfrm>
            <a:off x="689810" y="1278267"/>
            <a:ext cx="1150219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0" i="0" u="none" strike="noStrike" dirty="0">
                <a:effectLst/>
              </a:rPr>
              <a:t>97 mathematical functions </a:t>
            </a:r>
            <a:r>
              <a:rPr lang="en-US" altLang="zh-CN" sz="2400" dirty="0"/>
              <a:t>for</a:t>
            </a:r>
            <a:r>
              <a:rPr lang="en-US" altLang="zh-CN" sz="2400" b="0" i="0" u="none" strike="noStrike" dirty="0">
                <a:effectLst/>
              </a:rPr>
              <a:t> convenient computation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Ele</a:t>
            </a:r>
            <a:r>
              <a:rPr lang="en" altLang="zh-CN" sz="2400" dirty="0"/>
              <a:t>ment-wise: exp, log, …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Aggregational: sum, max, 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95E642-E266-4904-CCE5-C9DA466F3615}"/>
              </a:ext>
            </a:extLst>
          </p:cNvPr>
          <p:cNvSpPr txBox="1"/>
          <p:nvPr/>
        </p:nvSpPr>
        <p:spPr>
          <a:xfrm>
            <a:off x="6265718" y="6091086"/>
            <a:ext cx="5926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https://numpy.org/doc/1.23/reference/routines.math.html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63D5F8-1DB2-2FCA-8A32-8E1FF9C3BEC6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Mathematical Functions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E9594E-DD00-1B94-A634-FACAE107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72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F5A612-FDDF-A1E1-CC6B-186FFA613333}"/>
              </a:ext>
            </a:extLst>
          </p:cNvPr>
          <p:cNvSpPr txBox="1"/>
          <p:nvPr/>
        </p:nvSpPr>
        <p:spPr>
          <a:xfrm>
            <a:off x="667776" y="1278267"/>
            <a:ext cx="5309278" cy="352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b="0" i="0" u="none" strike="noStrike" dirty="0">
                <a:effectLst/>
              </a:rPr>
              <a:t>Trigonometric and hyperbolic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sin, cos, </a:t>
            </a:r>
            <a:r>
              <a:rPr lang="en" altLang="zh-CN" sz="2000" dirty="0" err="1"/>
              <a:t>sinh</a:t>
            </a:r>
            <a:r>
              <a:rPr lang="en" altLang="zh-CN" sz="2000" dirty="0"/>
              <a:t>, </a:t>
            </a:r>
            <a:r>
              <a:rPr lang="en" altLang="zh-CN" sz="2000" dirty="0" err="1"/>
              <a:t>cosh</a:t>
            </a:r>
            <a:r>
              <a:rPr lang="en" altLang="zh-CN" sz="2000" dirty="0"/>
              <a:t> …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b="0" i="0" u="none" strike="noStrike" dirty="0">
                <a:effectLst/>
              </a:rPr>
              <a:t>Exponents and logarithms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exp, log, …</a:t>
            </a:r>
            <a:endParaRPr lang="en" altLang="zh-CN" sz="2400" b="0" i="0" u="none" strike="noStrike" dirty="0">
              <a:effectLst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b="0" i="0" u="none" strike="noStrike" dirty="0">
                <a:effectLst/>
              </a:rPr>
              <a:t>Rounding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ceil, floor, </a:t>
            </a:r>
            <a:r>
              <a:rPr lang="en" altLang="zh-CN" sz="2000" dirty="0" err="1"/>
              <a:t>trunc</a:t>
            </a:r>
            <a:r>
              <a:rPr lang="en" altLang="zh-CN" sz="2000" dirty="0"/>
              <a:t>, …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Complex numbers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2000" dirty="0"/>
              <a:t>e.g., real, </a:t>
            </a:r>
            <a:r>
              <a:rPr lang="en" altLang="zh-CN" sz="2000" dirty="0" err="1"/>
              <a:t>imag</a:t>
            </a:r>
            <a:r>
              <a:rPr lang="en" altLang="zh-CN" sz="2000" dirty="0"/>
              <a:t>, 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95E642-E266-4904-CCE5-C9DA466F3615}"/>
              </a:ext>
            </a:extLst>
          </p:cNvPr>
          <p:cNvSpPr txBox="1"/>
          <p:nvPr/>
        </p:nvSpPr>
        <p:spPr>
          <a:xfrm>
            <a:off x="6265718" y="6091086"/>
            <a:ext cx="5926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https://numpy.org/doc/1.23/reference/routines.math.html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63D5F8-1DB2-2FCA-8A32-8E1FF9C3BEC6}"/>
              </a:ext>
            </a:extLst>
          </p:cNvPr>
          <p:cNvSpPr txBox="1"/>
          <p:nvPr/>
        </p:nvSpPr>
        <p:spPr>
          <a:xfrm>
            <a:off x="662380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Mathematical Functions (Element-wise)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CBB23A-242A-A666-5BFB-A2060604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56"/>
          <a:stretch/>
        </p:blipFill>
        <p:spPr>
          <a:xfrm>
            <a:off x="5319310" y="1360519"/>
            <a:ext cx="3810891" cy="352096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F54421-F1EC-F295-3E82-A8279C8C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34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9A406B-4ED5-5AA8-6091-3C6F8102766B}"/>
              </a:ext>
            </a:extLst>
          </p:cNvPr>
          <p:cNvSpPr txBox="1"/>
          <p:nvPr/>
        </p:nvSpPr>
        <p:spPr>
          <a:xfrm>
            <a:off x="666126" y="1268413"/>
            <a:ext cx="11454624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Given an array, apply sigmoid function on each element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A </a:t>
            </a:r>
            <a:r>
              <a:rPr lang="en" altLang="zh-CN" sz="2400" b="1" i="0" u="none" strike="noStrike" dirty="0">
                <a:solidFill>
                  <a:srgbClr val="202122"/>
                </a:solidFill>
                <a:effectLst/>
              </a:rPr>
              <a:t>sigmoid function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 has a characteristic "S"-shaped curve or </a:t>
            </a:r>
            <a:r>
              <a:rPr lang="en" altLang="zh-CN" sz="2400" b="1" i="0" u="none" strike="noStrike" dirty="0">
                <a:solidFill>
                  <a:srgbClr val="202122"/>
                </a:solidFill>
                <a:effectLst/>
              </a:rPr>
              <a:t>sigmoid curve</a:t>
            </a:r>
            <a:endParaRPr lang="en" altLang="zh-CN" sz="2400" dirty="0">
              <a:solidFill>
                <a:srgbClr val="202122"/>
              </a:solidFill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202122"/>
                </a:solidFill>
              </a:rPr>
              <a:t>Activation functions in neural networks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Used in logistic regressions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63D5F8-1DB2-2FCA-8A32-8E1FF9C3BEC6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19C9-B5C8-C7F9-83ED-25B46147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5BFF6D0-1ADE-B2A8-9F6F-16C87DF9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18" y="1918896"/>
            <a:ext cx="1663700" cy="673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3E9052-9546-D125-05E9-AB8218DE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89" y="3429000"/>
            <a:ext cx="4064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30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9A406B-4ED5-5AA8-6091-3C6F8102766B}"/>
              </a:ext>
            </a:extLst>
          </p:cNvPr>
          <p:cNvSpPr txBox="1"/>
          <p:nvPr/>
        </p:nvSpPr>
        <p:spPr>
          <a:xfrm>
            <a:off x="666126" y="1268413"/>
            <a:ext cx="5665694" cy="2608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b="0" i="0" u="none" strike="noStrike" dirty="0">
                <a:effectLst/>
              </a:rPr>
              <a:t>Aggregation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prod, sum, </a:t>
            </a:r>
            <a:r>
              <a:rPr lang="en" altLang="zh-CN" sz="2000" dirty="0" err="1"/>
              <a:t>cumsum</a:t>
            </a:r>
            <a:r>
              <a:rPr lang="en" altLang="zh-CN" sz="2000" dirty="0"/>
              <a:t>, </a:t>
            </a:r>
            <a:r>
              <a:rPr lang="en" altLang="zh-CN" sz="2000" dirty="0" err="1"/>
              <a:t>cumprod</a:t>
            </a:r>
            <a:r>
              <a:rPr lang="en" altLang="zh-CN" sz="2000" dirty="0"/>
              <a:t>, …</a:t>
            </a:r>
            <a:endParaRPr lang="en" altLang="zh-CN" sz="2000" b="0" i="0" u="none" strike="noStrike" dirty="0">
              <a:effectLst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Statistics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altLang="zh-CN" sz="2000" dirty="0" err="1"/>
              <a:t>e,g</a:t>
            </a:r>
            <a:r>
              <a:rPr lang="en" altLang="zh-CN" sz="2000" dirty="0"/>
              <a:t>., m</a:t>
            </a:r>
            <a:r>
              <a:rPr lang="en" altLang="zh-CN" sz="2000" b="0" i="0" u="none" strike="noStrike" dirty="0">
                <a:effectLst/>
              </a:rPr>
              <a:t>ax, min, mean, std …</a:t>
            </a:r>
            <a:endParaRPr lang="en" altLang="zh-CN" sz="1800" dirty="0"/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Difference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dirty="0" err="1"/>
              <a:t>e,g</a:t>
            </a:r>
            <a:r>
              <a:rPr lang="en" altLang="zh-CN" sz="2000" dirty="0"/>
              <a:t>., diff, 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95E642-E266-4904-CCE5-C9DA466F3615}"/>
              </a:ext>
            </a:extLst>
          </p:cNvPr>
          <p:cNvSpPr txBox="1"/>
          <p:nvPr/>
        </p:nvSpPr>
        <p:spPr>
          <a:xfrm>
            <a:off x="6265718" y="6091086"/>
            <a:ext cx="5926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https://numpy.org/doc/1.23/reference/routines.math.html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63D5F8-1DB2-2FCA-8A32-8E1FF9C3BEC6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Mathematical Functions (Aggregational)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9ADFD7-C104-3167-0FC9-DBE405D62240}"/>
              </a:ext>
            </a:extLst>
          </p:cNvPr>
          <p:cNvSpPr txBox="1"/>
          <p:nvPr/>
        </p:nvSpPr>
        <p:spPr>
          <a:xfrm>
            <a:off x="5614651" y="1533447"/>
            <a:ext cx="6662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N-d array: by default aggregate all elements</a:t>
            </a:r>
            <a:endParaRPr lang="zh-CN" altLang="en-US" sz="2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19C9-B5C8-C7F9-83ED-25B46147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0C9670-8378-4DDF-270D-557ABCB4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0" y="2075759"/>
            <a:ext cx="4584700" cy="17399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6CDCFDD-47DF-5D47-5040-82D7C868D939}"/>
              </a:ext>
            </a:extLst>
          </p:cNvPr>
          <p:cNvSpPr txBox="1"/>
          <p:nvPr/>
        </p:nvSpPr>
        <p:spPr>
          <a:xfrm>
            <a:off x="5614651" y="3852764"/>
            <a:ext cx="6662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N-d array: Specify an axis for aggregation</a:t>
            </a:r>
            <a:endParaRPr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F250C58-D394-A4F8-446D-B2D96303A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692"/>
          <a:stretch/>
        </p:blipFill>
        <p:spPr>
          <a:xfrm>
            <a:off x="5861050" y="4335323"/>
            <a:ext cx="4584700" cy="1676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FDEF539-C7FE-D488-CFCB-551B830BA9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806"/>
          <a:stretch/>
        </p:blipFill>
        <p:spPr>
          <a:xfrm>
            <a:off x="662381" y="4332571"/>
            <a:ext cx="482401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9A406B-4ED5-5AA8-6091-3C6F8102766B}"/>
              </a:ext>
            </a:extLst>
          </p:cNvPr>
          <p:cNvSpPr txBox="1"/>
          <p:nvPr/>
        </p:nvSpPr>
        <p:spPr>
          <a:xfrm>
            <a:off x="666126" y="1268413"/>
            <a:ext cx="11454624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Given a vector, apply </a:t>
            </a:r>
            <a:r>
              <a:rPr lang="en" altLang="zh-CN" sz="2400" dirty="0" err="1"/>
              <a:t>softmax</a:t>
            </a:r>
            <a:r>
              <a:rPr lang="en" altLang="zh-CN" sz="2400" dirty="0"/>
              <a:t> function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i.e., normalized exponential function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Often used to model distributions in multi-classification tasks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63D5F8-1DB2-2FCA-8A32-8E1FF9C3BEC6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19C9-B5C8-C7F9-83ED-25B46147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C21D4F-0A55-E28A-B3C8-42A01054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82" y="1799880"/>
            <a:ext cx="1993900" cy="86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CA0B9AB-EA0E-7B90-D00A-89E9601E8E93}"/>
                  </a:ext>
                </a:extLst>
              </p:cNvPr>
              <p:cNvSpPr txBox="1"/>
              <p:nvPr/>
            </p:nvSpPr>
            <p:spPr>
              <a:xfrm>
                <a:off x="1063468" y="2097482"/>
                <a:ext cx="1403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CA0B9AB-EA0E-7B90-D00A-89E9601E8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68" y="2097482"/>
                <a:ext cx="1403589" cy="276999"/>
              </a:xfrm>
              <a:prstGeom prst="rect">
                <a:avLst/>
              </a:prstGeom>
              <a:blipFill>
                <a:blip r:embed="rId4"/>
                <a:stretch>
                  <a:fillRect l="-893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90DD943-3EE0-7C9A-232F-1751EBBA150B}"/>
              </a:ext>
            </a:extLst>
          </p:cNvPr>
          <p:cNvCxnSpPr/>
          <p:nvPr/>
        </p:nvCxnSpPr>
        <p:spPr>
          <a:xfrm>
            <a:off x="2567727" y="2231680"/>
            <a:ext cx="52410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ED219AC-BF08-14C1-29A8-A1BF88845CF6}"/>
                  </a:ext>
                </a:extLst>
              </p:cNvPr>
              <p:cNvSpPr txBox="1"/>
              <p:nvPr/>
            </p:nvSpPr>
            <p:spPr>
              <a:xfrm>
                <a:off x="3195561" y="2095800"/>
                <a:ext cx="27656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ED219AC-BF08-14C1-29A8-A1BF88845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61" y="2095800"/>
                <a:ext cx="2765694" cy="276999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9A406B-4ED5-5AA8-6091-3C6F8102766B}"/>
              </a:ext>
            </a:extLst>
          </p:cNvPr>
          <p:cNvSpPr txBox="1"/>
          <p:nvPr/>
        </p:nvSpPr>
        <p:spPr>
          <a:xfrm>
            <a:off x="666126" y="1268413"/>
            <a:ext cx="11454624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Given a matrix, apply </a:t>
            </a:r>
            <a:r>
              <a:rPr lang="en" altLang="zh-CN" sz="2400" dirty="0" err="1"/>
              <a:t>softmax</a:t>
            </a:r>
            <a:r>
              <a:rPr lang="en" altLang="zh-CN" sz="2400" dirty="0"/>
              <a:t> function for each row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" altLang="zh-CN" sz="2400" dirty="0"/>
              <a:t>Usage: deal with a batch of samples at a time</a:t>
            </a:r>
            <a:endParaRPr lang="en" altLang="zh-CN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63D5F8-1DB2-2FCA-8A32-8E1FF9C3BEC6}"/>
              </a:ext>
            </a:extLst>
          </p:cNvPr>
          <p:cNvSpPr txBox="1"/>
          <p:nvPr/>
        </p:nvSpPr>
        <p:spPr>
          <a:xfrm>
            <a:off x="662381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19C9-B5C8-C7F9-83ED-25B46147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665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103852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Array vs List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C67F86-BEBC-347C-FD64-93F5ABD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46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Observation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94FA57-D4E7-96D4-994A-5BE12D0C2463}"/>
              </a:ext>
            </a:extLst>
          </p:cNvPr>
          <p:cNvSpPr txBox="1"/>
          <p:nvPr/>
        </p:nvSpPr>
        <p:spPr>
          <a:xfrm>
            <a:off x="660398" y="1270175"/>
            <a:ext cx="1087699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Implement adding up two long vectors (e.g., 100000000)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Compare 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time and memory efficiency </a:t>
            </a:r>
            <a:r>
              <a:rPr lang="en-US" altLang="zh-CN" sz="2400" dirty="0">
                <a:cs typeface="+mn-ea"/>
                <a:sym typeface="+mn-lt"/>
              </a:rPr>
              <a:t>between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cs typeface="+mn-ea"/>
                <a:sym typeface="+mn-lt"/>
              </a:rPr>
              <a:t>using list and array</a:t>
            </a:r>
            <a:endParaRPr lang="en-US" altLang="zh-CN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31174A-C4C4-84C4-4CD8-ED58E3097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26"/>
          <a:stretch/>
        </p:blipFill>
        <p:spPr>
          <a:xfrm>
            <a:off x="6380344" y="2824151"/>
            <a:ext cx="4519759" cy="25894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731FA7-F454-CFB6-537E-23BAEA5644B7}"/>
              </a:ext>
            </a:extLst>
          </p:cNvPr>
          <p:cNvSpPr txBox="1"/>
          <p:nvPr/>
        </p:nvSpPr>
        <p:spPr>
          <a:xfrm>
            <a:off x="6380344" y="2278830"/>
            <a:ext cx="371707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Memory Efficiency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1CA6C5-214F-5EFA-EA34-95CB6B817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545" b="12625"/>
          <a:stretch/>
        </p:blipFill>
        <p:spPr>
          <a:xfrm>
            <a:off x="654605" y="2824151"/>
            <a:ext cx="4264637" cy="15964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B392DE-393E-70CF-3496-7BECEE492C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545"/>
          <a:stretch/>
        </p:blipFill>
        <p:spPr>
          <a:xfrm>
            <a:off x="654604" y="4660092"/>
            <a:ext cx="4264637" cy="159643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41C8CD0-02F9-74A1-CBAF-00946FA9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8CE9D3-1671-4144-9270-B2643BB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6720D8-61B8-95E3-0ACA-731F7B471944}"/>
              </a:ext>
            </a:extLst>
          </p:cNvPr>
          <p:cNvSpPr txBox="1"/>
          <p:nvPr/>
        </p:nvSpPr>
        <p:spPr>
          <a:xfrm>
            <a:off x="654604" y="2261834"/>
            <a:ext cx="474298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Time Efficiency</a:t>
            </a:r>
          </a:p>
        </p:txBody>
      </p:sp>
    </p:spTree>
    <p:extLst>
      <p:ext uri="{BB962C8B-B14F-4D97-AF65-F5344CB8AC3E}">
        <p14:creationId xmlns:p14="http://schemas.microsoft.com/office/powerpoint/2010/main" val="22180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What is NumPy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1CBFE2-0A4F-C737-38E6-562693AF16B1}"/>
              </a:ext>
            </a:extLst>
          </p:cNvPr>
          <p:cNvSpPr txBox="1"/>
          <p:nvPr/>
        </p:nvSpPr>
        <p:spPr>
          <a:xfrm>
            <a:off x="660400" y="1281869"/>
            <a:ext cx="11171044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NumPy: </a:t>
            </a:r>
            <a:r>
              <a:rPr lang="en" altLang="zh-CN" sz="2400" b="1" i="0" u="none" strike="noStrike" dirty="0">
                <a:solidFill>
                  <a:srgbClr val="000000"/>
                </a:solidFill>
                <a:effectLst/>
              </a:rPr>
              <a:t>Num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erical + </a:t>
            </a:r>
            <a:r>
              <a:rPr lang="en" altLang="zh-CN" sz="2400" b="1" i="0" u="none" strike="noStrike" dirty="0">
                <a:solidFill>
                  <a:srgbClr val="000000"/>
                </a:solidFill>
                <a:effectLst/>
              </a:rPr>
              <a:t>Py</a:t>
            </a:r>
            <a:r>
              <a:rPr lang="en" altLang="zh-CN" sz="2400" dirty="0">
                <a:solidFill>
                  <a:srgbClr val="000000"/>
                </a:solidFill>
              </a:rPr>
              <a:t>thon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A well-known </a:t>
            </a:r>
            <a:r>
              <a:rPr lang="en" altLang="zh-CN" sz="2400" i="0" u="none" strike="noStrike" dirty="0">
                <a:solidFill>
                  <a:srgbClr val="000000"/>
                </a:solidFill>
                <a:effectLst/>
              </a:rPr>
              <a:t>scientific computing package 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(library) for </a:t>
            </a:r>
            <a:r>
              <a:rPr lang="en" altLang="zh-CN" sz="2400" dirty="0">
                <a:solidFill>
                  <a:srgbClr val="000000"/>
                </a:solidFill>
              </a:rPr>
              <a:t>Python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Commonly used for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numeric and mathematical calculation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Packages based on </a:t>
            </a:r>
            <a:r>
              <a:rPr lang="en" altLang="zh-CN" sz="2400" dirty="0" err="1">
                <a:solidFill>
                  <a:srgbClr val="000000"/>
                </a:solidFill>
              </a:rPr>
              <a:t>Numpy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2AB8B4C-BD43-B8B0-43A7-070AD992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BB6434F-0407-4388-2D93-155A6550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C141F1-D410-3C3B-82BC-1B61D21B834C}"/>
              </a:ext>
            </a:extLst>
          </p:cNvPr>
          <p:cNvSpPr txBox="1"/>
          <p:nvPr/>
        </p:nvSpPr>
        <p:spPr>
          <a:xfrm>
            <a:off x="660401" y="3602065"/>
            <a:ext cx="2941443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Matplotlib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SciPy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Pandas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Scikit-Learn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877FEB-96C1-730F-1C44-25FBE4429556}"/>
              </a:ext>
            </a:extLst>
          </p:cNvPr>
          <p:cNvSpPr txBox="1"/>
          <p:nvPr/>
        </p:nvSpPr>
        <p:spPr>
          <a:xfrm>
            <a:off x="3601844" y="3602065"/>
            <a:ext cx="2401389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cs typeface="+mn-ea"/>
                <a:sym typeface="+mn-lt"/>
              </a:rPr>
              <a:t>PyTorch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TensorFlow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OpenCV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…</a:t>
            </a:r>
            <a:endParaRPr lang="zh-CN" altLang="en-US" sz="2400" dirty="0">
              <a:cs typeface="+mn-ea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74E0714F-191D-4E5B-A591-955BAF90E4F8}"/>
              </a:ext>
            </a:extLst>
          </p:cNvPr>
          <p:cNvSpPr/>
          <p:nvPr/>
        </p:nvSpPr>
        <p:spPr>
          <a:xfrm>
            <a:off x="660401" y="3602065"/>
            <a:ext cx="5342832" cy="1974067"/>
          </a:xfrm>
          <a:prstGeom prst="roundRect">
            <a:avLst>
              <a:gd name="adj" fmla="val 9388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94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list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60400" y="1266898"/>
            <a:ext cx="11144880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</a:rPr>
              <a:t>Consider: How is an array implemented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Require O(1) time complexity for </a:t>
            </a:r>
            <a:r>
              <a:rPr lang="en-US" altLang="zh-CN" sz="2400" dirty="0"/>
              <a:t>indexing </a:t>
            </a:r>
            <a:endParaRPr lang="en-US" altLang="zh-CN" sz="2400" dirty="0">
              <a:ea typeface="+mj-ea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altLang="zh-CN" sz="2400" dirty="0"/>
              <a:t>Common solution: allocate contiguous memory space, each element has the same size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e.g., (C/C++)  int a[100];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B2D543-3989-3755-5EC6-62E01F4F791C}"/>
              </a:ext>
            </a:extLst>
          </p:cNvPr>
          <p:cNvSpPr/>
          <p:nvPr/>
        </p:nvSpPr>
        <p:spPr>
          <a:xfrm>
            <a:off x="1034777" y="3617795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a2</a:t>
            </a:r>
            <a:endParaRPr kumimoji="1" lang="zh-CN" altLang="en-US" sz="9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880EC81-4528-5323-CB73-D530E3765074}"/>
              </a:ext>
            </a:extLst>
          </p:cNvPr>
          <p:cNvSpPr/>
          <p:nvPr/>
        </p:nvSpPr>
        <p:spPr>
          <a:xfrm>
            <a:off x="1405952" y="3617795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a3</a:t>
            </a:r>
            <a:endParaRPr kumimoji="1" lang="zh-CN" altLang="en-US" sz="9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AB561C9-DE28-0DDB-C9F1-CBC6EB5A089B}"/>
              </a:ext>
            </a:extLst>
          </p:cNvPr>
          <p:cNvSpPr/>
          <p:nvPr/>
        </p:nvSpPr>
        <p:spPr>
          <a:xfrm>
            <a:off x="1775550" y="3617795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a4</a:t>
            </a:r>
            <a:endParaRPr kumimoji="1" lang="zh-CN" altLang="en-US" sz="9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8FD4E3-73F2-2631-BFF3-2696A7CFC1D8}"/>
              </a:ext>
            </a:extLst>
          </p:cNvPr>
          <p:cNvSpPr/>
          <p:nvPr/>
        </p:nvSpPr>
        <p:spPr>
          <a:xfrm>
            <a:off x="2145148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a5</a:t>
            </a:r>
            <a:endParaRPr kumimoji="1" lang="zh-CN" altLang="en-US" sz="9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15F641-3C74-02AE-BEF0-2DC1946BAD8C}"/>
              </a:ext>
            </a:extLst>
          </p:cNvPr>
          <p:cNvSpPr/>
          <p:nvPr/>
        </p:nvSpPr>
        <p:spPr>
          <a:xfrm>
            <a:off x="2490380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a6</a:t>
            </a:r>
            <a:endParaRPr kumimoji="1" lang="zh-CN" altLang="en-US" sz="9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2163443-CA1E-4E30-E84E-ABD18F6E26BE}"/>
              </a:ext>
            </a:extLst>
          </p:cNvPr>
          <p:cNvSpPr/>
          <p:nvPr/>
        </p:nvSpPr>
        <p:spPr>
          <a:xfrm>
            <a:off x="2861555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a7</a:t>
            </a:r>
            <a:endParaRPr kumimoji="1" lang="zh-CN" altLang="en-US" sz="9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29B79E-22EC-8F66-AE20-EC18EEF6501C}"/>
              </a:ext>
            </a:extLst>
          </p:cNvPr>
          <p:cNvSpPr/>
          <p:nvPr/>
        </p:nvSpPr>
        <p:spPr>
          <a:xfrm>
            <a:off x="3231153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a8</a:t>
            </a:r>
            <a:endParaRPr kumimoji="1" lang="zh-CN" altLang="en-US" sz="9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55F0419-65A8-083A-8A33-182C0EC0A6E6}"/>
              </a:ext>
            </a:extLst>
          </p:cNvPr>
          <p:cNvSpPr/>
          <p:nvPr/>
        </p:nvSpPr>
        <p:spPr>
          <a:xfrm>
            <a:off x="3600751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a9</a:t>
            </a:r>
            <a:endParaRPr kumimoji="1" lang="zh-CN" altLang="en-US" sz="9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24B58C5-1498-C2F4-9577-BDE4D1344350}"/>
              </a:ext>
            </a:extLst>
          </p:cNvPr>
          <p:cNvSpPr/>
          <p:nvPr/>
        </p:nvSpPr>
        <p:spPr>
          <a:xfrm>
            <a:off x="3970349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a10</a:t>
            </a:r>
            <a:endParaRPr kumimoji="1" lang="zh-CN" altLang="en-US" sz="9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0F879D0-6513-A0C6-F381-F970388DA286}"/>
              </a:ext>
            </a:extLst>
          </p:cNvPr>
          <p:cNvSpPr/>
          <p:nvPr/>
        </p:nvSpPr>
        <p:spPr>
          <a:xfrm>
            <a:off x="4341524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a11</a:t>
            </a:r>
            <a:endParaRPr kumimoji="1" lang="zh-CN" altLang="en-US" sz="9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C1F6FB9-D9FF-79DA-1E18-445654A255E4}"/>
              </a:ext>
            </a:extLst>
          </p:cNvPr>
          <p:cNvSpPr/>
          <p:nvPr/>
        </p:nvSpPr>
        <p:spPr>
          <a:xfrm>
            <a:off x="4711122" y="3617794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a12</a:t>
            </a:r>
            <a:endParaRPr kumimoji="1" lang="zh-CN" altLang="en-US" sz="9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B7C0C2E-A33A-4545-2E41-E3C1DEB59F84}"/>
              </a:ext>
            </a:extLst>
          </p:cNvPr>
          <p:cNvSpPr/>
          <p:nvPr/>
        </p:nvSpPr>
        <p:spPr>
          <a:xfrm>
            <a:off x="5080720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a13</a:t>
            </a:r>
            <a:endParaRPr kumimoji="1" lang="zh-CN" altLang="en-US" sz="9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4C2BA73-ACF0-F2B5-AA55-AF8387D6DFE2}"/>
              </a:ext>
            </a:extLst>
          </p:cNvPr>
          <p:cNvSpPr/>
          <p:nvPr/>
        </p:nvSpPr>
        <p:spPr>
          <a:xfrm>
            <a:off x="5425952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a14</a:t>
            </a:r>
            <a:endParaRPr kumimoji="1" lang="zh-CN" altLang="en-US" sz="9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55581C2-6822-9C6B-11BB-703CA1B3AAD7}"/>
              </a:ext>
            </a:extLst>
          </p:cNvPr>
          <p:cNvSpPr/>
          <p:nvPr/>
        </p:nvSpPr>
        <p:spPr>
          <a:xfrm>
            <a:off x="5797127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a15</a:t>
            </a:r>
            <a:endParaRPr kumimoji="1" lang="zh-CN" altLang="en-US" sz="9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2E4EF4E-3494-D738-D9B3-3E03110C08C8}"/>
              </a:ext>
            </a:extLst>
          </p:cNvPr>
          <p:cNvSpPr/>
          <p:nvPr/>
        </p:nvSpPr>
        <p:spPr>
          <a:xfrm>
            <a:off x="6166725" y="361779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a16</a:t>
            </a:r>
            <a:endParaRPr kumimoji="1" lang="zh-CN" altLang="en-US" sz="9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CC1A5B3-F3D9-2A72-14DA-A2058B2D7951}"/>
              </a:ext>
            </a:extLst>
          </p:cNvPr>
          <p:cNvSpPr/>
          <p:nvPr/>
        </p:nvSpPr>
        <p:spPr>
          <a:xfrm>
            <a:off x="658813" y="361778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</a:t>
            </a:r>
            <a:endParaRPr kumimoji="1" lang="zh-CN" altLang="en-US" sz="9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D57B804-D386-52B3-189A-A2D1F9287370}"/>
              </a:ext>
            </a:extLst>
          </p:cNvPr>
          <p:cNvSpPr txBox="1"/>
          <p:nvPr/>
        </p:nvSpPr>
        <p:spPr>
          <a:xfrm>
            <a:off x="658813" y="4021010"/>
            <a:ext cx="5877510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1BE94"/>
                </a:solidFill>
                <a:ea typeface="+mj-ea"/>
              </a:rPr>
              <a:t>a</a:t>
            </a:r>
            <a:r>
              <a:rPr lang="en-US" altLang="zh-CN" sz="2400" dirty="0">
                <a:ea typeface="+mj-ea"/>
              </a:rPr>
              <a:t> stores the address of the first element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Record the size of one element as </a:t>
            </a:r>
            <a:r>
              <a:rPr lang="en-US" altLang="zh-CN" sz="2400" dirty="0">
                <a:solidFill>
                  <a:srgbClr val="51BE94"/>
                </a:solidFill>
              </a:rPr>
              <a:t>m</a:t>
            </a:r>
            <a:endParaRPr lang="en-US" altLang="zh-CN" sz="2400" dirty="0">
              <a:solidFill>
                <a:srgbClr val="51BE94"/>
              </a:solidFill>
              <a:ea typeface="+mj-ea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Access </a:t>
            </a:r>
            <a:r>
              <a:rPr lang="en-US" altLang="zh-CN" sz="2400" dirty="0">
                <a:solidFill>
                  <a:srgbClr val="51BE94"/>
                </a:solidFill>
                <a:ea typeface="+mj-ea"/>
              </a:rPr>
              <a:t>a[x] </a:t>
            </a:r>
            <a:r>
              <a:rPr lang="en-US" altLang="zh-CN" sz="2400" dirty="0">
                <a:ea typeface="+mj-ea"/>
              </a:rPr>
              <a:t>at </a:t>
            </a:r>
            <a:r>
              <a:rPr lang="en-US" altLang="zh-CN" sz="2400" dirty="0">
                <a:solidFill>
                  <a:srgbClr val="51BE94"/>
                </a:solidFill>
                <a:ea typeface="+mj-ea"/>
              </a:rPr>
              <a:t>a + m * x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C80035-6769-4482-929C-DA552407F223}"/>
              </a:ext>
            </a:extLst>
          </p:cNvPr>
          <p:cNvSpPr txBox="1"/>
          <p:nvPr/>
        </p:nvSpPr>
        <p:spPr>
          <a:xfrm>
            <a:off x="6232840" y="5813135"/>
            <a:ext cx="595916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</a:rPr>
              <a:t>How mix-typed, unfixed-length list achieved?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5A3CF4F-182F-AE03-EA3F-198F731F3F1B}"/>
              </a:ext>
            </a:extLst>
          </p:cNvPr>
          <p:cNvSpPr txBox="1"/>
          <p:nvPr/>
        </p:nvSpPr>
        <p:spPr>
          <a:xfrm>
            <a:off x="6232840" y="5443803"/>
            <a:ext cx="4349667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" altLang="zh-CN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lst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" altLang="zh-CN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" altLang="zh-C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'dog'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" altLang="zh-CN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" altLang="zh-CN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 []]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5A769CE-6FB7-317D-C1F6-3C22B32F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7559250-8D3B-C60B-6ED9-9E367DA2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175F9B-3A25-667F-EE51-B9C043817124}"/>
              </a:ext>
            </a:extLst>
          </p:cNvPr>
          <p:cNvSpPr/>
          <p:nvPr/>
        </p:nvSpPr>
        <p:spPr>
          <a:xfrm>
            <a:off x="289215" y="361778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a0</a:t>
            </a:r>
            <a:endParaRPr kumimoji="1"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816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10" grpId="0"/>
      <p:bldP spid="12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list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58813" y="1271221"/>
            <a:ext cx="11144880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How to achieve mix-typed (</a:t>
            </a:r>
            <a:r>
              <a:rPr lang="en-US" altLang="zh-CN" sz="2400" dirty="0">
                <a:solidFill>
                  <a:srgbClr val="51BE94"/>
                </a:solidFill>
              </a:rPr>
              <a:t>m</a:t>
            </a:r>
            <a:r>
              <a:rPr lang="en-US" altLang="zh-CN" sz="2400" dirty="0"/>
              <a:t> is not a constant)?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Size of each element can be different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Change with assigned value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Recall: How dynamic typed variable achieved?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7B943C-7160-6BA2-F45D-E476862CAA8E}"/>
              </a:ext>
            </a:extLst>
          </p:cNvPr>
          <p:cNvSpPr txBox="1"/>
          <p:nvPr/>
        </p:nvSpPr>
        <p:spPr>
          <a:xfrm>
            <a:off x="658813" y="3392356"/>
            <a:ext cx="10202749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Solution: Store </a:t>
            </a:r>
            <a:r>
              <a:rPr lang="en-US" altLang="zh-CN" sz="2400" dirty="0">
                <a:solidFill>
                  <a:srgbClr val="FF0000"/>
                </a:solidFill>
              </a:rPr>
              <a:t>address</a:t>
            </a:r>
            <a:r>
              <a:rPr lang="en-US" altLang="zh-CN" sz="2400" dirty="0"/>
              <a:t> </a:t>
            </a:r>
            <a:r>
              <a:rPr kumimoji="1" lang="en-US" altLang="zh-CN" sz="2400" dirty="0"/>
              <a:t>instead of value, each element points to an </a:t>
            </a:r>
            <a:r>
              <a:rPr kumimoji="1" lang="en-US" altLang="zh-CN" sz="2400" dirty="0">
                <a:solidFill>
                  <a:srgbClr val="FF0000"/>
                </a:solidFill>
              </a:rPr>
              <a:t>object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Memory Consumption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Separate metadata for each element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Time Consumption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Type judgement for each element when operations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Indexing through address (two-step operation)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5DA5E4-4C74-71A7-0D9D-822B38E9229B}"/>
              </a:ext>
            </a:extLst>
          </p:cNvPr>
          <p:cNvSpPr/>
          <p:nvPr/>
        </p:nvSpPr>
        <p:spPr>
          <a:xfrm>
            <a:off x="6471964" y="499567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a2</a:t>
            </a:r>
            <a:endParaRPr kumimoji="1" lang="zh-CN" altLang="en-US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CDD328-5926-0182-02BB-DF56D7CE5892}"/>
              </a:ext>
            </a:extLst>
          </p:cNvPr>
          <p:cNvSpPr/>
          <p:nvPr/>
        </p:nvSpPr>
        <p:spPr>
          <a:xfrm>
            <a:off x="6843139" y="499567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a3</a:t>
            </a:r>
            <a:endParaRPr kumimoji="1" lang="zh-CN" altLang="en-US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D7D383-4238-7D80-9E88-99E4637148A2}"/>
              </a:ext>
            </a:extLst>
          </p:cNvPr>
          <p:cNvSpPr/>
          <p:nvPr/>
        </p:nvSpPr>
        <p:spPr>
          <a:xfrm>
            <a:off x="7212737" y="4995673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a4</a:t>
            </a:r>
            <a:endParaRPr kumimoji="1" lang="zh-CN" altLang="en-US" sz="9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8FE431-E019-2B1A-25D3-0919AD497F96}"/>
              </a:ext>
            </a:extLst>
          </p:cNvPr>
          <p:cNvSpPr/>
          <p:nvPr/>
        </p:nvSpPr>
        <p:spPr>
          <a:xfrm>
            <a:off x="7582335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a5</a:t>
            </a:r>
            <a:endParaRPr kumimoji="1" lang="zh-CN" altLang="en-US" sz="9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E337BB-305D-B1FD-D4B9-3AF86DE86F6B}"/>
              </a:ext>
            </a:extLst>
          </p:cNvPr>
          <p:cNvSpPr/>
          <p:nvPr/>
        </p:nvSpPr>
        <p:spPr>
          <a:xfrm>
            <a:off x="7927567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a6</a:t>
            </a:r>
            <a:endParaRPr kumimoji="1" lang="zh-CN" altLang="en-US" sz="9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434241-46D7-9FD2-531F-D1460DB0A923}"/>
              </a:ext>
            </a:extLst>
          </p:cNvPr>
          <p:cNvSpPr/>
          <p:nvPr/>
        </p:nvSpPr>
        <p:spPr>
          <a:xfrm>
            <a:off x="8298742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a7</a:t>
            </a:r>
            <a:endParaRPr kumimoji="1" lang="zh-CN" altLang="en-US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6442B5-ED43-8658-8165-0B19247BF4D9}"/>
              </a:ext>
            </a:extLst>
          </p:cNvPr>
          <p:cNvSpPr/>
          <p:nvPr/>
        </p:nvSpPr>
        <p:spPr>
          <a:xfrm>
            <a:off x="8668340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a8</a:t>
            </a:r>
            <a:endParaRPr kumimoji="1" lang="zh-CN" altLang="en-US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6B9FE7-A306-B2C1-05EF-08B6D4E49FEE}"/>
              </a:ext>
            </a:extLst>
          </p:cNvPr>
          <p:cNvSpPr/>
          <p:nvPr/>
        </p:nvSpPr>
        <p:spPr>
          <a:xfrm>
            <a:off x="9037938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a9</a:t>
            </a:r>
            <a:endParaRPr kumimoji="1" lang="zh-CN" altLang="en-US" sz="9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8AF455-7696-A46D-623B-014D2F53F1C4}"/>
              </a:ext>
            </a:extLst>
          </p:cNvPr>
          <p:cNvSpPr/>
          <p:nvPr/>
        </p:nvSpPr>
        <p:spPr>
          <a:xfrm>
            <a:off x="9407536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a10</a:t>
            </a:r>
            <a:endParaRPr kumimoji="1" lang="zh-CN" altLang="en-US" sz="9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562E65-96AF-87E4-21D9-5BAA293C8EA1}"/>
              </a:ext>
            </a:extLst>
          </p:cNvPr>
          <p:cNvSpPr/>
          <p:nvPr/>
        </p:nvSpPr>
        <p:spPr>
          <a:xfrm>
            <a:off x="9778711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a11</a:t>
            </a:r>
            <a:endParaRPr kumimoji="1" lang="zh-CN" altLang="en-US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A30949-67CE-EB98-2E4A-5672491C4BBA}"/>
              </a:ext>
            </a:extLst>
          </p:cNvPr>
          <p:cNvSpPr/>
          <p:nvPr/>
        </p:nvSpPr>
        <p:spPr>
          <a:xfrm>
            <a:off x="10148309" y="4995672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a12</a:t>
            </a:r>
            <a:endParaRPr kumimoji="1" lang="zh-CN" altLang="en-US" sz="9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9313F9-4FE6-1C60-DD5C-7124883643D9}"/>
              </a:ext>
            </a:extLst>
          </p:cNvPr>
          <p:cNvSpPr/>
          <p:nvPr/>
        </p:nvSpPr>
        <p:spPr>
          <a:xfrm>
            <a:off x="10517907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a13</a:t>
            </a:r>
            <a:endParaRPr kumimoji="1" lang="zh-CN" altLang="en-US" sz="9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33A27BA-BD72-70D8-E391-5F9C99CD82AA}"/>
              </a:ext>
            </a:extLst>
          </p:cNvPr>
          <p:cNvSpPr/>
          <p:nvPr/>
        </p:nvSpPr>
        <p:spPr>
          <a:xfrm>
            <a:off x="10863139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a14</a:t>
            </a:r>
            <a:endParaRPr kumimoji="1" lang="zh-CN" altLang="en-US" sz="9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1E5890-C0BC-9CF8-E0A7-27F29BBE249D}"/>
              </a:ext>
            </a:extLst>
          </p:cNvPr>
          <p:cNvSpPr/>
          <p:nvPr/>
        </p:nvSpPr>
        <p:spPr>
          <a:xfrm>
            <a:off x="11234314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a15</a:t>
            </a:r>
            <a:endParaRPr kumimoji="1" lang="zh-CN" altLang="en-US" sz="9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F797050-7B9F-36D5-6DA9-AD1EE9F43A62}"/>
              </a:ext>
            </a:extLst>
          </p:cNvPr>
          <p:cNvSpPr/>
          <p:nvPr/>
        </p:nvSpPr>
        <p:spPr>
          <a:xfrm>
            <a:off x="11603912" y="499567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a16</a:t>
            </a:r>
            <a:endParaRPr kumimoji="1" lang="zh-CN" altLang="en-US" sz="9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FC35CEE-A74F-6B9F-E68F-07FE06BC839E}"/>
              </a:ext>
            </a:extLst>
          </p:cNvPr>
          <p:cNvSpPr/>
          <p:nvPr/>
        </p:nvSpPr>
        <p:spPr>
          <a:xfrm>
            <a:off x="6096000" y="4995666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a1</a:t>
            </a:r>
            <a:endParaRPr kumimoji="1" lang="zh-CN" altLang="en-US" sz="9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9CF546C-F13A-7B81-C1E5-42F865C9CE46}"/>
              </a:ext>
            </a:extLst>
          </p:cNvPr>
          <p:cNvSpPr/>
          <p:nvPr/>
        </p:nvSpPr>
        <p:spPr>
          <a:xfrm>
            <a:off x="7648919" y="4308954"/>
            <a:ext cx="1008961" cy="45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Object: 1</a:t>
            </a:r>
            <a:endParaRPr kumimoji="1" lang="zh-CN" altLang="en-US" sz="1600" dirty="0"/>
          </a:p>
        </p:txBody>
      </p:sp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id="{910AA65A-83E8-EDA4-895F-985DAA8D36E9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rot="16200000" flipV="1">
            <a:off x="9128801" y="3791365"/>
            <a:ext cx="228907" cy="217970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EC0ECEA7-0667-2607-1A6B-7930DDE96579}"/>
              </a:ext>
            </a:extLst>
          </p:cNvPr>
          <p:cNvSpPr/>
          <p:nvPr/>
        </p:nvSpPr>
        <p:spPr>
          <a:xfrm>
            <a:off x="8657881" y="4308954"/>
            <a:ext cx="1008962" cy="45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D9B5F4B-A9E3-49BD-7FB3-FF9BF32F2F18}"/>
              </a:ext>
            </a:extLst>
          </p:cNvPr>
          <p:cNvSpPr/>
          <p:nvPr/>
        </p:nvSpPr>
        <p:spPr>
          <a:xfrm>
            <a:off x="9681027" y="4308954"/>
            <a:ext cx="1195061" cy="45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Object: dog</a:t>
            </a:r>
            <a:endParaRPr kumimoji="1" lang="zh-CN" altLang="en-US" sz="1600" dirty="0"/>
          </a:p>
        </p:txBody>
      </p:sp>
      <p:cxnSp>
        <p:nvCxnSpPr>
          <p:cNvPr id="27" name="曲线连接符 26">
            <a:extLst>
              <a:ext uri="{FF2B5EF4-FFF2-40B4-BE49-F238E27FC236}">
                <a16:creationId xmlns:a16="http://schemas.microsoft.com/office/drawing/2014/main" id="{D14AB6D3-5392-5650-C4EE-402984530972}"/>
              </a:ext>
            </a:extLst>
          </p:cNvPr>
          <p:cNvCxnSpPr>
            <a:cxnSpLocks/>
            <a:stCxn id="17" idx="0"/>
            <a:endCxn id="26" idx="2"/>
          </p:cNvCxnSpPr>
          <p:nvPr/>
        </p:nvCxnSpPr>
        <p:spPr>
          <a:xfrm rot="16200000" flipV="1">
            <a:off x="10376179" y="4669144"/>
            <a:ext cx="228906" cy="42414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9E8E705-8F04-72DA-0B1C-F7B0CF02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灯片编号占位符 2">
            <a:extLst>
              <a:ext uri="{FF2B5EF4-FFF2-40B4-BE49-F238E27FC236}">
                <a16:creationId xmlns:a16="http://schemas.microsoft.com/office/drawing/2014/main" id="{F49F93FE-247B-A68D-C8E6-F16EEE65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2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list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60400" y="1272120"/>
            <a:ext cx="11531600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How to achieve unfix-length? e.g., append() may extend the length of a list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Solution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Pre-allocate the space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Copy to a larger space when space not enough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7A9D4D37-49C8-3F8F-85E8-A2695F00CAA0}"/>
              </a:ext>
            </a:extLst>
          </p:cNvPr>
          <p:cNvSpPr txBox="1"/>
          <p:nvPr/>
        </p:nvSpPr>
        <p:spPr>
          <a:xfrm>
            <a:off x="658813" y="5354876"/>
            <a:ext cx="901885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Memory Consumption</a:t>
            </a:r>
            <a:r>
              <a:rPr kumimoji="1" lang="en-US" altLang="zh-CN" sz="2400" dirty="0"/>
              <a:t>: always take larger space than needed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FF0000"/>
                </a:solidFill>
              </a:rPr>
              <a:t>Time Consumption</a:t>
            </a:r>
            <a:r>
              <a:rPr kumimoji="1" lang="en-US" altLang="zh-CN" sz="2400" dirty="0"/>
              <a:t>: copy the list costs O(n)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C54A18-A530-64C3-DFB4-4A7548BB447C}"/>
              </a:ext>
            </a:extLst>
          </p:cNvPr>
          <p:cNvSpPr txBox="1"/>
          <p:nvPr/>
        </p:nvSpPr>
        <p:spPr>
          <a:xfrm>
            <a:off x="7014117" y="5892297"/>
            <a:ext cx="517788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Conclusion: convenient but inefficient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0F0EE94-82FE-DB27-1310-3BCF24BB282E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079901"/>
          <a:ext cx="772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36847824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282259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706703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7331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57484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306654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02889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13492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540425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50908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6699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0431533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79633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213688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7644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7529496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143537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90514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30000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…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1855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6721767-D68B-8117-5707-BFC25E1B5B0F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792754"/>
          <a:ext cx="772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36847824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282259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706703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7331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57484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306654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02889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13492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540425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50908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6699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0431533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79633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213688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7644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7529496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143537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90514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30000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a1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a2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a3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a4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…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strike="sngStrike" dirty="0"/>
                        <a:t>an</a:t>
                      </a:r>
                      <a:endParaRPr lang="zh-CN" altLang="en-US" sz="1600" strike="sngStrik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…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1855"/>
                  </a:ext>
                </a:extLst>
              </a:tr>
            </a:tbl>
          </a:graphicData>
        </a:graphic>
      </p:graphicFrame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36328D1D-0223-5C3D-A1D5-9A49B394D49C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3404629"/>
          <a:ext cx="772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36847824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282259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1706703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7331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57484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306654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02889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13492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540425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50908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66991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0431533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79633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213688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67644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7529496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143537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90514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300001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1855"/>
                  </a:ext>
                </a:extLst>
              </a:tr>
            </a:tbl>
          </a:graphicData>
        </a:graphic>
      </p:graphicFrame>
      <p:sp>
        <p:nvSpPr>
          <p:cNvPr id="8" name="下箭头 7">
            <a:extLst>
              <a:ext uri="{FF2B5EF4-FFF2-40B4-BE49-F238E27FC236}">
                <a16:creationId xmlns:a16="http://schemas.microsoft.com/office/drawing/2014/main" id="{031EE8B3-1B7C-E886-1AFD-BD566CE17BDD}"/>
              </a:ext>
            </a:extLst>
          </p:cNvPr>
          <p:cNvSpPr/>
          <p:nvPr/>
        </p:nvSpPr>
        <p:spPr>
          <a:xfrm>
            <a:off x="4419252" y="3818440"/>
            <a:ext cx="200722" cy="215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D72D0A0B-3156-40FE-47BB-6E4B203B5D89}"/>
              </a:ext>
            </a:extLst>
          </p:cNvPr>
          <p:cNvSpPr/>
          <p:nvPr/>
        </p:nvSpPr>
        <p:spPr>
          <a:xfrm>
            <a:off x="4419252" y="4519082"/>
            <a:ext cx="200722" cy="215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9588772-1BFE-351B-F214-4EE02FBC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EAB7DFFC-AE11-600A-373C-9FC9190B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2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array implementation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E1A39E-5584-6DE7-1BA7-2788575069ED}"/>
              </a:ext>
            </a:extLst>
          </p:cNvPr>
          <p:cNvSpPr txBox="1"/>
          <p:nvPr/>
        </p:nvSpPr>
        <p:spPr>
          <a:xfrm>
            <a:off x="660400" y="1268413"/>
            <a:ext cx="833600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For numerical computation, advanced features are not necessary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Fix-dimensioned vectors, matrices, tensors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Fixed type (all integers, float, …)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9A169A0-E95B-1532-DDBB-37EC174AD538}"/>
              </a:ext>
            </a:extLst>
          </p:cNvPr>
          <p:cNvSpPr txBox="1"/>
          <p:nvPr/>
        </p:nvSpPr>
        <p:spPr>
          <a:xfrm>
            <a:off x="654586" y="3172097"/>
            <a:ext cx="6872487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 err="1"/>
              <a:t>ndarray</a:t>
            </a:r>
            <a:r>
              <a:rPr kumimoji="1" lang="en-US" altLang="zh-CN" sz="2400" dirty="0"/>
              <a:t>: </a:t>
            </a:r>
            <a:r>
              <a:rPr kumimoji="1" lang="en-US" altLang="zh-CN" sz="2400" dirty="0">
                <a:solidFill>
                  <a:srgbClr val="FF0000"/>
                </a:solidFill>
              </a:rPr>
              <a:t>Higher time and memory efficiency</a:t>
            </a:r>
            <a:endParaRPr kumimoji="1"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Fixed memory space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Unified metadata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Only stores values (not object)</a:t>
            </a:r>
            <a:endParaRPr lang="zh-CN" altLang="en-US" sz="2400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B4E4D72C-160C-B74F-E73B-65D4BE0076C6}"/>
              </a:ext>
            </a:extLst>
          </p:cNvPr>
          <p:cNvSpPr/>
          <p:nvPr/>
        </p:nvSpPr>
        <p:spPr>
          <a:xfrm rot="5400000">
            <a:off x="1056319" y="2867061"/>
            <a:ext cx="343829" cy="3122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7773397-5442-8F09-F2C8-0BA3C97A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9D7F62B-EC53-ABA3-8FDD-13FAAE81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43</a:t>
            </a:fld>
            <a:endParaRPr lang="zh-CN" altLang="en-US"/>
          </a:p>
        </p:txBody>
      </p:sp>
      <p:graphicFrame>
        <p:nvGraphicFramePr>
          <p:cNvPr id="4" name="表格 31">
            <a:extLst>
              <a:ext uri="{FF2B5EF4-FFF2-40B4-BE49-F238E27FC236}">
                <a16:creationId xmlns:a16="http://schemas.microsoft.com/office/drawing/2014/main" id="{8269F90B-C094-3E6B-3999-A45864558D91}"/>
              </a:ext>
            </a:extLst>
          </p:cNvPr>
          <p:cNvGraphicFramePr>
            <a:graphicFrameLocks noGrp="1"/>
          </p:cNvGraphicFramePr>
          <p:nvPr/>
        </p:nvGraphicFramePr>
        <p:xfrm>
          <a:off x="687199" y="531292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5" name="左大括号 4">
            <a:extLst>
              <a:ext uri="{FF2B5EF4-FFF2-40B4-BE49-F238E27FC236}">
                <a16:creationId xmlns:a16="http://schemas.microsoft.com/office/drawing/2014/main" id="{8106FBF8-2E29-8855-5E42-859BE4CFCE73}"/>
              </a:ext>
            </a:extLst>
          </p:cNvPr>
          <p:cNvSpPr/>
          <p:nvPr/>
        </p:nvSpPr>
        <p:spPr>
          <a:xfrm rot="16200000">
            <a:off x="2510250" y="4007840"/>
            <a:ext cx="403761" cy="375284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D6AD3F-2DD2-2216-9861-B8C445C7CD22}"/>
              </a:ext>
            </a:extLst>
          </p:cNvPr>
          <p:cNvSpPr txBox="1"/>
          <p:nvPr/>
        </p:nvSpPr>
        <p:spPr>
          <a:xfrm>
            <a:off x="2066440" y="6089776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8" name="曲线连接符 7">
            <a:extLst>
              <a:ext uri="{FF2B5EF4-FFF2-40B4-BE49-F238E27FC236}">
                <a16:creationId xmlns:a16="http://schemas.microsoft.com/office/drawing/2014/main" id="{A7B02509-5A6A-20EA-D9AC-7F8CD6507436}"/>
              </a:ext>
            </a:extLst>
          </p:cNvPr>
          <p:cNvCxnSpPr>
            <a:cxnSpLocks/>
            <a:stCxn id="4" idx="3"/>
            <a:endCxn id="4" idx="1"/>
          </p:cNvCxnSpPr>
          <p:nvPr/>
        </p:nvCxnSpPr>
        <p:spPr>
          <a:xfrm flipH="1">
            <a:off x="687199" y="5498341"/>
            <a:ext cx="5913557" cy="12700"/>
          </a:xfrm>
          <a:prstGeom prst="curvedConnector5">
            <a:avLst>
              <a:gd name="adj1" fmla="val -3866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High dimensional 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056DDB-9245-3C5F-B266-6A211E251AAF}"/>
              </a:ext>
            </a:extLst>
          </p:cNvPr>
          <p:cNvSpPr txBox="1"/>
          <p:nvPr/>
        </p:nvSpPr>
        <p:spPr>
          <a:xfrm>
            <a:off x="5687880" y="5040392"/>
            <a:ext cx="136085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dirty="0" err="1">
                <a:ea typeface="+mj-ea"/>
              </a:rPr>
              <a:t>Ndarray</a:t>
            </a:r>
            <a:endParaRPr lang="en-US" altLang="zh-CN" sz="2400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D86F884-0567-6A22-EB25-DD4C76F5CD1E}"/>
                  </a:ext>
                </a:extLst>
              </p:cNvPr>
              <p:cNvSpPr/>
              <p:nvPr/>
            </p:nvSpPr>
            <p:spPr>
              <a:xfrm>
                <a:off x="8244072" y="540020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D86F884-0567-6A22-EB25-DD4C76F5C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072" y="5400202"/>
                <a:ext cx="369598" cy="369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4890EBD-1694-9297-6342-9F896DABCBBC}"/>
                  </a:ext>
                </a:extLst>
              </p:cNvPr>
              <p:cNvSpPr/>
              <p:nvPr/>
            </p:nvSpPr>
            <p:spPr>
              <a:xfrm>
                <a:off x="8615247" y="540020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4890EBD-1694-9297-6342-9F896DABC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247" y="5400202"/>
                <a:ext cx="369598" cy="369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E420FA34-C218-DB87-E207-78F78B2B8057}"/>
                  </a:ext>
                </a:extLst>
              </p:cNvPr>
              <p:cNvSpPr/>
              <p:nvPr/>
            </p:nvSpPr>
            <p:spPr>
              <a:xfrm>
                <a:off x="8984845" y="540020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E420FA34-C218-DB87-E207-78F78B2B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845" y="5400202"/>
                <a:ext cx="369598" cy="369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CEA2FF5-70A5-04E3-3805-CE087BC33F69}"/>
                  </a:ext>
                </a:extLst>
              </p:cNvPr>
              <p:cNvSpPr/>
              <p:nvPr/>
            </p:nvSpPr>
            <p:spPr>
              <a:xfrm>
                <a:off x="9354443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CEA2FF5-70A5-04E3-3805-CE087BC33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443" y="5400201"/>
                <a:ext cx="369598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E44BC1C-41F0-A8E1-D50E-5B84B9CF0634}"/>
                  </a:ext>
                </a:extLst>
              </p:cNvPr>
              <p:cNvSpPr/>
              <p:nvPr/>
            </p:nvSpPr>
            <p:spPr>
              <a:xfrm>
                <a:off x="9699675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E44BC1C-41F0-A8E1-D50E-5B84B9CF0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675" y="5400201"/>
                <a:ext cx="369598" cy="3693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1F07955-1CB2-E890-56D8-2D5B4DA02CB1}"/>
                  </a:ext>
                </a:extLst>
              </p:cNvPr>
              <p:cNvSpPr/>
              <p:nvPr/>
            </p:nvSpPr>
            <p:spPr>
              <a:xfrm>
                <a:off x="10070850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1F07955-1CB2-E890-56D8-2D5B4DA02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850" y="5400201"/>
                <a:ext cx="369598" cy="3693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8349B4-E6A1-9F8E-F445-17B59A2E2210}"/>
                  </a:ext>
                </a:extLst>
              </p:cNvPr>
              <p:cNvSpPr/>
              <p:nvPr/>
            </p:nvSpPr>
            <p:spPr>
              <a:xfrm>
                <a:off x="10440448" y="5400201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28349B4-E6A1-9F8E-F445-17B59A2E2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448" y="5400201"/>
                <a:ext cx="369598" cy="3693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C28A7D8-B203-3326-D214-402DDAA2CA26}"/>
                  </a:ext>
                </a:extLst>
              </p:cNvPr>
              <p:cNvSpPr/>
              <p:nvPr/>
            </p:nvSpPr>
            <p:spPr>
              <a:xfrm>
                <a:off x="10810046" y="5400200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C28A7D8-B203-3326-D214-402DDAA2C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46" y="5400200"/>
                <a:ext cx="369598" cy="369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7D45AA3C-736A-DBAB-99AB-799BF344943D}"/>
                  </a:ext>
                </a:extLst>
              </p:cNvPr>
              <p:cNvSpPr/>
              <p:nvPr/>
            </p:nvSpPr>
            <p:spPr>
              <a:xfrm>
                <a:off x="7868108" y="540019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7D45AA3C-736A-DBAB-99AB-799BF3449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08" y="5400195"/>
                <a:ext cx="369598" cy="369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文本框 82">
            <a:extLst>
              <a:ext uri="{FF2B5EF4-FFF2-40B4-BE49-F238E27FC236}">
                <a16:creationId xmlns:a16="http://schemas.microsoft.com/office/drawing/2014/main" id="{76447EE5-4FCB-8D7E-754B-EDB9B7F5E8C9}"/>
              </a:ext>
            </a:extLst>
          </p:cNvPr>
          <p:cNvSpPr txBox="1"/>
          <p:nvPr/>
        </p:nvSpPr>
        <p:spPr>
          <a:xfrm>
            <a:off x="7070559" y="5750390"/>
            <a:ext cx="4883586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][j] from a + (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 * M + j) * m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527C81A-9FA1-7734-2013-491F4B9A4132}"/>
              </a:ext>
            </a:extLst>
          </p:cNvPr>
          <p:cNvSpPr txBox="1"/>
          <p:nvPr/>
        </p:nvSpPr>
        <p:spPr>
          <a:xfrm>
            <a:off x="658812" y="1469571"/>
            <a:ext cx="5094395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Example: Storing and indexing a matrix (N x M), each element: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格 54">
                <a:extLst>
                  <a:ext uri="{FF2B5EF4-FFF2-40B4-BE49-F238E27FC236}">
                    <a16:creationId xmlns:a16="http://schemas.microsoft.com/office/drawing/2014/main" id="{5BEE9A40-1362-1F49-8D6D-C768528EB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41064" y="3254982"/>
              <a:ext cx="1710378" cy="149393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70126">
                      <a:extLst>
                        <a:ext uri="{9D8B030D-6E8A-4147-A177-3AD203B41FA5}">
                          <a16:colId xmlns:a16="http://schemas.microsoft.com/office/drawing/2014/main" val="554137979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3627222305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1625250429"/>
                        </a:ext>
                      </a:extLst>
                    </a:gridCol>
                  </a:tblGrid>
                  <a:tr h="4979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75259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1016897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0834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格 54">
                <a:extLst>
                  <a:ext uri="{FF2B5EF4-FFF2-40B4-BE49-F238E27FC236}">
                    <a16:creationId xmlns:a16="http://schemas.microsoft.com/office/drawing/2014/main" id="{5BEE9A40-1362-1F49-8D6D-C768528EB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366284"/>
                  </p:ext>
                </p:extLst>
              </p:nvPr>
            </p:nvGraphicFramePr>
            <p:xfrm>
              <a:off x="1041064" y="3254982"/>
              <a:ext cx="1710378" cy="149393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70126">
                      <a:extLst>
                        <a:ext uri="{9D8B030D-6E8A-4147-A177-3AD203B41FA5}">
                          <a16:colId xmlns:a16="http://schemas.microsoft.com/office/drawing/2014/main" val="554137979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3627222305"/>
                        </a:ext>
                      </a:extLst>
                    </a:gridCol>
                    <a:gridCol w="570126">
                      <a:extLst>
                        <a:ext uri="{9D8B030D-6E8A-4147-A177-3AD203B41FA5}">
                          <a16:colId xmlns:a16="http://schemas.microsoft.com/office/drawing/2014/main" val="1625250429"/>
                        </a:ext>
                      </a:extLst>
                    </a:gridCol>
                  </a:tblGrid>
                  <a:tr h="497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2564" r="-204444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7826" t="-2564" r="-10000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2222" t="-2564" r="-2222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75259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100000" r="-20444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7826" t="-100000" r="-10000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2222" t="-100000" r="-2222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1016897"/>
                      </a:ext>
                    </a:extLst>
                  </a:tr>
                  <a:tr h="497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205128" r="-204444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7826" t="-205128" r="-100000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636" marR="131636" marT="65818" marB="658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2222" t="-205128" r="-2222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0834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0408FB1-1D2D-1CFA-16F1-BECD1E84EA6D}"/>
                  </a:ext>
                </a:extLst>
              </p:cNvPr>
              <p:cNvSpPr/>
              <p:nvPr/>
            </p:nvSpPr>
            <p:spPr>
              <a:xfrm>
                <a:off x="9349741" y="2735747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0408FB1-1D2D-1CFA-16F1-BECD1E84E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741" y="2735747"/>
                <a:ext cx="369598" cy="3693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2A0D35-3FBD-337A-857E-6FFA2059992D}"/>
                  </a:ext>
                </a:extLst>
              </p:cNvPr>
              <p:cNvSpPr/>
              <p:nvPr/>
            </p:nvSpPr>
            <p:spPr>
              <a:xfrm>
                <a:off x="9720916" y="2735747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2A0D35-3FBD-337A-857E-6FFA20599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916" y="2735747"/>
                <a:ext cx="369598" cy="3693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D8899E-6CE0-CED5-3F1E-760FE2288D50}"/>
                  </a:ext>
                </a:extLst>
              </p:cNvPr>
              <p:cNvSpPr/>
              <p:nvPr/>
            </p:nvSpPr>
            <p:spPr>
              <a:xfrm>
                <a:off x="8973777" y="2735740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D8899E-6CE0-CED5-3F1E-760FE2288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777" y="2735740"/>
                <a:ext cx="369598" cy="3693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26B6283-8E7D-3A1C-8875-2D413C5B5D00}"/>
                  </a:ext>
                </a:extLst>
              </p:cNvPr>
              <p:cNvSpPr/>
              <p:nvPr/>
            </p:nvSpPr>
            <p:spPr>
              <a:xfrm>
                <a:off x="8506082" y="215073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26B6283-8E7D-3A1C-8875-2D413C5B5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82" y="2150735"/>
                <a:ext cx="369598" cy="3693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7F0A128-4539-9FBF-DAE7-1D7D8C261A45}"/>
                  </a:ext>
                </a:extLst>
              </p:cNvPr>
              <p:cNvSpPr/>
              <p:nvPr/>
            </p:nvSpPr>
            <p:spPr>
              <a:xfrm>
                <a:off x="8877257" y="215073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7F0A128-4539-9FBF-DAE7-1D7D8C26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57" y="2150735"/>
                <a:ext cx="369598" cy="3693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5DA89C9-6B81-5942-D28A-C48673400E77}"/>
                  </a:ext>
                </a:extLst>
              </p:cNvPr>
              <p:cNvSpPr/>
              <p:nvPr/>
            </p:nvSpPr>
            <p:spPr>
              <a:xfrm>
                <a:off x="8130118" y="2150728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5DA89C9-6B81-5942-D28A-C48673400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118" y="2150728"/>
                <a:ext cx="369598" cy="3693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7F385CD-E10A-CADD-8B52-622A67FFF196}"/>
                  </a:ext>
                </a:extLst>
              </p:cNvPr>
              <p:cNvSpPr/>
              <p:nvPr/>
            </p:nvSpPr>
            <p:spPr>
              <a:xfrm>
                <a:off x="9719339" y="2150729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7F385CD-E10A-CADD-8B52-622A67FFF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339" y="2150729"/>
                <a:ext cx="369598" cy="3693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029EB46-2CF7-1531-C3E0-342505EAB901}"/>
                  </a:ext>
                </a:extLst>
              </p:cNvPr>
              <p:cNvSpPr/>
              <p:nvPr/>
            </p:nvSpPr>
            <p:spPr>
              <a:xfrm>
                <a:off x="10090514" y="2150729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029EB46-2CF7-1531-C3E0-342505EAB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14" y="2150729"/>
                <a:ext cx="369598" cy="3693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54CAD0B-9784-96A8-6A2F-D18B520C8281}"/>
                  </a:ext>
                </a:extLst>
              </p:cNvPr>
              <p:cNvSpPr/>
              <p:nvPr/>
            </p:nvSpPr>
            <p:spPr>
              <a:xfrm>
                <a:off x="9343375" y="215072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54CAD0B-9784-96A8-6A2F-D18B520C8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375" y="2150722"/>
                <a:ext cx="369598" cy="3693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A07B00C0-96A9-7E3B-0E02-4F2E3F1E5D92}"/>
              </a:ext>
            </a:extLst>
          </p:cNvPr>
          <p:cNvCxnSpPr>
            <a:cxnSpLocks/>
            <a:stCxn id="22" idx="0"/>
            <a:endCxn id="37" idx="2"/>
          </p:cNvCxnSpPr>
          <p:nvPr/>
        </p:nvCxnSpPr>
        <p:spPr>
          <a:xfrm rot="16200000" flipV="1">
            <a:off x="8628908" y="2206071"/>
            <a:ext cx="215679" cy="843659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499790B1-99C1-A2AD-9C7F-40712A753C85}"/>
              </a:ext>
            </a:extLst>
          </p:cNvPr>
          <p:cNvCxnSpPr>
            <a:cxnSpLocks/>
            <a:stCxn id="4" idx="0"/>
            <a:endCxn id="42" idx="2"/>
          </p:cNvCxnSpPr>
          <p:nvPr/>
        </p:nvCxnSpPr>
        <p:spPr>
          <a:xfrm rot="16200000" flipV="1">
            <a:off x="9423511" y="2624718"/>
            <a:ext cx="215692" cy="6366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2DCB8A51-9D06-39A3-8F74-87C855CA28EE}"/>
              </a:ext>
            </a:extLst>
          </p:cNvPr>
          <p:cNvSpPr/>
          <p:nvPr/>
        </p:nvSpPr>
        <p:spPr>
          <a:xfrm>
            <a:off x="7919074" y="1589823"/>
            <a:ext cx="781004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Object: 1</a:t>
            </a:r>
            <a:endParaRPr kumimoji="1" lang="zh-CN" altLang="en-US" sz="1200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0642CD1-97CD-8B6F-1A47-3AB5575567BB}"/>
              </a:ext>
            </a:extLst>
          </p:cNvPr>
          <p:cNvSpPr/>
          <p:nvPr/>
        </p:nvSpPr>
        <p:spPr>
          <a:xfrm>
            <a:off x="8700596" y="1589823"/>
            <a:ext cx="529232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…</a:t>
            </a:r>
            <a:endParaRPr kumimoji="1" lang="zh-CN" altLang="en-US" sz="1600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FDA4D04-457D-9291-F13D-3ABA031AE756}"/>
              </a:ext>
            </a:extLst>
          </p:cNvPr>
          <p:cNvSpPr/>
          <p:nvPr/>
        </p:nvSpPr>
        <p:spPr>
          <a:xfrm>
            <a:off x="9235205" y="1589823"/>
            <a:ext cx="781005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Object: 2</a:t>
            </a:r>
            <a:endParaRPr kumimoji="1" lang="zh-CN" altLang="en-US" sz="1200" dirty="0"/>
          </a:p>
        </p:txBody>
      </p:sp>
      <p:cxnSp>
        <p:nvCxnSpPr>
          <p:cNvPr id="60" name="曲线连接符 59">
            <a:extLst>
              <a:ext uri="{FF2B5EF4-FFF2-40B4-BE49-F238E27FC236}">
                <a16:creationId xmlns:a16="http://schemas.microsoft.com/office/drawing/2014/main" id="{88717CED-E222-02C3-11AB-84B126CE63F6}"/>
              </a:ext>
            </a:extLst>
          </p:cNvPr>
          <p:cNvCxnSpPr>
            <a:cxnSpLocks/>
            <a:stCxn id="42" idx="0"/>
            <a:endCxn id="57" idx="2"/>
          </p:cNvCxnSpPr>
          <p:nvPr/>
        </p:nvCxnSpPr>
        <p:spPr>
          <a:xfrm rot="5400000" flipH="1" flipV="1">
            <a:off x="9481158" y="2006172"/>
            <a:ext cx="191566" cy="97534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线连接符 62">
            <a:extLst>
              <a:ext uri="{FF2B5EF4-FFF2-40B4-BE49-F238E27FC236}">
                <a16:creationId xmlns:a16="http://schemas.microsoft.com/office/drawing/2014/main" id="{793BE0A6-DDB9-65D6-9B17-442CE64328E0}"/>
              </a:ext>
            </a:extLst>
          </p:cNvPr>
          <p:cNvCxnSpPr>
            <a:cxnSpLocks/>
            <a:stCxn id="37" idx="0"/>
            <a:endCxn id="54" idx="2"/>
          </p:cNvCxnSpPr>
          <p:nvPr/>
        </p:nvCxnSpPr>
        <p:spPr>
          <a:xfrm rot="16200000" flipV="1">
            <a:off x="8216461" y="2052271"/>
            <a:ext cx="191572" cy="5341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9738FBC4-74CE-CCB9-1B38-A2820FCA4B92}"/>
              </a:ext>
            </a:extLst>
          </p:cNvPr>
          <p:cNvSpPr txBox="1"/>
          <p:nvPr/>
        </p:nvSpPr>
        <p:spPr>
          <a:xfrm>
            <a:off x="7215711" y="3114584"/>
            <a:ext cx="4976289" cy="166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</a:t>
            </a:r>
            <a:r>
              <a:rPr lang="en-US" altLang="zh-CN" sz="2000" dirty="0"/>
              <a:t>address</a:t>
            </a:r>
            <a:r>
              <a:rPr lang="en-US" altLang="zh-CN" sz="2000" dirty="0">
                <a:ea typeface="+mj-ea"/>
              </a:rPr>
              <a:t> from </a:t>
            </a:r>
            <a:r>
              <a:rPr lang="en-US" altLang="zh-CN" sz="2000" dirty="0" err="1">
                <a:ea typeface="+mj-ea"/>
              </a:rPr>
              <a:t>a.first</a:t>
            </a:r>
            <a:r>
              <a:rPr lang="en-US" altLang="zh-CN" sz="2000" dirty="0">
                <a:ea typeface="+mj-ea"/>
              </a:rPr>
              <a:t>() + 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 * m_{add}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list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address from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].first() + j * m_{add}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000" dirty="0">
                <a:ea typeface="+mj-ea"/>
              </a:rPr>
              <a:t>Read element a[</a:t>
            </a:r>
            <a:r>
              <a:rPr lang="en-US" altLang="zh-CN" sz="2000" dirty="0" err="1">
                <a:ea typeface="+mj-ea"/>
              </a:rPr>
              <a:t>i</a:t>
            </a:r>
            <a:r>
              <a:rPr lang="en-US" altLang="zh-CN" sz="2000" dirty="0">
                <a:ea typeface="+mj-ea"/>
              </a:rPr>
              <a:t>][j]</a:t>
            </a:r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3C5775FE-ACB9-4580-BA33-D3A7C16A9F4A}"/>
              </a:ext>
            </a:extLst>
          </p:cNvPr>
          <p:cNvSpPr/>
          <p:nvPr/>
        </p:nvSpPr>
        <p:spPr>
          <a:xfrm>
            <a:off x="7070559" y="1450832"/>
            <a:ext cx="5019325" cy="3374016"/>
          </a:xfrm>
          <a:prstGeom prst="roundRect">
            <a:avLst>
              <a:gd name="adj" fmla="val 599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9082D64-E405-21A6-463A-19692A5D14CF}"/>
              </a:ext>
            </a:extLst>
          </p:cNvPr>
          <p:cNvSpPr txBox="1"/>
          <p:nvPr/>
        </p:nvSpPr>
        <p:spPr>
          <a:xfrm>
            <a:off x="6117829" y="1017100"/>
            <a:ext cx="5723072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dirty="0">
                <a:ea typeface="+mj-ea"/>
              </a:rPr>
              <a:t>List:</a:t>
            </a:r>
            <a:r>
              <a:rPr lang="en-US" altLang="zh-CN" dirty="0">
                <a:ea typeface="+mj-ea"/>
              </a:rPr>
              <a:t>[[a11, a12, a13], [a21, a22, a23], [a31, a32, a33]]</a:t>
            </a:r>
            <a:endParaRPr lang="en-US" altLang="zh-CN" sz="2400" dirty="0">
              <a:ea typeface="+mj-ea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5A1175C-6363-1670-1BB6-3748CBE22D05}"/>
              </a:ext>
            </a:extLst>
          </p:cNvPr>
          <p:cNvSpPr txBox="1"/>
          <p:nvPr/>
        </p:nvSpPr>
        <p:spPr>
          <a:xfrm>
            <a:off x="7703106" y="1910914"/>
            <a:ext cx="42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a1</a:t>
            </a:r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5915B58-75A5-56AA-ED59-05B474740A76}"/>
              </a:ext>
            </a:extLst>
          </p:cNvPr>
          <p:cNvSpPr txBox="1"/>
          <p:nvPr/>
        </p:nvSpPr>
        <p:spPr>
          <a:xfrm>
            <a:off x="10197953" y="1764579"/>
            <a:ext cx="53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/>
              <a:t>a2</a:t>
            </a:r>
            <a:endParaRPr lang="zh-CN" altLang="en-US" dirty="0"/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68F28AD2-4A98-ECE6-8FA7-A42EB1CD0D31}"/>
              </a:ext>
            </a:extLst>
          </p:cNvPr>
          <p:cNvSpPr/>
          <p:nvPr/>
        </p:nvSpPr>
        <p:spPr>
          <a:xfrm>
            <a:off x="7070559" y="5079058"/>
            <a:ext cx="5019325" cy="1140969"/>
          </a:xfrm>
          <a:prstGeom prst="roundRect">
            <a:avLst>
              <a:gd name="adj" fmla="val 599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5D177AD-5CDF-8FED-916C-FD06ED893EDB}"/>
                  </a:ext>
                </a:extLst>
              </p:cNvPr>
              <p:cNvSpPr/>
              <p:nvPr/>
            </p:nvSpPr>
            <p:spPr>
              <a:xfrm>
                <a:off x="10935063" y="215072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5D177AD-5CDF-8FED-916C-FD06ED893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063" y="2150722"/>
                <a:ext cx="369598" cy="36933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757F767-8A3A-CBA5-E87D-D336F8F22B94}"/>
                  </a:ext>
                </a:extLst>
              </p:cNvPr>
              <p:cNvSpPr/>
              <p:nvPr/>
            </p:nvSpPr>
            <p:spPr>
              <a:xfrm>
                <a:off x="11306238" y="2150722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757F767-8A3A-CBA5-E87D-D336F8F22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238" y="2150722"/>
                <a:ext cx="369598" cy="3693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49CD0B7-1EA2-85F8-AEF0-949102FA9500}"/>
                  </a:ext>
                </a:extLst>
              </p:cNvPr>
              <p:cNvSpPr/>
              <p:nvPr/>
            </p:nvSpPr>
            <p:spPr>
              <a:xfrm>
                <a:off x="10559099" y="2150715"/>
                <a:ext cx="369598" cy="369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kumimoji="1" lang="zh-CN" altLang="en-US" sz="900" dirty="0"/>
              </a:p>
            </p:txBody>
          </p:sp>
        </mc:Choice>
        <mc:Fallback xmlns="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49CD0B7-1EA2-85F8-AEF0-949102FA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099" y="2150715"/>
                <a:ext cx="369598" cy="36933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曲线连接符 87">
            <a:extLst>
              <a:ext uri="{FF2B5EF4-FFF2-40B4-BE49-F238E27FC236}">
                <a16:creationId xmlns:a16="http://schemas.microsoft.com/office/drawing/2014/main" id="{9F94EF5E-EA73-401E-9488-015E1E3170F3}"/>
              </a:ext>
            </a:extLst>
          </p:cNvPr>
          <p:cNvCxnSpPr>
            <a:cxnSpLocks/>
            <a:stCxn id="5" idx="0"/>
            <a:endCxn id="87" idx="2"/>
          </p:cNvCxnSpPr>
          <p:nvPr/>
        </p:nvCxnSpPr>
        <p:spPr>
          <a:xfrm rot="5400000" flipH="1" flipV="1">
            <a:off x="10216957" y="2208807"/>
            <a:ext cx="215699" cy="838183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4881AD75-8CA4-AE67-1C00-844F6369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B5106542-1CC1-8CB5-AA03-DDFAD5D8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654749-BB25-E141-5540-B616C960D8F4}"/>
              </a:ext>
            </a:extLst>
          </p:cNvPr>
          <p:cNvSpPr txBox="1"/>
          <p:nvPr/>
        </p:nvSpPr>
        <p:spPr>
          <a:xfrm>
            <a:off x="7920557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886B94-05D1-6924-B141-2F3BFB4E8ABC}"/>
              </a:ext>
            </a:extLst>
          </p:cNvPr>
          <p:cNvSpPr txBox="1"/>
          <p:nvPr/>
        </p:nvSpPr>
        <p:spPr>
          <a:xfrm>
            <a:off x="8281297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197329-6091-C523-1CE6-CB5696AF6D93}"/>
              </a:ext>
            </a:extLst>
          </p:cNvPr>
          <p:cNvSpPr txBox="1"/>
          <p:nvPr/>
        </p:nvSpPr>
        <p:spPr>
          <a:xfrm>
            <a:off x="8655633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A72D90-38F9-C1BC-A1B8-D62E52B5CEB7}"/>
              </a:ext>
            </a:extLst>
          </p:cNvPr>
          <p:cNvSpPr txBox="1"/>
          <p:nvPr/>
        </p:nvSpPr>
        <p:spPr>
          <a:xfrm>
            <a:off x="9018801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147B58-ACC9-50F3-BC35-432A619BE5AA}"/>
              </a:ext>
            </a:extLst>
          </p:cNvPr>
          <p:cNvSpPr txBox="1"/>
          <p:nvPr/>
        </p:nvSpPr>
        <p:spPr>
          <a:xfrm>
            <a:off x="9380294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C166A9-02C4-451E-AD26-A0773ACACF2C}"/>
              </a:ext>
            </a:extLst>
          </p:cNvPr>
          <p:cNvSpPr txBox="1"/>
          <p:nvPr/>
        </p:nvSpPr>
        <p:spPr>
          <a:xfrm>
            <a:off x="9749892" y="506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422243-914A-5EEB-3B24-83612B9DF689}"/>
              </a:ext>
            </a:extLst>
          </p:cNvPr>
          <p:cNvSpPr txBox="1"/>
          <p:nvPr/>
        </p:nvSpPr>
        <p:spPr>
          <a:xfrm>
            <a:off x="10110632" y="50663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9D0B7F-4456-8B62-463B-72241D00A29A}"/>
              </a:ext>
            </a:extLst>
          </p:cNvPr>
          <p:cNvSpPr txBox="1"/>
          <p:nvPr/>
        </p:nvSpPr>
        <p:spPr>
          <a:xfrm>
            <a:off x="10474404" y="50663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BE4B123-6231-5E23-06F8-BEEAC05185EC}"/>
              </a:ext>
            </a:extLst>
          </p:cNvPr>
          <p:cNvSpPr txBox="1"/>
          <p:nvPr/>
        </p:nvSpPr>
        <p:spPr>
          <a:xfrm>
            <a:off x="10831875" y="506635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7158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67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Why not List: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Summary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056DDB-9245-3C5F-B266-6A211E251AAF}"/>
              </a:ext>
            </a:extLst>
          </p:cNvPr>
          <p:cNvSpPr txBox="1"/>
          <p:nvPr/>
        </p:nvSpPr>
        <p:spPr>
          <a:xfrm>
            <a:off x="658813" y="2991397"/>
            <a:ext cx="10501970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err="1">
                <a:ea typeface="+mj-ea"/>
              </a:rPr>
              <a:t>Ndarray</a:t>
            </a:r>
            <a:r>
              <a:rPr lang="en-US" altLang="zh-CN" sz="2400" dirty="0">
                <a:ea typeface="+mj-ea"/>
              </a:rPr>
              <a:t>: no unessential features for numerical computation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Homogenous type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Fix-length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39622AA-8891-401B-5107-F45527E19458}"/>
              </a:ext>
            </a:extLst>
          </p:cNvPr>
          <p:cNvSpPr txBox="1"/>
          <p:nvPr/>
        </p:nvSpPr>
        <p:spPr>
          <a:xfrm>
            <a:off x="658813" y="1250586"/>
            <a:ext cx="8931007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</a:rPr>
              <a:t>List</a:t>
            </a:r>
            <a:r>
              <a:rPr lang="en-US" altLang="zh-CN" sz="2400" dirty="0">
                <a:ea typeface="+mj-ea"/>
              </a:rPr>
              <a:t>: advanced features for convenience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Mix-type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</a:rPr>
              <a:t>Unfix-length</a:t>
            </a:r>
            <a:endParaRPr lang="en-US" altLang="zh-CN" sz="2000" dirty="0"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96B63D-F4B5-BE60-0F5B-012C67090BB4}"/>
              </a:ext>
            </a:extLst>
          </p:cNvPr>
          <p:cNvSpPr txBox="1"/>
          <p:nvPr/>
        </p:nvSpPr>
        <p:spPr>
          <a:xfrm>
            <a:off x="658813" y="4729839"/>
            <a:ext cx="1125924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Notice: </a:t>
            </a:r>
            <a:r>
              <a:rPr lang="en" altLang="zh-CN" sz="2400" b="0" i="0" u="none" strike="noStrike" dirty="0">
                <a:effectLst/>
              </a:rPr>
              <a:t>not the standard Python Library class </a:t>
            </a:r>
            <a:r>
              <a:rPr lang="en" altLang="zh-CN" sz="2400" b="0" i="0" u="none" strike="noStrike" dirty="0" err="1">
                <a:effectLst/>
              </a:rPr>
              <a:t>array.array</a:t>
            </a:r>
            <a:r>
              <a:rPr lang="en" altLang="zh-CN" sz="2400" b="0" i="0" u="none" strike="noStrike" dirty="0">
                <a:effectLst/>
              </a:rPr>
              <a:t> (1-d, less functionality)</a:t>
            </a:r>
            <a:endParaRPr lang="en" altLang="zh-CN" sz="2400" dirty="0"/>
          </a:p>
        </p:txBody>
      </p: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3672F0FD-289F-63E3-35F8-7F9471F4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F759869E-C09A-A6FB-A6C0-357139E6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945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103852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Array Operations: Views and Copies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7BF420-013C-FEDA-DE1B-15E7606D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9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66060" y="1275897"/>
            <a:ext cx="10364889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Change the shape of an array without modifying the data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np.reshape</a:t>
            </a:r>
            <a:r>
              <a:rPr lang="en-US" altLang="zh-CN" sz="2400" dirty="0"/>
              <a:t>(arr, shape)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arr.reshape</a:t>
            </a:r>
            <a:r>
              <a:rPr lang="en-US" altLang="zh-CN" sz="2400" dirty="0"/>
              <a:t>(shape)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DC1124-ADC5-8ADB-0C26-30D91157CB36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F2666B0-CBF5-EC87-5FB8-B8D4EBA2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CD410A22-C5EE-C0D0-02AF-6AD3282E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C8CD933C-B703-E5BD-18F9-F95ED3F8C744}"/>
              </a:ext>
            </a:extLst>
          </p:cNvPr>
          <p:cNvSpPr/>
          <p:nvPr/>
        </p:nvSpPr>
        <p:spPr>
          <a:xfrm>
            <a:off x="6013067" y="3071744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11" name="表格 31">
            <a:extLst>
              <a:ext uri="{FF2B5EF4-FFF2-40B4-BE49-F238E27FC236}">
                <a16:creationId xmlns:a16="http://schemas.microsoft.com/office/drawing/2014/main" id="{580FC08A-2D1C-1D16-6AFA-F8FE0A60148E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3036998"/>
          <a:ext cx="51516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06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1585285383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75336840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29306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graphicFrame>
        <p:nvGraphicFramePr>
          <p:cNvPr id="12" name="表格 37">
            <a:extLst>
              <a:ext uri="{FF2B5EF4-FFF2-40B4-BE49-F238E27FC236}">
                <a16:creationId xmlns:a16="http://schemas.microsoft.com/office/drawing/2014/main" id="{13C568C8-B42E-9064-CFEF-3549639EA121}"/>
              </a:ext>
            </a:extLst>
          </p:cNvPr>
          <p:cNvGraphicFramePr>
            <a:graphicFrameLocks noGrp="1"/>
          </p:cNvGraphicFramePr>
          <p:nvPr/>
        </p:nvGraphicFramePr>
        <p:xfrm>
          <a:off x="6767050" y="2820166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29EC5999-A122-D6C0-1EA4-110D031B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26" y="3709751"/>
            <a:ext cx="6458724" cy="26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98" y="1282824"/>
            <a:ext cx="10069286" cy="111433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Intuitive understanding on reshape procedure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Example: reshape (2,6) to (3, 2, 2)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ADE47C-E328-EEF7-4E38-1BC189BF14F1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28" name="页脚占位符 1">
            <a:extLst>
              <a:ext uri="{FF2B5EF4-FFF2-40B4-BE49-F238E27FC236}">
                <a16:creationId xmlns:a16="http://schemas.microsoft.com/office/drawing/2014/main" id="{7C3BCDB9-CF15-B992-3884-D80CA14E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7" name="表格 37">
            <a:extLst>
              <a:ext uri="{FF2B5EF4-FFF2-40B4-BE49-F238E27FC236}">
                <a16:creationId xmlns:a16="http://schemas.microsoft.com/office/drawing/2014/main" id="{03A60AAB-CB5E-EE37-B215-519A45C4763C}"/>
              </a:ext>
            </a:extLst>
          </p:cNvPr>
          <p:cNvGraphicFramePr>
            <a:graphicFrameLocks noGrp="1"/>
          </p:cNvGraphicFramePr>
          <p:nvPr/>
        </p:nvGraphicFramePr>
        <p:xfrm>
          <a:off x="5376661" y="1838581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5D1B65-2F82-0E4F-EE39-47F86F5E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48</a:t>
            </a:fld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FCD2036-F2C0-96E0-CC69-37888BD103A1}"/>
              </a:ext>
            </a:extLst>
          </p:cNvPr>
          <p:cNvGraphicFramePr>
            <a:graphicFrameLocks noGrp="1"/>
          </p:cNvGraphicFramePr>
          <p:nvPr/>
        </p:nvGraphicFramePr>
        <p:xfrm>
          <a:off x="8828935" y="179684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8" name="右箭头 7">
            <a:extLst>
              <a:ext uri="{FF2B5EF4-FFF2-40B4-BE49-F238E27FC236}">
                <a16:creationId xmlns:a16="http://schemas.microsoft.com/office/drawing/2014/main" id="{3973A414-199F-DE2E-41F7-DD69C4F0E8AA}"/>
              </a:ext>
            </a:extLst>
          </p:cNvPr>
          <p:cNvSpPr/>
          <p:nvPr/>
        </p:nvSpPr>
        <p:spPr>
          <a:xfrm>
            <a:off x="8027384" y="2061373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319F7D-9E7C-7CC9-CCFE-F8A75416FAED}"/>
              </a:ext>
            </a:extLst>
          </p:cNvPr>
          <p:cNvSpPr txBox="1"/>
          <p:nvPr/>
        </p:nvSpPr>
        <p:spPr>
          <a:xfrm>
            <a:off x="670498" y="2921887"/>
            <a:ext cx="227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Flatten (1, 12)</a:t>
            </a:r>
            <a:endParaRPr lang="zh-CN" altLang="en-US" sz="2400" dirty="0"/>
          </a:p>
        </p:txBody>
      </p:sp>
      <p:graphicFrame>
        <p:nvGraphicFramePr>
          <p:cNvPr id="17" name="表格 31">
            <a:extLst>
              <a:ext uri="{FF2B5EF4-FFF2-40B4-BE49-F238E27FC236}">
                <a16:creationId xmlns:a16="http://schemas.microsoft.com/office/drawing/2014/main" id="{20D645D1-6B24-D091-B1A4-11E87D3FCD69}"/>
              </a:ext>
            </a:extLst>
          </p:cNvPr>
          <p:cNvGraphicFramePr>
            <a:graphicFrameLocks noGrp="1"/>
          </p:cNvGraphicFramePr>
          <p:nvPr/>
        </p:nvGraphicFramePr>
        <p:xfrm>
          <a:off x="4466883" y="3837278"/>
          <a:ext cx="909778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824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2359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48700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4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93967"/>
                  </a:ext>
                </a:extLst>
              </a:tr>
            </a:tbl>
          </a:graphicData>
        </a:graphic>
      </p:graphicFrame>
      <p:graphicFrame>
        <p:nvGraphicFramePr>
          <p:cNvPr id="21" name="表格 31">
            <a:extLst>
              <a:ext uri="{FF2B5EF4-FFF2-40B4-BE49-F238E27FC236}">
                <a16:creationId xmlns:a16="http://schemas.microsoft.com/office/drawing/2014/main" id="{833FBEE6-BC8E-610A-E803-EC3004C43360}"/>
              </a:ext>
            </a:extLst>
          </p:cNvPr>
          <p:cNvGraphicFramePr>
            <a:graphicFrameLocks noGrp="1"/>
          </p:cNvGraphicFramePr>
          <p:nvPr/>
        </p:nvGraphicFramePr>
        <p:xfrm>
          <a:off x="3982149" y="3034578"/>
          <a:ext cx="54586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58528538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533684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4DBB0983-EE91-7F60-7B8A-DE7E2976F597}"/>
              </a:ext>
            </a:extLst>
          </p:cNvPr>
          <p:cNvSpPr txBox="1"/>
          <p:nvPr/>
        </p:nvSpPr>
        <p:spPr>
          <a:xfrm>
            <a:off x="670498" y="4057480"/>
            <a:ext cx="4157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Group with new -1 dim (6, 2)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40AC19-82EB-5FAF-F768-9F14516A7405}"/>
              </a:ext>
            </a:extLst>
          </p:cNvPr>
          <p:cNvSpPr txBox="1"/>
          <p:nvPr/>
        </p:nvSpPr>
        <p:spPr>
          <a:xfrm>
            <a:off x="5553327" y="4062204"/>
            <a:ext cx="4707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Group with new -2 dim (3, 2, 2)</a:t>
            </a:r>
            <a:endParaRPr lang="zh-CN" altLang="en-US" sz="2400" dirty="0"/>
          </a:p>
        </p:txBody>
      </p:sp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0348AE03-36C5-0D0C-D08A-74D23B4B2906}"/>
              </a:ext>
            </a:extLst>
          </p:cNvPr>
          <p:cNvGraphicFramePr>
            <a:graphicFrameLocks noGrp="1"/>
          </p:cNvGraphicFramePr>
          <p:nvPr/>
        </p:nvGraphicFramePr>
        <p:xfrm>
          <a:off x="9036462" y="1913723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68EB452A-E52D-779A-AA2E-0525121CD08F}"/>
              </a:ext>
            </a:extLst>
          </p:cNvPr>
          <p:cNvGraphicFramePr>
            <a:graphicFrameLocks noGrp="1"/>
          </p:cNvGraphicFramePr>
          <p:nvPr/>
        </p:nvGraphicFramePr>
        <p:xfrm>
          <a:off x="9268258" y="205422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52" name="表格 51">
            <a:extLst>
              <a:ext uri="{FF2B5EF4-FFF2-40B4-BE49-F238E27FC236}">
                <a16:creationId xmlns:a16="http://schemas.microsoft.com/office/drawing/2014/main" id="{505BB795-CF94-01A4-7659-D68669590442}"/>
              </a:ext>
            </a:extLst>
          </p:cNvPr>
          <p:cNvGraphicFramePr>
            <a:graphicFrameLocks noGrp="1"/>
          </p:cNvGraphicFramePr>
          <p:nvPr/>
        </p:nvGraphicFramePr>
        <p:xfrm>
          <a:off x="9915108" y="3934372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53" name="表格 52">
            <a:extLst>
              <a:ext uri="{FF2B5EF4-FFF2-40B4-BE49-F238E27FC236}">
                <a16:creationId xmlns:a16="http://schemas.microsoft.com/office/drawing/2014/main" id="{A61FEE6F-01AC-0EB1-F6E6-9EDAAE1D9738}"/>
              </a:ext>
            </a:extLst>
          </p:cNvPr>
          <p:cNvGraphicFramePr>
            <a:graphicFrameLocks noGrp="1"/>
          </p:cNvGraphicFramePr>
          <p:nvPr/>
        </p:nvGraphicFramePr>
        <p:xfrm>
          <a:off x="10122635" y="405124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B276C65B-D595-DEFD-1FC3-9888A551F5C4}"/>
              </a:ext>
            </a:extLst>
          </p:cNvPr>
          <p:cNvGraphicFramePr>
            <a:graphicFrameLocks noGrp="1"/>
          </p:cNvGraphicFramePr>
          <p:nvPr/>
        </p:nvGraphicFramePr>
        <p:xfrm>
          <a:off x="10354431" y="4191752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9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52885"/>
            <a:ext cx="10069286" cy="635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What is </a:t>
            </a:r>
            <a:r>
              <a:rPr lang="en" altLang="zh-CN" sz="2400" dirty="0" err="1"/>
              <a:t>arr</a:t>
            </a:r>
            <a:r>
              <a:rPr lang="en" altLang="zh-CN" sz="2400" dirty="0"/>
              <a:t>[1, 2] after reshaped from (2,6) to (3,4) ?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ADE47C-E328-EEF7-4E38-1BC189BF14F1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Exercise</a:t>
            </a:r>
          </a:p>
        </p:txBody>
      </p:sp>
      <p:sp>
        <p:nvSpPr>
          <p:cNvPr id="28" name="页脚占位符 1">
            <a:extLst>
              <a:ext uri="{FF2B5EF4-FFF2-40B4-BE49-F238E27FC236}">
                <a16:creationId xmlns:a16="http://schemas.microsoft.com/office/drawing/2014/main" id="{7C3BCDB9-CF15-B992-3884-D80CA14E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7" name="表格 37">
            <a:extLst>
              <a:ext uri="{FF2B5EF4-FFF2-40B4-BE49-F238E27FC236}">
                <a16:creationId xmlns:a16="http://schemas.microsoft.com/office/drawing/2014/main" id="{03A60AAB-CB5E-EE37-B215-519A45C4763C}"/>
              </a:ext>
            </a:extLst>
          </p:cNvPr>
          <p:cNvGraphicFramePr>
            <a:graphicFrameLocks noGrp="1"/>
          </p:cNvGraphicFramePr>
          <p:nvPr/>
        </p:nvGraphicFramePr>
        <p:xfrm>
          <a:off x="708589" y="2538528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66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5D1B65-2F82-0E4F-EE39-47F86F5E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49</a:t>
            </a:fld>
            <a:endParaRPr lang="zh-CN" altLang="en-US"/>
          </a:p>
        </p:txBody>
      </p:sp>
      <p:graphicFrame>
        <p:nvGraphicFramePr>
          <p:cNvPr id="6" name="表格 37">
            <a:extLst>
              <a:ext uri="{FF2B5EF4-FFF2-40B4-BE49-F238E27FC236}">
                <a16:creationId xmlns:a16="http://schemas.microsoft.com/office/drawing/2014/main" id="{3F59110E-F90F-B4DB-214F-F362FFCBC860}"/>
              </a:ext>
            </a:extLst>
          </p:cNvPr>
          <p:cNvGraphicFramePr>
            <a:graphicFrameLocks noGrp="1"/>
          </p:cNvGraphicFramePr>
          <p:nvPr/>
        </p:nvGraphicFramePr>
        <p:xfrm>
          <a:off x="4251216" y="2538528"/>
          <a:ext cx="1631300" cy="11171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</a:tblGrid>
              <a:tr h="366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99190"/>
                  </a:ext>
                </a:extLst>
              </a:tr>
            </a:tbl>
          </a:graphicData>
        </a:graphic>
      </p:graphicFrame>
      <p:sp>
        <p:nvSpPr>
          <p:cNvPr id="7" name="右箭头 6">
            <a:extLst>
              <a:ext uri="{FF2B5EF4-FFF2-40B4-BE49-F238E27FC236}">
                <a16:creationId xmlns:a16="http://schemas.microsoft.com/office/drawing/2014/main" id="{B15084C3-3DD1-28B0-49A5-E92BB6C114AA}"/>
              </a:ext>
            </a:extLst>
          </p:cNvPr>
          <p:cNvSpPr/>
          <p:nvPr/>
        </p:nvSpPr>
        <p:spPr>
          <a:xfrm>
            <a:off x="3404488" y="2761320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0B2AFB6-A304-AB9F-0CDE-12B9B8CA0941}"/>
              </a:ext>
            </a:extLst>
          </p:cNvPr>
          <p:cNvSpPr txBox="1">
            <a:spLocks/>
          </p:cNvSpPr>
          <p:nvPr/>
        </p:nvSpPr>
        <p:spPr>
          <a:xfrm>
            <a:off x="660400" y="4034744"/>
            <a:ext cx="10069286" cy="63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altLang="zh-CN" sz="2400" dirty="0"/>
              <a:t>What is </a:t>
            </a:r>
            <a:r>
              <a:rPr lang="en" altLang="zh-CN" sz="2400" dirty="0" err="1"/>
              <a:t>arr</a:t>
            </a:r>
            <a:r>
              <a:rPr lang="en" altLang="zh-CN" sz="2400" dirty="0"/>
              <a:t>[1, 0,  1] after reshaped from (2,6) to (3, 2, 2) ?</a:t>
            </a:r>
          </a:p>
        </p:txBody>
      </p:sp>
      <p:graphicFrame>
        <p:nvGraphicFramePr>
          <p:cNvPr id="10" name="表格 37">
            <a:extLst>
              <a:ext uri="{FF2B5EF4-FFF2-40B4-BE49-F238E27FC236}">
                <a16:creationId xmlns:a16="http://schemas.microsoft.com/office/drawing/2014/main" id="{76EF5E20-73FE-7780-EBE9-9494F783B0EA}"/>
              </a:ext>
            </a:extLst>
          </p:cNvPr>
          <p:cNvGraphicFramePr>
            <a:graphicFrameLocks noGrp="1"/>
          </p:cNvGraphicFramePr>
          <p:nvPr/>
        </p:nvGraphicFramePr>
        <p:xfrm>
          <a:off x="708589" y="5020387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66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12" name="右箭头 11">
            <a:extLst>
              <a:ext uri="{FF2B5EF4-FFF2-40B4-BE49-F238E27FC236}">
                <a16:creationId xmlns:a16="http://schemas.microsoft.com/office/drawing/2014/main" id="{64C2DC50-307D-C088-658C-1AF1F3570239}"/>
              </a:ext>
            </a:extLst>
          </p:cNvPr>
          <p:cNvSpPr/>
          <p:nvPr/>
        </p:nvSpPr>
        <p:spPr>
          <a:xfrm>
            <a:off x="3404488" y="5243179"/>
            <a:ext cx="597778" cy="296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E9A4C3C-6826-9D5D-0AA6-B9598FDD4A27}"/>
              </a:ext>
            </a:extLst>
          </p:cNvPr>
          <p:cNvGraphicFramePr>
            <a:graphicFrameLocks noGrp="1"/>
          </p:cNvGraphicFramePr>
          <p:nvPr/>
        </p:nvGraphicFramePr>
        <p:xfrm>
          <a:off x="4618517" y="513384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94821E92-2C96-D0B5-32F6-6C34AE955140}"/>
              </a:ext>
            </a:extLst>
          </p:cNvPr>
          <p:cNvGraphicFramePr>
            <a:graphicFrameLocks noGrp="1"/>
          </p:cNvGraphicFramePr>
          <p:nvPr/>
        </p:nvGraphicFramePr>
        <p:xfrm>
          <a:off x="4826044" y="5250723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E830248D-68CC-F19D-D3F6-7A78351AE19F}"/>
              </a:ext>
            </a:extLst>
          </p:cNvPr>
          <p:cNvGraphicFramePr>
            <a:graphicFrameLocks noGrp="1"/>
          </p:cNvGraphicFramePr>
          <p:nvPr/>
        </p:nvGraphicFramePr>
        <p:xfrm>
          <a:off x="5057840" y="5391227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42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What Does NumPy Provide?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1CBFE2-0A4F-C737-38E6-562693AF16B1}"/>
              </a:ext>
            </a:extLst>
          </p:cNvPr>
          <p:cNvSpPr txBox="1"/>
          <p:nvPr/>
        </p:nvSpPr>
        <p:spPr>
          <a:xfrm>
            <a:off x="660400" y="1281869"/>
            <a:ext cx="11171044" cy="148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A class: high-dimensional arrays and matrices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A large library of mathematical functions 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    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e.g., Linear algebra, Fourier transform</a:t>
            </a:r>
            <a:endParaRPr lang="en-US" altLang="zh-CN" sz="2400" dirty="0">
              <a:latin typeface="+mn-ea"/>
              <a:cs typeface="+mn-ea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A745048-6AA5-1903-BAC2-82CC4C1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6581C1-4C5E-77A3-75C9-29FB5431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EBF437-72FE-E000-562B-C80DDAD5F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23"/>
          <a:stretch/>
        </p:blipFill>
        <p:spPr>
          <a:xfrm>
            <a:off x="658813" y="3315475"/>
            <a:ext cx="10859058" cy="109323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3A8026B-5EC6-0EEA-C350-C0D624C98EC5}"/>
              </a:ext>
            </a:extLst>
          </p:cNvPr>
          <p:cNvSpPr txBox="1"/>
          <p:nvPr/>
        </p:nvSpPr>
        <p:spPr>
          <a:xfrm>
            <a:off x="658813" y="607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https://numpy.org</a:t>
            </a:r>
          </a:p>
        </p:txBody>
      </p:sp>
    </p:spTree>
    <p:extLst>
      <p:ext uri="{BB962C8B-B14F-4D97-AF65-F5344CB8AC3E}">
        <p14:creationId xmlns:p14="http://schemas.microsoft.com/office/powerpoint/2010/main" val="1857979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2A1180-FC9B-EAED-6199-ED13FA0212B1}"/>
                  </a:ext>
                </a:extLst>
              </p:cNvPr>
              <p:cNvSpPr txBox="1"/>
              <p:nvPr/>
            </p:nvSpPr>
            <p:spPr>
              <a:xfrm>
                <a:off x="666060" y="1275897"/>
                <a:ext cx="10364889" cy="948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Default shape with ‘-1’: replaced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!=−1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2A1180-FC9B-EAED-6199-ED13FA021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0" y="1275897"/>
                <a:ext cx="10364889" cy="948401"/>
              </a:xfrm>
              <a:prstGeom prst="rect">
                <a:avLst/>
              </a:prstGeom>
              <a:blipFill>
                <a:blip r:embed="rId2"/>
                <a:stretch>
                  <a:fillRect l="-857" b="-5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43DC1124-ADC5-8ADB-0C26-30D91157CB36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F2666B0-CBF5-EC87-5FB8-B8D4EBA2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CD410A22-C5EE-C0D0-02AF-6AD3282E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8AE62E-8E17-9A85-8B68-C3E89DFC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121"/>
          <a:stretch/>
        </p:blipFill>
        <p:spPr>
          <a:xfrm>
            <a:off x="658813" y="2457903"/>
            <a:ext cx="4872192" cy="3124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2EB4CA-8545-9701-F821-66BACB4CC10F}"/>
              </a:ext>
            </a:extLst>
          </p:cNvPr>
          <p:cNvSpPr txBox="1"/>
          <p:nvPr/>
        </p:nvSpPr>
        <p:spPr>
          <a:xfrm>
            <a:off x="658814" y="5582103"/>
            <a:ext cx="487219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Notice: no more than 1 dimension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8FB248-DAFD-7636-C4C5-A52646897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504" y="2432775"/>
            <a:ext cx="5905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9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9433"/>
            <a:ext cx="10101418" cy="18486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Reshape not necessarily changes data buffer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Elements are stored in a continuous data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/>
              <p:nvPr/>
            </p:nvSpPr>
            <p:spPr>
              <a:xfrm>
                <a:off x="658812" y="3850626"/>
                <a:ext cx="11002919" cy="1493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Indexing: 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Transform to the corresponding element index in the data buffer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n x m matrix, </a:t>
                </a: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j] indexed as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2" y="3850626"/>
                <a:ext cx="11002919" cy="1493550"/>
              </a:xfrm>
              <a:prstGeom prst="rect">
                <a:avLst/>
              </a:prstGeom>
              <a:blipFill>
                <a:blip r:embed="rId2"/>
                <a:stretch>
                  <a:fillRect l="-806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0A5739E-624B-C91D-7789-728A53EAE6BE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96614B1A-F535-EDF6-3EE4-C7C8269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F2F43-FAF8-4E47-1D14-2E5B2A7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51</a:t>
            </a:fld>
            <a:endParaRPr lang="zh-CN" altLang="en-US"/>
          </a:p>
        </p:txBody>
      </p:sp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F93A3973-0095-6273-C3CB-48A6722FE5D1}"/>
              </a:ext>
            </a:extLst>
          </p:cNvPr>
          <p:cNvGraphicFramePr>
            <a:graphicFrameLocks noGrp="1"/>
          </p:cNvGraphicFramePr>
          <p:nvPr/>
        </p:nvGraphicFramePr>
        <p:xfrm>
          <a:off x="5127654" y="304264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(n, m),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140F26FF-42A8-D6EA-F308-5EC428210FC6}"/>
              </a:ext>
            </a:extLst>
          </p:cNvPr>
          <p:cNvSpPr txBox="1"/>
          <p:nvPr/>
        </p:nvSpPr>
        <p:spPr>
          <a:xfrm>
            <a:off x="6506895" y="3431190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64" name="曲线连接符 63">
            <a:extLst>
              <a:ext uri="{FF2B5EF4-FFF2-40B4-BE49-F238E27FC236}">
                <a16:creationId xmlns:a16="http://schemas.microsoft.com/office/drawing/2014/main" id="{B0430C4D-D0A9-8EB9-B708-66CDB84352D4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5127654" y="3228061"/>
            <a:ext cx="5913557" cy="12700"/>
          </a:xfrm>
          <a:prstGeom prst="curvedConnector5">
            <a:avLst>
              <a:gd name="adj1" fmla="val -3866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表格 37">
            <a:extLst>
              <a:ext uri="{FF2B5EF4-FFF2-40B4-BE49-F238E27FC236}">
                <a16:creationId xmlns:a16="http://schemas.microsoft.com/office/drawing/2014/main" id="{3C15A496-15FE-1AF7-B7FB-D4D80941441D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2844034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B5CCBCA0-3244-7342-0D74-151D2CB7DBE5}"/>
              </a:ext>
            </a:extLst>
          </p:cNvPr>
          <p:cNvSpPr txBox="1"/>
          <p:nvPr/>
        </p:nvSpPr>
        <p:spPr>
          <a:xfrm>
            <a:off x="658813" y="2360779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n x m matrix </a:t>
            </a:r>
            <a:endParaRPr lang="zh-CN" altLang="en-US" sz="2400" dirty="0"/>
          </a:p>
        </p:txBody>
      </p:sp>
      <p:sp>
        <p:nvSpPr>
          <p:cNvPr id="78" name="右箭头 77">
            <a:extLst>
              <a:ext uri="{FF2B5EF4-FFF2-40B4-BE49-F238E27FC236}">
                <a16:creationId xmlns:a16="http://schemas.microsoft.com/office/drawing/2014/main" id="{C91ABCD9-CF2B-48C7-0DEB-AE86C17C839F}"/>
              </a:ext>
            </a:extLst>
          </p:cNvPr>
          <p:cNvSpPr/>
          <p:nvPr/>
        </p:nvSpPr>
        <p:spPr>
          <a:xfrm>
            <a:off x="3620022" y="2978064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8C8E2F1-2EE4-E5CB-DD22-650FE31209F6}"/>
              </a:ext>
            </a:extLst>
          </p:cNvPr>
          <p:cNvSpPr txBox="1"/>
          <p:nvPr/>
        </p:nvSpPr>
        <p:spPr>
          <a:xfrm>
            <a:off x="3537559" y="2462673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storage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7260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9433"/>
            <a:ext cx="6336582" cy="18486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Reshape not necessarily changes data buffer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Elements are stored in a continuous data buffer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/>
              <p:nvPr/>
            </p:nvSpPr>
            <p:spPr>
              <a:xfrm>
                <a:off x="658813" y="3749341"/>
                <a:ext cx="6336581" cy="53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Indexing: </a:t>
                </a: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j]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∗6+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3749341"/>
                <a:ext cx="6336581" cy="532710"/>
              </a:xfrm>
              <a:prstGeom prst="rect">
                <a:avLst/>
              </a:prstGeom>
              <a:blipFill>
                <a:blip r:embed="rId2"/>
                <a:stretch>
                  <a:fillRect l="-1397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0A5739E-624B-C91D-7789-728A53EAE6BE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96614B1A-F535-EDF6-3EE4-C7C8269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F2F43-FAF8-4E47-1D14-2E5B2A7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52</a:t>
            </a:fld>
            <a:endParaRPr lang="zh-CN" altLang="en-US"/>
          </a:p>
        </p:txBody>
      </p:sp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F93A3973-0095-6273-C3CB-48A6722FE5D1}"/>
              </a:ext>
            </a:extLst>
          </p:cNvPr>
          <p:cNvGraphicFramePr>
            <a:graphicFrameLocks noGrp="1"/>
          </p:cNvGraphicFramePr>
          <p:nvPr/>
        </p:nvGraphicFramePr>
        <p:xfrm>
          <a:off x="5127654" y="304264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 6),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140F26FF-42A8-D6EA-F308-5EC428210FC6}"/>
              </a:ext>
            </a:extLst>
          </p:cNvPr>
          <p:cNvSpPr txBox="1"/>
          <p:nvPr/>
        </p:nvSpPr>
        <p:spPr>
          <a:xfrm>
            <a:off x="6506895" y="3431190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64" name="曲线连接符 63">
            <a:extLst>
              <a:ext uri="{FF2B5EF4-FFF2-40B4-BE49-F238E27FC236}">
                <a16:creationId xmlns:a16="http://schemas.microsoft.com/office/drawing/2014/main" id="{B0430C4D-D0A9-8EB9-B708-66CDB84352D4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5127654" y="3228061"/>
            <a:ext cx="5913557" cy="12700"/>
          </a:xfrm>
          <a:prstGeom prst="curvedConnector5">
            <a:avLst>
              <a:gd name="adj1" fmla="val -3866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表格 37">
            <a:extLst>
              <a:ext uri="{FF2B5EF4-FFF2-40B4-BE49-F238E27FC236}">
                <a16:creationId xmlns:a16="http://schemas.microsoft.com/office/drawing/2014/main" id="{3C15A496-15FE-1AF7-B7FB-D4D80941441D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2844034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B5CCBCA0-3244-7342-0D74-151D2CB7DBE5}"/>
              </a:ext>
            </a:extLst>
          </p:cNvPr>
          <p:cNvSpPr txBox="1"/>
          <p:nvPr/>
        </p:nvSpPr>
        <p:spPr>
          <a:xfrm>
            <a:off x="658813" y="2360779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2 x 6 matrix </a:t>
            </a:r>
            <a:endParaRPr lang="zh-CN" altLang="en-US" sz="2400" dirty="0"/>
          </a:p>
        </p:txBody>
      </p:sp>
      <p:sp>
        <p:nvSpPr>
          <p:cNvPr id="78" name="右箭头 77">
            <a:extLst>
              <a:ext uri="{FF2B5EF4-FFF2-40B4-BE49-F238E27FC236}">
                <a16:creationId xmlns:a16="http://schemas.microsoft.com/office/drawing/2014/main" id="{C91ABCD9-CF2B-48C7-0DEB-AE86C17C839F}"/>
              </a:ext>
            </a:extLst>
          </p:cNvPr>
          <p:cNvSpPr/>
          <p:nvPr/>
        </p:nvSpPr>
        <p:spPr>
          <a:xfrm>
            <a:off x="3620022" y="2978064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8C8E2F1-2EE4-E5CB-DD22-650FE31209F6}"/>
              </a:ext>
            </a:extLst>
          </p:cNvPr>
          <p:cNvSpPr txBox="1"/>
          <p:nvPr/>
        </p:nvSpPr>
        <p:spPr>
          <a:xfrm>
            <a:off x="3537559" y="2462673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storage</a:t>
            </a:r>
            <a:endParaRPr lang="zh-CN" altLang="en-US" sz="2400" dirty="0"/>
          </a:p>
        </p:txBody>
      </p:sp>
      <p:graphicFrame>
        <p:nvGraphicFramePr>
          <p:cNvPr id="98" name="表格 31">
            <a:extLst>
              <a:ext uri="{FF2B5EF4-FFF2-40B4-BE49-F238E27FC236}">
                <a16:creationId xmlns:a16="http://schemas.microsoft.com/office/drawing/2014/main" id="{E2D603BD-A7AE-41FB-DCD4-F55CDF5D5334}"/>
              </a:ext>
            </a:extLst>
          </p:cNvPr>
          <p:cNvGraphicFramePr>
            <a:graphicFrameLocks noGrp="1"/>
          </p:cNvGraphicFramePr>
          <p:nvPr/>
        </p:nvGraphicFramePr>
        <p:xfrm>
          <a:off x="5127654" y="5010196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(3, 2, 2), </a:t>
                      </a:r>
                      <a:r>
                        <a:rPr lang="en-US" altLang="zh-CN" sz="1600" dirty="0" err="1"/>
                        <a:t>addr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99" name="文本框 98">
            <a:extLst>
              <a:ext uri="{FF2B5EF4-FFF2-40B4-BE49-F238E27FC236}">
                <a16:creationId xmlns:a16="http://schemas.microsoft.com/office/drawing/2014/main" id="{B0BDB9E5-6E01-554C-8487-93C1B9C604F3}"/>
              </a:ext>
            </a:extLst>
          </p:cNvPr>
          <p:cNvSpPr txBox="1"/>
          <p:nvPr/>
        </p:nvSpPr>
        <p:spPr>
          <a:xfrm>
            <a:off x="6506895" y="5398745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5A658773-747F-FBAC-C999-13436F1EC1FD}"/>
              </a:ext>
            </a:extLst>
          </p:cNvPr>
          <p:cNvCxnSpPr>
            <a:cxnSpLocks/>
            <a:stCxn id="98" idx="3"/>
            <a:endCxn id="98" idx="1"/>
          </p:cNvCxnSpPr>
          <p:nvPr/>
        </p:nvCxnSpPr>
        <p:spPr>
          <a:xfrm flipH="1">
            <a:off x="5127654" y="5195616"/>
            <a:ext cx="5913557" cy="12700"/>
          </a:xfrm>
          <a:prstGeom prst="curvedConnector5">
            <a:avLst>
              <a:gd name="adj1" fmla="val -3866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507523B-A217-B334-49F3-477BEE63E7EF}"/>
              </a:ext>
            </a:extLst>
          </p:cNvPr>
          <p:cNvSpPr txBox="1"/>
          <p:nvPr/>
        </p:nvSpPr>
        <p:spPr>
          <a:xfrm>
            <a:off x="658813" y="4328334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3</a:t>
            </a:r>
            <a:r>
              <a:rPr lang="en" altLang="zh-CN" sz="2400" dirty="0"/>
              <a:t> x </a:t>
            </a:r>
            <a:r>
              <a:rPr lang="en-US" altLang="zh-CN" sz="2400" dirty="0"/>
              <a:t>2</a:t>
            </a:r>
            <a:r>
              <a:rPr lang="en" altLang="zh-CN" sz="2400" dirty="0"/>
              <a:t> </a:t>
            </a:r>
            <a:r>
              <a:rPr lang="en-US" altLang="zh-CN" sz="2400" dirty="0"/>
              <a:t>x</a:t>
            </a:r>
            <a:r>
              <a:rPr lang="en" altLang="zh-CN" sz="2400" dirty="0"/>
              <a:t> </a:t>
            </a:r>
            <a:r>
              <a:rPr lang="en-US" altLang="zh-CN" sz="2400" dirty="0"/>
              <a:t>2</a:t>
            </a:r>
            <a:r>
              <a:rPr lang="en" altLang="zh-CN" sz="2400" dirty="0"/>
              <a:t> tensor</a:t>
            </a:r>
            <a:endParaRPr lang="zh-CN" altLang="en-US" sz="2400" dirty="0"/>
          </a:p>
        </p:txBody>
      </p:sp>
      <p:sp>
        <p:nvSpPr>
          <p:cNvPr id="103" name="右箭头 102">
            <a:extLst>
              <a:ext uri="{FF2B5EF4-FFF2-40B4-BE49-F238E27FC236}">
                <a16:creationId xmlns:a16="http://schemas.microsoft.com/office/drawing/2014/main" id="{7E144546-875A-B174-0647-E4A70B5DD3F8}"/>
              </a:ext>
            </a:extLst>
          </p:cNvPr>
          <p:cNvSpPr/>
          <p:nvPr/>
        </p:nvSpPr>
        <p:spPr>
          <a:xfrm>
            <a:off x="3620022" y="4945619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5DC0D09-094D-08A4-4F94-8CE610B2CDC1}"/>
              </a:ext>
            </a:extLst>
          </p:cNvPr>
          <p:cNvSpPr txBox="1"/>
          <p:nvPr/>
        </p:nvSpPr>
        <p:spPr>
          <a:xfrm>
            <a:off x="3537559" y="4430228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storage</a:t>
            </a:r>
            <a:endParaRPr lang="zh-CN" altLang="en-US" sz="2400" dirty="0"/>
          </a:p>
        </p:txBody>
      </p:sp>
      <p:graphicFrame>
        <p:nvGraphicFramePr>
          <p:cNvPr id="105" name="表格 104">
            <a:extLst>
              <a:ext uri="{FF2B5EF4-FFF2-40B4-BE49-F238E27FC236}">
                <a16:creationId xmlns:a16="http://schemas.microsoft.com/office/drawing/2014/main" id="{C1E8633F-F494-EB6D-0CDD-1D8FE4E58947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87841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106" name="表格 105">
            <a:extLst>
              <a:ext uri="{FF2B5EF4-FFF2-40B4-BE49-F238E27FC236}">
                <a16:creationId xmlns:a16="http://schemas.microsoft.com/office/drawing/2014/main" id="{ECB7D799-937E-FCF9-6E06-82DFAA35B1D8}"/>
              </a:ext>
            </a:extLst>
          </p:cNvPr>
          <p:cNvGraphicFramePr>
            <a:graphicFrameLocks noGrp="1"/>
          </p:cNvGraphicFramePr>
          <p:nvPr/>
        </p:nvGraphicFramePr>
        <p:xfrm>
          <a:off x="866340" y="4995294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107" name="表格 106">
            <a:extLst>
              <a:ext uri="{FF2B5EF4-FFF2-40B4-BE49-F238E27FC236}">
                <a16:creationId xmlns:a16="http://schemas.microsoft.com/office/drawing/2014/main" id="{DE4C2F7C-C8F6-43E1-0764-D27118DEA679}"/>
              </a:ext>
            </a:extLst>
          </p:cNvPr>
          <p:cNvGraphicFramePr>
            <a:graphicFrameLocks noGrp="1"/>
          </p:cNvGraphicFramePr>
          <p:nvPr/>
        </p:nvGraphicFramePr>
        <p:xfrm>
          <a:off x="1098136" y="513579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/>
              <p:nvPr/>
            </p:nvSpPr>
            <p:spPr>
              <a:xfrm>
                <a:off x="664231" y="5932454"/>
                <a:ext cx="8494283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Indexing: </a:t>
                </a: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j, k] finds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 ∗2+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∗2+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1" y="5932454"/>
                <a:ext cx="8494283" cy="596766"/>
              </a:xfrm>
              <a:prstGeom prst="rect">
                <a:avLst/>
              </a:prstGeom>
              <a:blipFill>
                <a:blip r:embed="rId3"/>
                <a:stretch>
                  <a:fillRect l="-1196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7733296A-81C5-B20A-1360-6944F1F781CC}"/>
              </a:ext>
            </a:extLst>
          </p:cNvPr>
          <p:cNvSpPr txBox="1"/>
          <p:nvPr/>
        </p:nvSpPr>
        <p:spPr>
          <a:xfrm>
            <a:off x="7152586" y="4107137"/>
            <a:ext cx="383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FF0000"/>
                </a:solidFill>
              </a:rPr>
              <a:t>Data buffer can be the same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B8EE50-B5A1-EA99-C877-81109F87ACC6}"/>
              </a:ext>
            </a:extLst>
          </p:cNvPr>
          <p:cNvSpPr/>
          <p:nvPr/>
        </p:nvSpPr>
        <p:spPr>
          <a:xfrm>
            <a:off x="5010411" y="2822444"/>
            <a:ext cx="4321479" cy="30550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25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D9424-FC52-AD96-465E-F4800DC9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9433"/>
            <a:ext cx="6336582" cy="18486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Reshape not necessarily changes data buffer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Elements are stored in a continuous data buffer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/>
              <p:nvPr/>
            </p:nvSpPr>
            <p:spPr>
              <a:xfrm>
                <a:off x="658814" y="5606740"/>
                <a:ext cx="5325696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 err="1"/>
                  <a:t>arr</a:t>
                </a:r>
                <a:r>
                  <a:rPr kumimoji="1" lang="en-US" altLang="zh-CN" sz="2400" dirty="0"/>
                  <a:t>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j]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𝑎𝑑𝑑𝑟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 ∗6+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6C4F3BA-27ED-CAFC-2B82-65C440AC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4" y="5606740"/>
                <a:ext cx="5325696" cy="533288"/>
              </a:xfrm>
              <a:prstGeom prst="rect">
                <a:avLst/>
              </a:prstGeom>
              <a:blipFill>
                <a:blip r:embed="rId2"/>
                <a:stretch>
                  <a:fillRect l="-1663" b="-23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0A5739E-624B-C91D-7789-728A53EAE6BE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Reshape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96614B1A-F535-EDF6-3EE4-C7C8269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F2F43-FAF8-4E47-1D14-2E5B2A70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53</a:t>
            </a:fld>
            <a:endParaRPr lang="zh-CN" altLang="en-US"/>
          </a:p>
        </p:txBody>
      </p:sp>
      <p:graphicFrame>
        <p:nvGraphicFramePr>
          <p:cNvPr id="24" name="表格 31">
            <a:extLst>
              <a:ext uri="{FF2B5EF4-FFF2-40B4-BE49-F238E27FC236}">
                <a16:creationId xmlns:a16="http://schemas.microsoft.com/office/drawing/2014/main" id="{F93A3973-0095-6273-C3CB-48A6722FE5D1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4790232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 6),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cxnSp>
        <p:nvCxnSpPr>
          <p:cNvPr id="64" name="曲线连接符 63">
            <a:extLst>
              <a:ext uri="{FF2B5EF4-FFF2-40B4-BE49-F238E27FC236}">
                <a16:creationId xmlns:a16="http://schemas.microsoft.com/office/drawing/2014/main" id="{B0430C4D-D0A9-8EB9-B708-66CDB84352D4}"/>
              </a:ext>
            </a:extLst>
          </p:cNvPr>
          <p:cNvCxnSpPr>
            <a:cxnSpLocks/>
            <a:stCxn id="24" idx="3"/>
            <a:endCxn id="24" idx="1"/>
          </p:cNvCxnSpPr>
          <p:nvPr/>
        </p:nvCxnSpPr>
        <p:spPr>
          <a:xfrm flipH="1">
            <a:off x="658813" y="4975652"/>
            <a:ext cx="5913557" cy="12700"/>
          </a:xfrm>
          <a:prstGeom prst="curvedConnector5">
            <a:avLst>
              <a:gd name="adj1" fmla="val 2232"/>
              <a:gd name="adj2" fmla="val 3260000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表格 37">
            <a:extLst>
              <a:ext uri="{FF2B5EF4-FFF2-40B4-BE49-F238E27FC236}">
                <a16:creationId xmlns:a16="http://schemas.microsoft.com/office/drawing/2014/main" id="{3C15A496-15FE-1AF7-B7FB-D4D80941441D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3064828"/>
          <a:ext cx="244695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7825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672653013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564058617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4087488472"/>
                    </a:ext>
                  </a:extLst>
                </a:gridCol>
                <a:gridCol w="407825">
                  <a:extLst>
                    <a:ext uri="{9D8B030D-6E8A-4147-A177-3AD203B41FA5}">
                      <a16:colId xmlns:a16="http://schemas.microsoft.com/office/drawing/2014/main" val="17369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B5CCBCA0-3244-7342-0D74-151D2CB7DBE5}"/>
              </a:ext>
            </a:extLst>
          </p:cNvPr>
          <p:cNvSpPr txBox="1"/>
          <p:nvPr/>
        </p:nvSpPr>
        <p:spPr>
          <a:xfrm>
            <a:off x="658813" y="2494872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2 x 6 matrix </a:t>
            </a:r>
            <a:endParaRPr lang="zh-CN" altLang="en-US" sz="2400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507523B-A217-B334-49F3-477BEE63E7EF}"/>
              </a:ext>
            </a:extLst>
          </p:cNvPr>
          <p:cNvSpPr txBox="1"/>
          <p:nvPr/>
        </p:nvSpPr>
        <p:spPr>
          <a:xfrm>
            <a:off x="5984510" y="2494548"/>
            <a:ext cx="244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3</a:t>
            </a:r>
            <a:r>
              <a:rPr lang="en" altLang="zh-CN" sz="2400" dirty="0"/>
              <a:t> x </a:t>
            </a:r>
            <a:r>
              <a:rPr lang="en-US" altLang="zh-CN" sz="2400" dirty="0"/>
              <a:t>2</a:t>
            </a:r>
            <a:r>
              <a:rPr lang="en" altLang="zh-CN" sz="2400" dirty="0"/>
              <a:t> </a:t>
            </a:r>
            <a:r>
              <a:rPr lang="en-US" altLang="zh-CN" sz="2400" dirty="0"/>
              <a:t>x</a:t>
            </a:r>
            <a:r>
              <a:rPr lang="en" altLang="zh-CN" sz="2400" dirty="0"/>
              <a:t> </a:t>
            </a:r>
            <a:r>
              <a:rPr lang="en-US" altLang="zh-CN" sz="2400" dirty="0"/>
              <a:t>2</a:t>
            </a:r>
            <a:r>
              <a:rPr lang="en" altLang="zh-CN" sz="2400" dirty="0"/>
              <a:t> tensor</a:t>
            </a:r>
            <a:endParaRPr lang="zh-CN" altLang="en-US" sz="2400" dirty="0"/>
          </a:p>
        </p:txBody>
      </p:sp>
      <p:graphicFrame>
        <p:nvGraphicFramePr>
          <p:cNvPr id="105" name="表格 104">
            <a:extLst>
              <a:ext uri="{FF2B5EF4-FFF2-40B4-BE49-F238E27FC236}">
                <a16:creationId xmlns:a16="http://schemas.microsoft.com/office/drawing/2014/main" id="{C1E8633F-F494-EB6D-0CDD-1D8FE4E58947}"/>
              </a:ext>
            </a:extLst>
          </p:cNvPr>
          <p:cNvGraphicFramePr>
            <a:graphicFrameLocks noGrp="1"/>
          </p:cNvGraphicFramePr>
          <p:nvPr/>
        </p:nvGraphicFramePr>
        <p:xfrm>
          <a:off x="5984510" y="295641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3126464300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24005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06393"/>
                  </a:ext>
                </a:extLst>
              </a:tr>
            </a:tbl>
          </a:graphicData>
        </a:graphic>
      </p:graphicFrame>
      <p:graphicFrame>
        <p:nvGraphicFramePr>
          <p:cNvPr id="106" name="表格 105">
            <a:extLst>
              <a:ext uri="{FF2B5EF4-FFF2-40B4-BE49-F238E27FC236}">
                <a16:creationId xmlns:a16="http://schemas.microsoft.com/office/drawing/2014/main" id="{ECB7D799-937E-FCF9-6E06-82DFAA35B1D8}"/>
              </a:ext>
            </a:extLst>
          </p:cNvPr>
          <p:cNvGraphicFramePr>
            <a:graphicFrameLocks noGrp="1"/>
          </p:cNvGraphicFramePr>
          <p:nvPr/>
        </p:nvGraphicFramePr>
        <p:xfrm>
          <a:off x="6192037" y="3073294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p:graphicFrame>
        <p:nvGraphicFramePr>
          <p:cNvPr id="107" name="表格 106">
            <a:extLst>
              <a:ext uri="{FF2B5EF4-FFF2-40B4-BE49-F238E27FC236}">
                <a16:creationId xmlns:a16="http://schemas.microsoft.com/office/drawing/2014/main" id="{DE4C2F7C-C8F6-43E1-0764-D27118DEA679}"/>
              </a:ext>
            </a:extLst>
          </p:cNvPr>
          <p:cNvGraphicFramePr>
            <a:graphicFrameLocks noGrp="1"/>
          </p:cNvGraphicFramePr>
          <p:nvPr/>
        </p:nvGraphicFramePr>
        <p:xfrm>
          <a:off x="6423833" y="3213798"/>
          <a:ext cx="824676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338">
                  <a:extLst>
                    <a:ext uri="{9D8B030D-6E8A-4147-A177-3AD203B41FA5}">
                      <a16:colId xmlns:a16="http://schemas.microsoft.com/office/drawing/2014/main" val="1240505711"/>
                    </a:ext>
                  </a:extLst>
                </a:gridCol>
                <a:gridCol w="412338">
                  <a:extLst>
                    <a:ext uri="{9D8B030D-6E8A-4147-A177-3AD203B41FA5}">
                      <a16:colId xmlns:a16="http://schemas.microsoft.com/office/drawing/2014/main" val="171919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3989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/>
              <p:nvPr/>
            </p:nvSpPr>
            <p:spPr>
              <a:xfrm>
                <a:off x="5984510" y="5607043"/>
                <a:ext cx="6813807" cy="59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en-US" altLang="zh-CN" sz="2400" dirty="0"/>
                  <a:t>arr[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, j, k] finds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𝑎𝑑𝑑𝑟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 ∗2+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∗2+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0E1088-646F-1D1B-1128-5DED68CDE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10" y="5607043"/>
                <a:ext cx="6813807" cy="596766"/>
              </a:xfrm>
              <a:prstGeom prst="rect">
                <a:avLst/>
              </a:prstGeom>
              <a:blipFill>
                <a:blip r:embed="rId3"/>
                <a:stretch>
                  <a:fillRect l="-149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D5E6D76A-8268-32C0-A479-EA07A1C2788C}"/>
              </a:ext>
            </a:extLst>
          </p:cNvPr>
          <p:cNvGraphicFramePr>
            <a:graphicFrameLocks noGrp="1"/>
          </p:cNvGraphicFramePr>
          <p:nvPr/>
        </p:nvGraphicFramePr>
        <p:xfrm>
          <a:off x="6572370" y="4790232"/>
          <a:ext cx="15880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022">
                  <a:extLst>
                    <a:ext uri="{9D8B030D-6E8A-4147-A177-3AD203B41FA5}">
                      <a16:colId xmlns:a16="http://schemas.microsoft.com/office/drawing/2014/main" val="4110574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(3, 2, 2), </a:t>
                      </a:r>
                      <a:r>
                        <a:rPr lang="en-US" altLang="zh-CN" dirty="0" err="1"/>
                        <a:t>addr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995983"/>
                  </a:ext>
                </a:extLst>
              </a:tr>
            </a:tbl>
          </a:graphicData>
        </a:graphic>
      </p:graphicFrame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id="{BB325091-7A75-23BA-E620-ACBABCED025A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 flipH="1">
            <a:off x="658813" y="4975652"/>
            <a:ext cx="7501579" cy="12700"/>
          </a:xfrm>
          <a:prstGeom prst="curvedConnector5">
            <a:avLst>
              <a:gd name="adj1" fmla="val -3047"/>
              <a:gd name="adj2" fmla="val -3534362"/>
              <a:gd name="adj3" fmla="val 10304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箭头 27">
            <a:extLst>
              <a:ext uri="{FF2B5EF4-FFF2-40B4-BE49-F238E27FC236}">
                <a16:creationId xmlns:a16="http://schemas.microsoft.com/office/drawing/2014/main" id="{5FDDD390-BEED-3EF1-CF33-EC18ADA30A03}"/>
              </a:ext>
            </a:extLst>
          </p:cNvPr>
          <p:cNvSpPr/>
          <p:nvPr/>
        </p:nvSpPr>
        <p:spPr>
          <a:xfrm rot="5400000">
            <a:off x="1672998" y="4027199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右箭头 28">
            <a:extLst>
              <a:ext uri="{FF2B5EF4-FFF2-40B4-BE49-F238E27FC236}">
                <a16:creationId xmlns:a16="http://schemas.microsoft.com/office/drawing/2014/main" id="{A6E862CC-9E8E-C727-3CD9-EBA60F8FDBE7}"/>
              </a:ext>
            </a:extLst>
          </p:cNvPr>
          <p:cNvSpPr/>
          <p:nvPr/>
        </p:nvSpPr>
        <p:spPr>
          <a:xfrm rot="5400000">
            <a:off x="6590405" y="4027198"/>
            <a:ext cx="418578" cy="43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F1F02CE-024D-D2B4-F5F5-D9C4F0F7F64E}"/>
              </a:ext>
            </a:extLst>
          </p:cNvPr>
          <p:cNvSpPr txBox="1"/>
          <p:nvPr/>
        </p:nvSpPr>
        <p:spPr>
          <a:xfrm>
            <a:off x="2069685" y="3963112"/>
            <a:ext cx="466595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400" dirty="0"/>
              <a:t>Why not use the same data buffer</a:t>
            </a:r>
          </a:p>
        </p:txBody>
      </p:sp>
    </p:spTree>
    <p:extLst>
      <p:ext uri="{BB962C8B-B14F-4D97-AF65-F5344CB8AC3E}">
        <p14:creationId xmlns:p14="http://schemas.microsoft.com/office/powerpoint/2010/main" val="2099177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36FA2CE7-2B74-8533-DA9C-F4B210082CEA}"/>
              </a:ext>
            </a:extLst>
          </p:cNvPr>
          <p:cNvCxnSpPr>
            <a:cxnSpLocks/>
          </p:cNvCxnSpPr>
          <p:nvPr/>
        </p:nvCxnSpPr>
        <p:spPr>
          <a:xfrm flipH="1">
            <a:off x="5405599" y="3958545"/>
            <a:ext cx="5913557" cy="12700"/>
          </a:xfrm>
          <a:prstGeom prst="curvedConnector5">
            <a:avLst>
              <a:gd name="adj1" fmla="val 17014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>
            <a:extLst>
              <a:ext uri="{FF2B5EF4-FFF2-40B4-BE49-F238E27FC236}">
                <a16:creationId xmlns:a16="http://schemas.microsoft.com/office/drawing/2014/main" id="{EAE4EC12-A2E9-4B9E-9E30-84DB41C00505}"/>
              </a:ext>
            </a:extLst>
          </p:cNvPr>
          <p:cNvCxnSpPr>
            <a:cxnSpLocks/>
          </p:cNvCxnSpPr>
          <p:nvPr/>
        </p:nvCxnSpPr>
        <p:spPr>
          <a:xfrm flipH="1">
            <a:off x="5405599" y="6016047"/>
            <a:ext cx="5913557" cy="12700"/>
          </a:xfrm>
          <a:prstGeom prst="curvedConnector5">
            <a:avLst>
              <a:gd name="adj1" fmla="val 18971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15B1CAF6-728C-DE90-7661-65BFBB1D5BC7}"/>
              </a:ext>
            </a:extLst>
          </p:cNvPr>
          <p:cNvCxnSpPr>
            <a:cxnSpLocks/>
          </p:cNvCxnSpPr>
          <p:nvPr/>
        </p:nvCxnSpPr>
        <p:spPr>
          <a:xfrm flipH="1">
            <a:off x="7820343" y="6028747"/>
            <a:ext cx="3639109" cy="185420"/>
          </a:xfrm>
          <a:prstGeom prst="curvedConnector4">
            <a:avLst>
              <a:gd name="adj1" fmla="val -6282"/>
              <a:gd name="adj2" fmla="val 22328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73885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Copies and Views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CFA9DE-BC4A-5688-162F-E27795BC2348}"/>
              </a:ext>
            </a:extLst>
          </p:cNvPr>
          <p:cNvSpPr txBox="1"/>
          <p:nvPr/>
        </p:nvSpPr>
        <p:spPr>
          <a:xfrm>
            <a:off x="658813" y="1268413"/>
            <a:ext cx="11533187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Some operations create views, some operations create copies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View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Create an array with the same data buffer but with different metadata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Notice: changes will reflect in the original copy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Faster and memory-efficient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kumimoji="1"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Copy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Create an array by duplicating the data buffer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Slower and memory-consuming</a:t>
            </a:r>
            <a:endParaRPr kumimoji="1" lang="zh-CN" altLang="en-US" sz="2400" dirty="0"/>
          </a:p>
        </p:txBody>
      </p:sp>
      <p:graphicFrame>
        <p:nvGraphicFramePr>
          <p:cNvPr id="3" name="表格 31">
            <a:extLst>
              <a:ext uri="{FF2B5EF4-FFF2-40B4-BE49-F238E27FC236}">
                <a16:creationId xmlns:a16="http://schemas.microsoft.com/office/drawing/2014/main" id="{0B63B0DE-213A-BAD8-56AB-91DACEC65E42}"/>
              </a:ext>
            </a:extLst>
          </p:cNvPr>
          <p:cNvGraphicFramePr>
            <a:graphicFrameLocks noGrp="1"/>
          </p:cNvGraphicFramePr>
          <p:nvPr/>
        </p:nvGraphicFramePr>
        <p:xfrm>
          <a:off x="5405599" y="3785825"/>
          <a:ext cx="6512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4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75336840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326501140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406905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arr2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50A4860F-4669-C9C0-23AC-2A8F33288165}"/>
              </a:ext>
            </a:extLst>
          </p:cNvPr>
          <p:cNvCxnSpPr>
            <a:cxnSpLocks/>
            <a:stCxn id="3" idx="3"/>
            <a:endCxn id="3" idx="1"/>
          </p:cNvCxnSpPr>
          <p:nvPr/>
        </p:nvCxnSpPr>
        <p:spPr>
          <a:xfrm flipH="1">
            <a:off x="5405599" y="3971245"/>
            <a:ext cx="6512090" cy="12700"/>
          </a:xfrm>
          <a:prstGeom prst="curvedConnector5">
            <a:avLst>
              <a:gd name="adj1" fmla="val -3510"/>
              <a:gd name="adj2" fmla="val 3260000"/>
              <a:gd name="adj3" fmla="val 10351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表格 31">
            <a:extLst>
              <a:ext uri="{FF2B5EF4-FFF2-40B4-BE49-F238E27FC236}">
                <a16:creationId xmlns:a16="http://schemas.microsoft.com/office/drawing/2014/main" id="{7EFA7E7B-3EFD-937F-9A70-B5A7F867A577}"/>
              </a:ext>
            </a:extLst>
          </p:cNvPr>
          <p:cNvGraphicFramePr>
            <a:graphicFrameLocks noGrp="1"/>
          </p:cNvGraphicFramePr>
          <p:nvPr/>
        </p:nvGraphicFramePr>
        <p:xfrm>
          <a:off x="5405599" y="5843327"/>
          <a:ext cx="6512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4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1585285383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383064">
                  <a:extLst>
                    <a:ext uri="{9D8B030D-6E8A-4147-A177-3AD203B41FA5}">
                      <a16:colId xmlns:a16="http://schemas.microsoft.com/office/drawing/2014/main" val="3326501140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  <a:gridCol w="1149193">
                  <a:extLst>
                    <a:ext uri="{9D8B030D-6E8A-4147-A177-3AD203B41FA5}">
                      <a16:colId xmlns:a16="http://schemas.microsoft.com/office/drawing/2014/main" val="406905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arr2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4" name="页脚占位符 1">
            <a:extLst>
              <a:ext uri="{FF2B5EF4-FFF2-40B4-BE49-F238E27FC236}">
                <a16:creationId xmlns:a16="http://schemas.microsoft.com/office/drawing/2014/main" id="{C2137A4D-263B-E364-407B-C72A39D1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FE6E512B-990E-5AF6-0D6C-300BC12C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561E97-5945-5382-1944-0367683610CE}"/>
              </a:ext>
            </a:extLst>
          </p:cNvPr>
          <p:cNvSpPr txBox="1"/>
          <p:nvPr/>
        </p:nvSpPr>
        <p:spPr>
          <a:xfrm>
            <a:off x="658813" y="602239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</a:rPr>
              <a:t>np.shares_memory</a:t>
            </a:r>
            <a:r>
              <a:rPr kumimoji="1" lang="en-US" altLang="zh-CN" dirty="0">
                <a:solidFill>
                  <a:srgbClr val="FF0000"/>
                </a:solidFill>
              </a:rPr>
              <a:t>() for checking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7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2A1180-FC9B-EAED-6199-ED13FA0212B1}"/>
              </a:ext>
            </a:extLst>
          </p:cNvPr>
          <p:cNvSpPr txBox="1"/>
          <p:nvPr/>
        </p:nvSpPr>
        <p:spPr>
          <a:xfrm>
            <a:off x="670688" y="1273195"/>
            <a:ext cx="1036488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</a:rPr>
              <a:t>Reshape:</a:t>
            </a:r>
            <a:r>
              <a:rPr lang="zh-CN" altLang="en-US" sz="2400" dirty="0">
                <a:solidFill>
                  <a:srgbClr val="0014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usually</a:t>
            </a:r>
            <a:r>
              <a:rPr lang="en-US" altLang="zh-CN" sz="2400" dirty="0">
                <a:solidFill>
                  <a:srgbClr val="001400"/>
                </a:solidFill>
              </a:rPr>
              <a:t> creates a view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Careful: modification on the resulting array reflect on the original array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B15D5E1-9501-8EBB-4313-0A424443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94"/>
          <a:stretch/>
        </p:blipFill>
        <p:spPr>
          <a:xfrm>
            <a:off x="658813" y="2957153"/>
            <a:ext cx="5332946" cy="27987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300D979-5681-E9E0-D04E-5A79EA4FA0DD}"/>
              </a:ext>
            </a:extLst>
          </p:cNvPr>
          <p:cNvSpPr txBox="1"/>
          <p:nvPr/>
        </p:nvSpPr>
        <p:spPr>
          <a:xfrm>
            <a:off x="673279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Copies and Views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56C8AD3E-6F27-A99A-C05B-07C04FE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930660B7-2520-7D2D-7A19-E76DC3F0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2330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A34796-395F-BE99-99DF-F7F36552386A}"/>
              </a:ext>
            </a:extLst>
          </p:cNvPr>
          <p:cNvSpPr txBox="1"/>
          <p:nvPr/>
        </p:nvSpPr>
        <p:spPr>
          <a:xfrm>
            <a:off x="660402" y="1266565"/>
            <a:ext cx="3782810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Indexing and Slicing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Basic: creates a view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3B4860-9B07-669F-DE61-5F8E7B4EB453}"/>
              </a:ext>
            </a:extLst>
          </p:cNvPr>
          <p:cNvSpPr/>
          <p:nvPr/>
        </p:nvSpPr>
        <p:spPr>
          <a:xfrm>
            <a:off x="10117159" y="161525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</a:t>
            </a:r>
            <a:endParaRPr kumimoji="1" lang="zh-CN" altLang="en-US" sz="9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920AAA-0F34-3047-3D3C-BD94A7C83544}"/>
              </a:ext>
            </a:extLst>
          </p:cNvPr>
          <p:cNvSpPr/>
          <p:nvPr/>
        </p:nvSpPr>
        <p:spPr>
          <a:xfrm>
            <a:off x="10488334" y="161525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40</a:t>
            </a:r>
            <a:endParaRPr kumimoji="1" lang="zh-CN" altLang="en-US" sz="9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8AFA69-E69B-734C-D61F-78BAEB1701E0}"/>
              </a:ext>
            </a:extLst>
          </p:cNvPr>
          <p:cNvSpPr/>
          <p:nvPr/>
        </p:nvSpPr>
        <p:spPr>
          <a:xfrm>
            <a:off x="10857932" y="1615251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80</a:t>
            </a:r>
            <a:endParaRPr kumimoji="1" lang="zh-CN" altLang="en-US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1E384E-A943-A468-D68B-114AA5130066}"/>
              </a:ext>
            </a:extLst>
          </p:cNvPr>
          <p:cNvSpPr/>
          <p:nvPr/>
        </p:nvSpPr>
        <p:spPr>
          <a:xfrm>
            <a:off x="11227530" y="1615250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50</a:t>
            </a:r>
            <a:endParaRPr kumimoji="1" lang="zh-CN" altLang="en-US" sz="9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02636CF-70EE-4908-2449-489F5577E872}"/>
              </a:ext>
            </a:extLst>
          </p:cNvPr>
          <p:cNvSpPr/>
          <p:nvPr/>
        </p:nvSpPr>
        <p:spPr>
          <a:xfrm>
            <a:off x="11597128" y="1615250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100</a:t>
            </a:r>
            <a:endParaRPr kumimoji="1" lang="zh-CN" altLang="en-US" sz="9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0E9AABD-22CF-47CD-CB7F-1C5D936B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38"/>
          <a:stretch/>
        </p:blipFill>
        <p:spPr>
          <a:xfrm>
            <a:off x="684440" y="2344156"/>
            <a:ext cx="3067205" cy="161838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2350FE-C2C1-FCA2-D7AB-9715E7E5A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538"/>
          <a:stretch/>
        </p:blipFill>
        <p:spPr>
          <a:xfrm>
            <a:off x="684440" y="4696341"/>
            <a:ext cx="3067205" cy="161838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D298F93-3D1F-19E5-102C-0A584C46F8AC}"/>
              </a:ext>
            </a:extLst>
          </p:cNvPr>
          <p:cNvSpPr txBox="1"/>
          <p:nvPr/>
        </p:nvSpPr>
        <p:spPr>
          <a:xfrm>
            <a:off x="9828795" y="12036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C000"/>
                </a:solidFill>
              </a:rPr>
              <a:t>a</a:t>
            </a:r>
            <a:endParaRPr kumimoji="1" lang="zh-CN" altLang="en-US" dirty="0">
              <a:solidFill>
                <a:srgbClr val="FFC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ED54B10-52D6-BEBE-7E35-97ABC2D050D6}"/>
              </a:ext>
            </a:extLst>
          </p:cNvPr>
          <p:cNvSpPr txBox="1"/>
          <p:nvPr/>
        </p:nvSpPr>
        <p:spPr>
          <a:xfrm>
            <a:off x="10272529" y="12036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1AC6C0A-DCCF-9B1C-0B2B-6C5D92F060D4}"/>
              </a:ext>
            </a:extLst>
          </p:cNvPr>
          <p:cNvSpPr/>
          <p:nvPr/>
        </p:nvSpPr>
        <p:spPr>
          <a:xfrm>
            <a:off x="10445821" y="1556027"/>
            <a:ext cx="1196549" cy="5023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468050F-5E36-1615-800C-E21E4867B631}"/>
              </a:ext>
            </a:extLst>
          </p:cNvPr>
          <p:cNvSpPr/>
          <p:nvPr/>
        </p:nvSpPr>
        <p:spPr>
          <a:xfrm>
            <a:off x="10068376" y="1594242"/>
            <a:ext cx="1941482" cy="4180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8A2EEDF-A3B1-1455-54D7-FC86940EB6D0}"/>
              </a:ext>
            </a:extLst>
          </p:cNvPr>
          <p:cNvSpPr/>
          <p:nvPr/>
        </p:nvSpPr>
        <p:spPr>
          <a:xfrm>
            <a:off x="8730498" y="4255869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</a:t>
            </a:r>
            <a:endParaRPr kumimoji="1" lang="zh-CN" altLang="en-US" sz="9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2C0F68D-2ADB-0031-A94B-E2A8DF078828}"/>
              </a:ext>
            </a:extLst>
          </p:cNvPr>
          <p:cNvSpPr/>
          <p:nvPr/>
        </p:nvSpPr>
        <p:spPr>
          <a:xfrm>
            <a:off x="9101673" y="4255869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40</a:t>
            </a:r>
            <a:endParaRPr kumimoji="1" lang="zh-CN" altLang="en-US" sz="9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87284AA-51F0-C099-7015-CE4A4385C203}"/>
              </a:ext>
            </a:extLst>
          </p:cNvPr>
          <p:cNvSpPr/>
          <p:nvPr/>
        </p:nvSpPr>
        <p:spPr>
          <a:xfrm>
            <a:off x="9471271" y="4255869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80</a:t>
            </a:r>
            <a:endParaRPr kumimoji="1" lang="zh-CN" altLang="en-US" sz="9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5B94738-F05E-95E8-0F13-E141EBFCD029}"/>
              </a:ext>
            </a:extLst>
          </p:cNvPr>
          <p:cNvSpPr/>
          <p:nvPr/>
        </p:nvSpPr>
        <p:spPr>
          <a:xfrm>
            <a:off x="9840869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50</a:t>
            </a:r>
            <a:endParaRPr kumimoji="1" lang="zh-CN" altLang="en-US" sz="9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E6BFF50-3208-8785-7FE4-19A52BA56D4C}"/>
              </a:ext>
            </a:extLst>
          </p:cNvPr>
          <p:cNvSpPr/>
          <p:nvPr/>
        </p:nvSpPr>
        <p:spPr>
          <a:xfrm>
            <a:off x="10210467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100</a:t>
            </a:r>
            <a:endParaRPr kumimoji="1" lang="zh-CN" altLang="en-US" sz="9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21A673-6F09-9BF2-3550-7FC6E707B743}"/>
              </a:ext>
            </a:extLst>
          </p:cNvPr>
          <p:cNvSpPr txBox="1"/>
          <p:nvPr/>
        </p:nvSpPr>
        <p:spPr>
          <a:xfrm>
            <a:off x="8541004" y="38699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C000"/>
                </a:solidFill>
              </a:rPr>
              <a:t>a</a:t>
            </a:r>
            <a:endParaRPr kumimoji="1" lang="zh-CN" altLang="en-US" dirty="0">
              <a:solidFill>
                <a:srgbClr val="FFC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2840481-DDB4-6DC6-4036-3F6115FA91D4}"/>
              </a:ext>
            </a:extLst>
          </p:cNvPr>
          <p:cNvSpPr txBox="1"/>
          <p:nvPr/>
        </p:nvSpPr>
        <p:spPr>
          <a:xfrm>
            <a:off x="10740600" y="38757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0AE813E-042C-75E1-8A83-62517B50ACAD}"/>
              </a:ext>
            </a:extLst>
          </p:cNvPr>
          <p:cNvSpPr/>
          <p:nvPr/>
        </p:nvSpPr>
        <p:spPr>
          <a:xfrm>
            <a:off x="10572953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…</a:t>
            </a:r>
            <a:endParaRPr kumimoji="1" lang="zh-CN" altLang="en-US" sz="9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12D2421-B65D-C081-1985-3CF7DDDB010F}"/>
              </a:ext>
            </a:extLst>
          </p:cNvPr>
          <p:cNvSpPr/>
          <p:nvPr/>
        </p:nvSpPr>
        <p:spPr>
          <a:xfrm>
            <a:off x="8681714" y="4198994"/>
            <a:ext cx="1966381" cy="4538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9147706-A951-B764-CE0C-1AEFDE105315}"/>
              </a:ext>
            </a:extLst>
          </p:cNvPr>
          <p:cNvSpPr/>
          <p:nvPr/>
        </p:nvSpPr>
        <p:spPr>
          <a:xfrm>
            <a:off x="10949702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40</a:t>
            </a:r>
            <a:endParaRPr kumimoji="1" lang="zh-CN" altLang="en-US" sz="9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9E4D42E-2BCD-F386-46F5-F05D8DC499AF}"/>
              </a:ext>
            </a:extLst>
          </p:cNvPr>
          <p:cNvSpPr/>
          <p:nvPr/>
        </p:nvSpPr>
        <p:spPr>
          <a:xfrm>
            <a:off x="11319300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80</a:t>
            </a:r>
            <a:endParaRPr kumimoji="1" lang="zh-CN" altLang="en-US" sz="9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729985D-E20E-1037-C795-C974398C4704}"/>
              </a:ext>
            </a:extLst>
          </p:cNvPr>
          <p:cNvSpPr/>
          <p:nvPr/>
        </p:nvSpPr>
        <p:spPr>
          <a:xfrm>
            <a:off x="11688898" y="4255868"/>
            <a:ext cx="369598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/>
              <a:t>50</a:t>
            </a:r>
            <a:endParaRPr kumimoji="1" lang="zh-CN" altLang="en-US" sz="9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FDACFA6-F40E-94A3-435C-A36C4C3519F7}"/>
              </a:ext>
            </a:extLst>
          </p:cNvPr>
          <p:cNvSpPr/>
          <p:nvPr/>
        </p:nvSpPr>
        <p:spPr>
          <a:xfrm>
            <a:off x="10905824" y="4198994"/>
            <a:ext cx="1196549" cy="453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FA5DF6-F193-9DC9-F370-6DCD591E25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537"/>
          <a:stretch/>
        </p:blipFill>
        <p:spPr>
          <a:xfrm>
            <a:off x="3856769" y="2330545"/>
            <a:ext cx="3067205" cy="16308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96B4B4-6B76-403A-88F4-71591ABF1D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537"/>
          <a:stretch/>
        </p:blipFill>
        <p:spPr>
          <a:xfrm>
            <a:off x="3869470" y="4693252"/>
            <a:ext cx="3067205" cy="1675445"/>
          </a:xfrm>
          <a:prstGeom prst="rect">
            <a:avLst/>
          </a:prstGeom>
        </p:spPr>
      </p:pic>
      <p:sp>
        <p:nvSpPr>
          <p:cNvPr id="5" name="页脚占位符 1">
            <a:extLst>
              <a:ext uri="{FF2B5EF4-FFF2-40B4-BE49-F238E27FC236}">
                <a16:creationId xmlns:a16="http://schemas.microsoft.com/office/drawing/2014/main" id="{B8EAC0E9-273C-D9B5-6EF4-7619334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23A68005-70E5-28A9-71CB-D506B2F2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42402A9-FB53-B487-5538-AA57E2829322}"/>
              </a:ext>
            </a:extLst>
          </p:cNvPr>
          <p:cNvSpPr txBox="1"/>
          <p:nvPr/>
        </p:nvSpPr>
        <p:spPr>
          <a:xfrm>
            <a:off x="658813" y="4086715"/>
            <a:ext cx="649739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Advanced: creates a copy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3ACD4F5-A47C-FCA7-8948-249715D51E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542"/>
          <a:stretch/>
        </p:blipFill>
        <p:spPr>
          <a:xfrm>
            <a:off x="7054243" y="2183254"/>
            <a:ext cx="2973522" cy="177483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8819ADD-00FC-4BF1-20B4-911221D980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625"/>
          <a:stretch/>
        </p:blipFill>
        <p:spPr>
          <a:xfrm>
            <a:off x="7154925" y="4706126"/>
            <a:ext cx="2973522" cy="17748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775DB1B-61CC-7D98-9E58-0BFCB2D37635}"/>
              </a:ext>
            </a:extLst>
          </p:cNvPr>
          <p:cNvSpPr txBox="1"/>
          <p:nvPr/>
        </p:nvSpPr>
        <p:spPr>
          <a:xfrm>
            <a:off x="673279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Copies and Views</a:t>
            </a:r>
          </a:p>
        </p:txBody>
      </p:sp>
    </p:spTree>
    <p:extLst>
      <p:ext uri="{BB962C8B-B14F-4D97-AF65-F5344CB8AC3E}">
        <p14:creationId xmlns:p14="http://schemas.microsoft.com/office/powerpoint/2010/main" val="4234849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2"/>
            <a:ext cx="10515600" cy="490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Introduction to NumPy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Creation and Indexing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Mathematical Operations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vs List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Array Operations: Views and Copies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4EFB8B-FC65-BFFC-C4C9-F91C1D28B166}"/>
              </a:ext>
            </a:extLst>
          </p:cNvPr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Outline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6AE44-7EA6-A0FF-6302-D9F0BE25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013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E00"/>
                </a:solidFill>
              </a:rPr>
              <a:t>Thank you!</a:t>
            </a:r>
            <a:endParaRPr lang="zh-CN" altLang="en-US" dirty="0">
              <a:solidFill>
                <a:srgbClr val="003E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33C06-3FD0-ADD4-CC0A-209FC64A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780183-27B7-6E77-72BE-C314B7D9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Basic Object: </a:t>
            </a:r>
            <a:r>
              <a:rPr lang="en-US" altLang="zh-CN" sz="4400" b="1" dirty="0" err="1">
                <a:solidFill>
                  <a:srgbClr val="008000"/>
                </a:solidFill>
                <a:ea typeface="+mj-ea"/>
                <a:cs typeface="+mj-cs"/>
                <a:sym typeface="+mn-lt"/>
              </a:rPr>
              <a:t>ndarray</a:t>
            </a:r>
            <a:endParaRPr lang="zh-CN" altLang="en-US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987E1E-BD9D-B497-36AF-8C341A868491}"/>
              </a:ext>
            </a:extLst>
          </p:cNvPr>
          <p:cNvSpPr txBox="1"/>
          <p:nvPr/>
        </p:nvSpPr>
        <p:spPr>
          <a:xfrm>
            <a:off x="660399" y="1281869"/>
            <a:ext cx="10301249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Homogeneous multi-dimensional array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A table of elements (usually numbers) of the same type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Indexed by a tuple of non-negative integers</a:t>
            </a:r>
          </a:p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Any array object is called an </a:t>
            </a:r>
            <a:r>
              <a:rPr lang="en" altLang="zh-CN" sz="2400" b="1" i="0" u="none" strike="noStrike" dirty="0" err="1">
                <a:solidFill>
                  <a:srgbClr val="333333"/>
                </a:solidFill>
                <a:effectLst/>
              </a:rPr>
              <a:t>ndarray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in NumPy</a:t>
            </a:r>
          </a:p>
        </p:txBody>
      </p:sp>
      <p:pic>
        <p:nvPicPr>
          <p:cNvPr id="3" name="Picture 2" descr="Python NumPy Tutorial">
            <a:extLst>
              <a:ext uri="{FF2B5EF4-FFF2-40B4-BE49-F238E27FC236}">
                <a16:creationId xmlns:a16="http://schemas.microsoft.com/office/drawing/2014/main" id="{6370E798-354D-A046-5D1A-618A26884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 r="73879" b="31233"/>
          <a:stretch/>
        </p:blipFill>
        <p:spPr bwMode="auto">
          <a:xfrm>
            <a:off x="1033049" y="3783870"/>
            <a:ext cx="1947756" cy="228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ython NumPy Tutorial">
            <a:extLst>
              <a:ext uri="{FF2B5EF4-FFF2-40B4-BE49-F238E27FC236}">
                <a16:creationId xmlns:a16="http://schemas.microsoft.com/office/drawing/2014/main" id="{056B53E7-9535-8CB2-1B9C-0BB9329EE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4351" r="43828" b="18509"/>
          <a:stretch/>
        </p:blipFill>
        <p:spPr bwMode="auto">
          <a:xfrm>
            <a:off x="4072617" y="3250156"/>
            <a:ext cx="2231163" cy="28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E86780E-D2FD-FFAD-BE31-0B433336F7CB}"/>
              </a:ext>
            </a:extLst>
          </p:cNvPr>
          <p:cNvGrpSpPr/>
          <p:nvPr/>
        </p:nvGrpSpPr>
        <p:grpSpPr>
          <a:xfrm>
            <a:off x="7484298" y="2550017"/>
            <a:ext cx="3249867" cy="3592437"/>
            <a:chOff x="7989125" y="273162"/>
            <a:chExt cx="3542475" cy="3915889"/>
          </a:xfrm>
        </p:grpSpPr>
        <p:pic>
          <p:nvPicPr>
            <p:cNvPr id="7" name="Picture 2" descr="Python NumPy Tutorial">
              <a:extLst>
                <a:ext uri="{FF2B5EF4-FFF2-40B4-BE49-F238E27FC236}">
                  <a16:creationId xmlns:a16="http://schemas.microsoft.com/office/drawing/2014/main" id="{33AA5F94-4F37-86EF-7592-9A838CD0F3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6" t="14351"/>
            <a:stretch/>
          </p:blipFill>
          <p:spPr bwMode="auto">
            <a:xfrm>
              <a:off x="7989125" y="273162"/>
              <a:ext cx="3542475" cy="391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4C1481-8AF1-C0C3-C126-23EA89FCF70A}"/>
                </a:ext>
              </a:extLst>
            </p:cNvPr>
            <p:cNvSpPr/>
            <p:nvPr/>
          </p:nvSpPr>
          <p:spPr>
            <a:xfrm>
              <a:off x="10839204" y="273162"/>
              <a:ext cx="692396" cy="246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7FCFFB3-6FFB-7EB5-F3E5-38BE60E39FA5}"/>
              </a:ext>
            </a:extLst>
          </p:cNvPr>
          <p:cNvSpPr txBox="1"/>
          <p:nvPr/>
        </p:nvSpPr>
        <p:spPr>
          <a:xfrm>
            <a:off x="660399" y="6096760"/>
            <a:ext cx="269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solidFill>
                  <a:srgbClr val="000000"/>
                </a:solidFill>
              </a:rPr>
              <a:t>Vector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90828C-2354-3E39-470F-53015F21C54F}"/>
              </a:ext>
            </a:extLst>
          </p:cNvPr>
          <p:cNvSpPr txBox="1"/>
          <p:nvPr/>
        </p:nvSpPr>
        <p:spPr>
          <a:xfrm>
            <a:off x="3753529" y="6096760"/>
            <a:ext cx="2816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solidFill>
                  <a:srgbClr val="000000"/>
                </a:solidFill>
              </a:rPr>
              <a:t>Matrix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CB1B92-7094-FF9A-1ACC-4C25BA09E8A1}"/>
              </a:ext>
            </a:extLst>
          </p:cNvPr>
          <p:cNvSpPr txBox="1"/>
          <p:nvPr/>
        </p:nvSpPr>
        <p:spPr>
          <a:xfrm>
            <a:off x="7484298" y="6096760"/>
            <a:ext cx="3249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solidFill>
                  <a:srgbClr val="000000"/>
                </a:solidFill>
              </a:rPr>
              <a:t>Tensor</a:t>
            </a:r>
            <a:endParaRPr lang="zh-CN" altLang="en-US" dirty="0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D4CE5D6-1E84-9705-DE48-D493C196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灯片编号占位符 2">
            <a:extLst>
              <a:ext uri="{FF2B5EF4-FFF2-40B4-BE49-F238E27FC236}">
                <a16:creationId xmlns:a16="http://schemas.microsoft.com/office/drawing/2014/main" id="{1CDBBE56-86BC-A04D-A0C3-F889D29E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0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Basic Object: </a:t>
            </a:r>
            <a:r>
              <a:rPr lang="en-US" altLang="zh-CN" sz="4400" b="1" dirty="0" err="1">
                <a:solidFill>
                  <a:srgbClr val="008000"/>
                </a:solidFill>
                <a:ea typeface="+mj-ea"/>
                <a:cs typeface="+mj-cs"/>
                <a:sym typeface="+mn-lt"/>
              </a:rPr>
              <a:t>ndarray</a:t>
            </a:r>
            <a:endParaRPr lang="zh-CN" altLang="en-US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987E1E-BD9D-B497-36AF-8C341A868491}"/>
              </a:ext>
            </a:extLst>
          </p:cNvPr>
          <p:cNvSpPr txBox="1"/>
          <p:nvPr/>
        </p:nvSpPr>
        <p:spPr>
          <a:xfrm>
            <a:off x="660400" y="1268990"/>
            <a:ext cx="4017190" cy="5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Attributes of an </a:t>
            </a:r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</a:rPr>
              <a:t>ndarray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 object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030FC89-F6AE-0B4A-624C-65DC5051F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" t="2915" r="50411" b="2947"/>
          <a:stretch/>
        </p:blipFill>
        <p:spPr>
          <a:xfrm>
            <a:off x="7510534" y="2041070"/>
            <a:ext cx="3752850" cy="4328793"/>
          </a:xfrm>
          <a:prstGeom prst="rect">
            <a:avLst/>
          </a:prstGeom>
        </p:spPr>
      </p:pic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62D6D22-034E-1811-8AA1-5CAEF3352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48302"/>
              </p:ext>
            </p:extLst>
          </p:nvPr>
        </p:nvGraphicFramePr>
        <p:xfrm>
          <a:off x="687199" y="2041070"/>
          <a:ext cx="572647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784">
                  <a:extLst>
                    <a:ext uri="{9D8B030D-6E8A-4147-A177-3AD203B41FA5}">
                      <a16:colId xmlns:a16="http://schemas.microsoft.com/office/drawing/2014/main" val="138850599"/>
                    </a:ext>
                  </a:extLst>
                </a:gridCol>
                <a:gridCol w="4391695">
                  <a:extLst>
                    <a:ext uri="{9D8B030D-6E8A-4147-A177-3AD203B41FA5}">
                      <a16:colId xmlns:a16="http://schemas.microsoft.com/office/drawing/2014/main" val="7711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Attributes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ndim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number of axes (dimensions)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8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shape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dimensions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8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The number of elements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49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dtype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type of elements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itemsize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size in bytes of each element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9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buffer containing actual elements </a:t>
                      </a:r>
                    </a:p>
                    <a:p>
                      <a:r>
                        <a:rPr lang="en-US" altLang="zh-CN" dirty="0"/>
                        <a:t>(not used, access through indexing)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91160"/>
                  </a:ext>
                </a:extLst>
              </a:tr>
            </a:tbl>
          </a:graphicData>
        </a:graphic>
      </p:graphicFrame>
      <p:graphicFrame>
        <p:nvGraphicFramePr>
          <p:cNvPr id="5" name="表格 31">
            <a:extLst>
              <a:ext uri="{FF2B5EF4-FFF2-40B4-BE49-F238E27FC236}">
                <a16:creationId xmlns:a16="http://schemas.microsoft.com/office/drawing/2014/main" id="{93FD2BAD-73DE-6AE6-6E4A-451EABE04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69575"/>
              </p:ext>
            </p:extLst>
          </p:nvPr>
        </p:nvGraphicFramePr>
        <p:xfrm>
          <a:off x="687199" y="5312921"/>
          <a:ext cx="59135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9">
                  <a:extLst>
                    <a:ext uri="{9D8B030D-6E8A-4147-A177-3AD203B41FA5}">
                      <a16:colId xmlns:a16="http://schemas.microsoft.com/office/drawing/2014/main" val="76728699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01782256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00493626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1270788523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01033270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073473926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4287597699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38200377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999237325"/>
                    </a:ext>
                  </a:extLst>
                </a:gridCol>
                <a:gridCol w="454889">
                  <a:extLst>
                    <a:ext uri="{9D8B030D-6E8A-4147-A177-3AD203B41FA5}">
                      <a16:colId xmlns:a16="http://schemas.microsoft.com/office/drawing/2014/main" val="2709253114"/>
                    </a:ext>
                  </a:extLst>
                </a:gridCol>
                <a:gridCol w="1364667">
                  <a:extLst>
                    <a:ext uri="{9D8B030D-6E8A-4147-A177-3AD203B41FA5}">
                      <a16:colId xmlns:a16="http://schemas.microsoft.com/office/drawing/2014/main" val="61829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arr1 meta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52373"/>
                  </a:ext>
                </a:extLst>
              </a:tr>
            </a:tbl>
          </a:graphicData>
        </a:graphic>
      </p:graphicFrame>
      <p:sp>
        <p:nvSpPr>
          <p:cNvPr id="7" name="左大括号 6">
            <a:extLst>
              <a:ext uri="{FF2B5EF4-FFF2-40B4-BE49-F238E27FC236}">
                <a16:creationId xmlns:a16="http://schemas.microsoft.com/office/drawing/2014/main" id="{8638354E-94D3-7CB3-C54E-84A0731D6916}"/>
              </a:ext>
            </a:extLst>
          </p:cNvPr>
          <p:cNvSpPr/>
          <p:nvPr/>
        </p:nvSpPr>
        <p:spPr>
          <a:xfrm rot="16200000">
            <a:off x="2510250" y="4007840"/>
            <a:ext cx="403761" cy="375284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8E58A9C-D5CF-9796-D650-3B045CB2E05C}"/>
              </a:ext>
            </a:extLst>
          </p:cNvPr>
          <p:cNvSpPr txBox="1"/>
          <p:nvPr/>
        </p:nvSpPr>
        <p:spPr>
          <a:xfrm>
            <a:off x="2066440" y="6089776"/>
            <a:ext cx="129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Buffer</a:t>
            </a:r>
            <a:endParaRPr lang="zh-CN" altLang="en-US" dirty="0"/>
          </a:p>
        </p:txBody>
      </p:sp>
      <p:cxnSp>
        <p:nvCxnSpPr>
          <p:cNvPr id="12" name="曲线连接符 11">
            <a:extLst>
              <a:ext uri="{FF2B5EF4-FFF2-40B4-BE49-F238E27FC236}">
                <a16:creationId xmlns:a16="http://schemas.microsoft.com/office/drawing/2014/main" id="{30A7FADB-6C0A-71D1-6A75-B92159086E9D}"/>
              </a:ext>
            </a:extLst>
          </p:cNvPr>
          <p:cNvCxnSpPr>
            <a:cxnSpLocks/>
            <a:stCxn id="5" idx="3"/>
            <a:endCxn id="5" idx="1"/>
          </p:cNvCxnSpPr>
          <p:nvPr/>
        </p:nvCxnSpPr>
        <p:spPr>
          <a:xfrm flipH="1">
            <a:off x="687199" y="5498341"/>
            <a:ext cx="5913557" cy="12700"/>
          </a:xfrm>
          <a:prstGeom prst="curvedConnector5">
            <a:avLst>
              <a:gd name="adj1" fmla="val -3866"/>
              <a:gd name="adj2" fmla="val -3472465"/>
              <a:gd name="adj3" fmla="val 1038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1">
            <a:extLst>
              <a:ext uri="{FF2B5EF4-FFF2-40B4-BE49-F238E27FC236}">
                <a16:creationId xmlns:a16="http://schemas.microsoft.com/office/drawing/2014/main" id="{AC41B62E-F207-132F-4EE3-32928F9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1138106E-EE30-05BA-439B-4E6F9083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46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69264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Array Creation and Indexing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356F058-16A7-BA24-36DE-BE1BDD2A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6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Array Creation</a:t>
            </a:r>
            <a:endParaRPr lang="zh-CN" altLang="en-US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987E1E-BD9D-B497-36AF-8C341A868491}"/>
              </a:ext>
            </a:extLst>
          </p:cNvPr>
          <p:cNvSpPr txBox="1"/>
          <p:nvPr/>
        </p:nvSpPr>
        <p:spPr>
          <a:xfrm>
            <a:off x="660400" y="1268990"/>
            <a:ext cx="9379747" cy="197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</a:rPr>
              <a:t>3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 basic ways for array creation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Conversion from other types (i.e. lists and tuples)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NumPy array creation functions (e.g. random, </a:t>
            </a:r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</a:rPr>
              <a:t>arange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, ones, zeros, etc.)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Load from files (e.g., csv)</a:t>
            </a:r>
            <a:endParaRPr lang="en" altLang="zh-CN" sz="2400" b="0" i="0" u="none" strike="noStrike" dirty="0">
              <a:solidFill>
                <a:srgbClr val="333333"/>
              </a:solidFill>
              <a:effectLst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8A05CC9-BC95-A81E-4A78-21B7D085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B24D57-1E14-2141-6D30-73F09F40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45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12996</TotalTime>
  <Words>2976</Words>
  <Application>Microsoft Macintosh PowerPoint</Application>
  <PresentationFormat>宽屏</PresentationFormat>
  <Paragraphs>918</Paragraphs>
  <Slides>58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7" baseType="lpstr">
      <vt:lpstr>等线</vt:lpstr>
      <vt:lpstr>urw-din</vt:lpstr>
      <vt:lpstr>Arial</vt:lpstr>
      <vt:lpstr>Calibri</vt:lpstr>
      <vt:lpstr>cambria</vt:lpstr>
      <vt:lpstr>Cambria Math</vt:lpstr>
      <vt:lpstr>Menlo</vt:lpstr>
      <vt:lpstr>Wingdings</vt:lpstr>
      <vt:lpstr>Office 主题​​</vt:lpstr>
      <vt:lpstr>Week6 - Scientific Computing NumPy Fundamentals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6187</cp:revision>
  <dcterms:created xsi:type="dcterms:W3CDTF">2022-11-06T11:57:15Z</dcterms:created>
  <dcterms:modified xsi:type="dcterms:W3CDTF">2024-03-10T10:03:53Z</dcterms:modified>
</cp:coreProperties>
</file>