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handoutMasterIdLst>
    <p:handoutMasterId r:id="rId63"/>
  </p:handoutMasterIdLst>
  <p:sldIdLst>
    <p:sldId id="256" r:id="rId2"/>
    <p:sldId id="257" r:id="rId3"/>
    <p:sldId id="438" r:id="rId4"/>
    <p:sldId id="259" r:id="rId5"/>
    <p:sldId id="426" r:id="rId6"/>
    <p:sldId id="429" r:id="rId7"/>
    <p:sldId id="428" r:id="rId8"/>
    <p:sldId id="261" r:id="rId9"/>
    <p:sldId id="262" r:id="rId10"/>
    <p:sldId id="264" r:id="rId11"/>
    <p:sldId id="263" r:id="rId12"/>
    <p:sldId id="555" r:id="rId13"/>
    <p:sldId id="269" r:id="rId14"/>
    <p:sldId id="433" r:id="rId15"/>
    <p:sldId id="274" r:id="rId16"/>
    <p:sldId id="275" r:id="rId17"/>
    <p:sldId id="430" r:id="rId18"/>
    <p:sldId id="337" r:id="rId19"/>
    <p:sldId id="272" r:id="rId20"/>
    <p:sldId id="554" r:id="rId21"/>
    <p:sldId id="431" r:id="rId22"/>
    <p:sldId id="273" r:id="rId23"/>
    <p:sldId id="551" r:id="rId24"/>
    <p:sldId id="552" r:id="rId25"/>
    <p:sldId id="556" r:id="rId26"/>
    <p:sldId id="553" r:id="rId27"/>
    <p:sldId id="436" r:id="rId28"/>
    <p:sldId id="277" r:id="rId29"/>
    <p:sldId id="557" r:id="rId30"/>
    <p:sldId id="560" r:id="rId31"/>
    <p:sldId id="281" r:id="rId32"/>
    <p:sldId id="278" r:id="rId33"/>
    <p:sldId id="559" r:id="rId34"/>
    <p:sldId id="558" r:id="rId35"/>
    <p:sldId id="280" r:id="rId36"/>
    <p:sldId id="435" r:id="rId37"/>
    <p:sldId id="265" r:id="rId38"/>
    <p:sldId id="561" r:id="rId39"/>
    <p:sldId id="267" r:id="rId40"/>
    <p:sldId id="562" r:id="rId41"/>
    <p:sldId id="564" r:id="rId42"/>
    <p:sldId id="266" r:id="rId43"/>
    <p:sldId id="439" r:id="rId44"/>
    <p:sldId id="283" r:id="rId45"/>
    <p:sldId id="284" r:id="rId46"/>
    <p:sldId id="285" r:id="rId47"/>
    <p:sldId id="287" r:id="rId48"/>
    <p:sldId id="288" r:id="rId49"/>
    <p:sldId id="403" r:id="rId50"/>
    <p:sldId id="357" r:id="rId51"/>
    <p:sldId id="407" r:id="rId52"/>
    <p:sldId id="409" r:id="rId53"/>
    <p:sldId id="418" r:id="rId54"/>
    <p:sldId id="408" r:id="rId55"/>
    <p:sldId id="417" r:id="rId56"/>
    <p:sldId id="419" r:id="rId57"/>
    <p:sldId id="421" r:id="rId58"/>
    <p:sldId id="464" r:id="rId59"/>
    <p:sldId id="469" r:id="rId60"/>
    <p:sldId id="331"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E826402-55A5-7A42-A022-00097538B4C9}">
          <p14:sldIdLst>
            <p14:sldId id="256"/>
            <p14:sldId id="257"/>
          </p14:sldIdLst>
        </p14:section>
        <p14:section name="basic" id="{513701F4-FCCC-354D-B322-7CC21972C105}">
          <p14:sldIdLst>
            <p14:sldId id="438"/>
            <p14:sldId id="259"/>
            <p14:sldId id="426"/>
            <p14:sldId id="429"/>
            <p14:sldId id="428"/>
            <p14:sldId id="261"/>
            <p14:sldId id="262"/>
            <p14:sldId id="264"/>
            <p14:sldId id="263"/>
            <p14:sldId id="555"/>
            <p14:sldId id="269"/>
            <p14:sldId id="433"/>
            <p14:sldId id="274"/>
            <p14:sldId id="275"/>
            <p14:sldId id="430"/>
            <p14:sldId id="337"/>
            <p14:sldId id="272"/>
            <p14:sldId id="554"/>
            <p14:sldId id="431"/>
            <p14:sldId id="273"/>
            <p14:sldId id="551"/>
            <p14:sldId id="552"/>
            <p14:sldId id="556"/>
            <p14:sldId id="553"/>
          </p14:sldIdLst>
        </p14:section>
        <p14:section name="lambda" id="{A34CE7C0-484A-C748-8CC9-C5DE87E21BFA}">
          <p14:sldIdLst>
            <p14:sldId id="436"/>
            <p14:sldId id="277"/>
            <p14:sldId id="557"/>
            <p14:sldId id="560"/>
            <p14:sldId id="281"/>
            <p14:sldId id="278"/>
            <p14:sldId id="559"/>
            <p14:sldId id="558"/>
            <p14:sldId id="280"/>
          </p14:sldIdLst>
        </p14:section>
        <p14:section name="arguments" id="{867F989F-09AC-474E-81D4-D690455E48C5}">
          <p14:sldIdLst>
            <p14:sldId id="435"/>
            <p14:sldId id="265"/>
            <p14:sldId id="561"/>
            <p14:sldId id="267"/>
            <p14:sldId id="562"/>
            <p14:sldId id="564"/>
            <p14:sldId id="266"/>
            <p14:sldId id="439"/>
            <p14:sldId id="283"/>
            <p14:sldId id="284"/>
            <p14:sldId id="285"/>
            <p14:sldId id="287"/>
            <p14:sldId id="288"/>
          </p14:sldIdLst>
        </p14:section>
        <p14:section name="module" id="{11B1C177-6210-FF4A-B57B-9F22B818C061}">
          <p14:sldIdLst>
            <p14:sldId id="403"/>
            <p14:sldId id="357"/>
            <p14:sldId id="407"/>
            <p14:sldId id="409"/>
            <p14:sldId id="418"/>
            <p14:sldId id="408"/>
            <p14:sldId id="417"/>
            <p14:sldId id="419"/>
            <p14:sldId id="421"/>
            <p14:sldId id="464"/>
            <p14:sldId id="469"/>
          </p14:sldIdLst>
        </p14:section>
        <p14:section name="exceptions" id="{E97F3720-37F9-0847-96DA-4C043493C029}">
          <p14:sldIdLst>
            <p14:sldId id="3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E94"/>
    <a:srgbClr val="1E1E1E"/>
    <a:srgbClr val="DCF2EA"/>
    <a:srgbClr val="42B395"/>
    <a:srgbClr val="001400"/>
    <a:srgbClr val="003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srgbClr val="000000"/>
        </a:fontRef>
        <a:schemeClr val="lt1"/>
      </a:tcTxStyle>
      <a:tcStyle>
        <a:tcBdr/>
        <a:fill>
          <a:solidFill>
            <a:schemeClr val="accent6"/>
          </a:solidFill>
        </a:fill>
      </a:tcStyle>
    </a:lastCol>
    <a:firstCol>
      <a:tcTxStyle b="on">
        <a:fontRef idx="minor">
          <a:srgbClr val="000000"/>
        </a:fontRef>
        <a:schemeClr val="lt1"/>
      </a:tcTxStyle>
      <a:tcStyle>
        <a:tcBdr/>
        <a:fill>
          <a:solidFill>
            <a:schemeClr val="accent6"/>
          </a:solidFill>
        </a:fill>
      </a:tcStyle>
    </a:firstCol>
    <a:lastRow>
      <a:tcTxStyle b="on">
        <a:fontRef idx="minor">
          <a:srgbClr val="000000"/>
        </a:fontRef>
        <a:schemeClr val="lt1"/>
      </a:tcTxStyle>
      <a:tcStyle>
        <a:tcBdr>
          <a:top>
            <a:ln w="38100" cmpd="sng">
              <a:solidFill>
                <a:schemeClr val="lt1"/>
              </a:solidFill>
            </a:ln>
          </a:top>
        </a:tcBdr>
        <a:fill>
          <a:solidFill>
            <a:schemeClr val="accent6"/>
          </a:solidFill>
        </a:fill>
      </a:tcStyle>
    </a:lastRow>
    <a:firstRow>
      <a:tcTxStyle b="on">
        <a:fontRef idx="minor">
          <a:srgbClr val="000000"/>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度样式 1 - 强调 6">
    <a:wholeTbl>
      <a:tcTxStyle>
        <a:fontRef idx="minor">
          <a:srgbClr val="00000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rgbClr val="000000"/>
        </a:fontRef>
        <a:schemeClr val="lt1"/>
      </a:tcTxStyle>
      <a:tcStyle>
        <a:tcBdr/>
        <a:fill>
          <a:solidFill>
            <a:schemeClr val="accent6"/>
          </a:solidFill>
        </a:fill>
      </a:tcStyle>
    </a:firstRow>
  </a:tblStyle>
  <a:tblStyle styleId="{2A488322-F2BA-4B5B-9748-0D474271808F}" styleName="中度样式 3 - 强调 6">
    <a:wholeTbl>
      <a:tcTxStyle>
        <a:fontRef idx="minor">
          <a:srgbClr val="00000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rgbClr val="000000"/>
        </a:fontRef>
        <a:schemeClr val="lt1"/>
      </a:tcTxStyle>
      <a:tcStyle>
        <a:tcBdr/>
        <a:fill>
          <a:solidFill>
            <a:schemeClr val="accent6"/>
          </a:solidFill>
        </a:fill>
      </a:tcStyle>
    </a:lastCol>
    <a:firstCol>
      <a:tcTxStyle b="on">
        <a:fontRef idx="minor">
          <a:srgbClr val="00000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firstRow>
      <a:tcTxStyle b="on">
        <a:fontRef idx="minor">
          <a:srgbClr val="00000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浅色样式 1 - 强调 6">
    <a:wholeTbl>
      <a:tcTxStyle>
        <a:fontRef idx="minor">
          <a:srgbClr val="00000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4" autoAdjust="0"/>
    <p:restoredTop sz="80357"/>
  </p:normalViewPr>
  <p:slideViewPr>
    <p:cSldViewPr snapToGrid="0">
      <p:cViewPr varScale="1">
        <p:scale>
          <a:sx n="96" d="100"/>
          <a:sy n="96" d="100"/>
        </p:scale>
        <p:origin x="1272" y="176"/>
      </p:cViewPr>
      <p:guideLst/>
    </p:cSldViewPr>
  </p:slideViewPr>
  <p:notesTextViewPr>
    <p:cViewPr>
      <p:scale>
        <a:sx n="1" d="1"/>
        <a:sy n="1" d="1"/>
      </p:scale>
      <p:origin x="0" y="0"/>
    </p:cViewPr>
  </p:notesTextViewPr>
  <p:sorterViewPr>
    <p:cViewPr>
      <p:scale>
        <a:sx n="1" d="1"/>
        <a:sy n="1" d="1"/>
      </p:scale>
      <p:origin x="0" y="-10622"/>
    </p:cViewPr>
  </p:sorterViewPr>
  <p:notesViewPr>
    <p:cSldViewPr snapToGrid="0" showGuides="1">
      <p:cViewPr varScale="1">
        <p:scale>
          <a:sx n="92" d="100"/>
          <a:sy n="92" d="100"/>
        </p:scale>
        <p:origin x="4072"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2873465-EF42-980C-1C5F-9F4E9D185E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B68E9698-12E2-E253-5080-48834FD71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8E58B9-29F5-1741-B8C5-40B2DB05B953}" type="datetimeFigureOut">
              <a:rPr kumimoji="1" lang="zh-CN" altLang="en-US" smtClean="0"/>
              <a:t>2024/3/1</a:t>
            </a:fld>
            <a:endParaRPr kumimoji="1" lang="zh-CN" altLang="en-US"/>
          </a:p>
        </p:txBody>
      </p:sp>
      <p:sp>
        <p:nvSpPr>
          <p:cNvPr id="4" name="页脚占位符 3">
            <a:extLst>
              <a:ext uri="{FF2B5EF4-FFF2-40B4-BE49-F238E27FC236}">
                <a16:creationId xmlns:a16="http://schemas.microsoft.com/office/drawing/2014/main" id="{7DCF4D73-D874-0C26-E73C-485DC42AA3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C3D0E707-A210-028A-072E-D48CB94A83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151AE8-AB75-CD45-BD91-7DD6C7628200}" type="slidenum">
              <a:rPr kumimoji="1" lang="zh-CN" altLang="en-US" smtClean="0"/>
              <a:t>‹#›</a:t>
            </a:fld>
            <a:endParaRPr kumimoji="1" lang="zh-CN" altLang="en-US"/>
          </a:p>
        </p:txBody>
      </p:sp>
    </p:spTree>
    <p:extLst>
      <p:ext uri="{BB962C8B-B14F-4D97-AF65-F5344CB8AC3E}">
        <p14:creationId xmlns:p14="http://schemas.microsoft.com/office/powerpoint/2010/main" val="401895223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5B11E-A1A4-41C6-AA76-9C92C3B6748C}" type="datetimeFigureOut">
              <a:rPr lang="zh-CN" altLang="en-US" smtClean="0"/>
              <a:t>2024/3/1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2F99B-DDB2-43EF-86CE-7A7FF327820E}" type="slidenum">
              <a:rPr lang="zh-CN" altLang="en-US" smtClean="0"/>
              <a:t>‹#›</a:t>
            </a:fld>
            <a:endParaRPr lang="zh-CN" altLang="en-US"/>
          </a:p>
        </p:txBody>
      </p:sp>
    </p:spTree>
    <p:extLst>
      <p:ext uri="{BB962C8B-B14F-4D97-AF65-F5344CB8AC3E}">
        <p14:creationId xmlns:p14="http://schemas.microsoft.com/office/powerpoint/2010/main" val="55808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4</a:t>
            </a:fld>
            <a:endParaRPr lang="zh-CN" altLang="en-US"/>
          </a:p>
        </p:txBody>
      </p:sp>
    </p:spTree>
    <p:extLst>
      <p:ext uri="{BB962C8B-B14F-4D97-AF65-F5344CB8AC3E}">
        <p14:creationId xmlns:p14="http://schemas.microsoft.com/office/powerpoint/2010/main" val="1708008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15</a:t>
            </a:fld>
            <a:endParaRPr lang="zh-CN" altLang="en-US"/>
          </a:p>
        </p:txBody>
      </p:sp>
    </p:spTree>
    <p:extLst>
      <p:ext uri="{BB962C8B-B14F-4D97-AF65-F5344CB8AC3E}">
        <p14:creationId xmlns:p14="http://schemas.microsoft.com/office/powerpoint/2010/main" val="35033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16</a:t>
            </a:fld>
            <a:endParaRPr lang="zh-CN" altLang="en-US"/>
          </a:p>
        </p:txBody>
      </p:sp>
    </p:spTree>
    <p:extLst>
      <p:ext uri="{BB962C8B-B14F-4D97-AF65-F5344CB8AC3E}">
        <p14:creationId xmlns:p14="http://schemas.microsoft.com/office/powerpoint/2010/main" val="179839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25min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17</a:t>
            </a:fld>
            <a:endParaRPr lang="zh-CN" altLang="en-US"/>
          </a:p>
        </p:txBody>
      </p:sp>
    </p:spTree>
    <p:extLst>
      <p:ext uri="{BB962C8B-B14F-4D97-AF65-F5344CB8AC3E}">
        <p14:creationId xmlns:p14="http://schemas.microsoft.com/office/powerpoint/2010/main" val="3244774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18</a:t>
            </a:fld>
            <a:endParaRPr lang="zh-CN" altLang="en-US"/>
          </a:p>
        </p:txBody>
      </p:sp>
    </p:spTree>
    <p:extLst>
      <p:ext uri="{BB962C8B-B14F-4D97-AF65-F5344CB8AC3E}">
        <p14:creationId xmlns:p14="http://schemas.microsoft.com/office/powerpoint/2010/main" val="151905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5min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19</a:t>
            </a:fld>
            <a:endParaRPr lang="zh-CN" altLang="en-US"/>
          </a:p>
        </p:txBody>
      </p:sp>
    </p:spTree>
    <p:extLst>
      <p:ext uri="{BB962C8B-B14F-4D97-AF65-F5344CB8AC3E}">
        <p14:creationId xmlns:p14="http://schemas.microsoft.com/office/powerpoint/2010/main" val="128339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5min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20</a:t>
            </a:fld>
            <a:endParaRPr lang="zh-CN" altLang="en-US"/>
          </a:p>
        </p:txBody>
      </p:sp>
    </p:spTree>
    <p:extLst>
      <p:ext uri="{BB962C8B-B14F-4D97-AF65-F5344CB8AC3E}">
        <p14:creationId xmlns:p14="http://schemas.microsoft.com/office/powerpoint/2010/main" val="4279290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21</a:t>
            </a:fld>
            <a:endParaRPr lang="zh-CN" altLang="en-US"/>
          </a:p>
        </p:txBody>
      </p:sp>
    </p:spTree>
    <p:extLst>
      <p:ext uri="{BB962C8B-B14F-4D97-AF65-F5344CB8AC3E}">
        <p14:creationId xmlns:p14="http://schemas.microsoft.com/office/powerpoint/2010/main" val="1325801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22</a:t>
            </a:fld>
            <a:endParaRPr lang="zh-CN" altLang="en-US"/>
          </a:p>
        </p:txBody>
      </p:sp>
    </p:spTree>
    <p:extLst>
      <p:ext uri="{BB962C8B-B14F-4D97-AF65-F5344CB8AC3E}">
        <p14:creationId xmlns:p14="http://schemas.microsoft.com/office/powerpoint/2010/main" val="3519339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23</a:t>
            </a:fld>
            <a:endParaRPr lang="zh-CN" altLang="en-US"/>
          </a:p>
        </p:txBody>
      </p:sp>
    </p:spTree>
    <p:extLst>
      <p:ext uri="{BB962C8B-B14F-4D97-AF65-F5344CB8AC3E}">
        <p14:creationId xmlns:p14="http://schemas.microsoft.com/office/powerpoint/2010/main" val="2424174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24</a:t>
            </a:fld>
            <a:endParaRPr lang="zh-CN" altLang="en-US"/>
          </a:p>
        </p:txBody>
      </p:sp>
    </p:spTree>
    <p:extLst>
      <p:ext uri="{BB962C8B-B14F-4D97-AF65-F5344CB8AC3E}">
        <p14:creationId xmlns:p14="http://schemas.microsoft.com/office/powerpoint/2010/main" val="739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5</a:t>
            </a:fld>
            <a:endParaRPr lang="zh-CN" altLang="en-US"/>
          </a:p>
        </p:txBody>
      </p:sp>
    </p:spTree>
    <p:extLst>
      <p:ext uri="{BB962C8B-B14F-4D97-AF65-F5344CB8AC3E}">
        <p14:creationId xmlns:p14="http://schemas.microsoft.com/office/powerpoint/2010/main" val="3096321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25</a:t>
            </a:fld>
            <a:endParaRPr lang="zh-CN" altLang="en-US"/>
          </a:p>
        </p:txBody>
      </p:sp>
    </p:spTree>
    <p:extLst>
      <p:ext uri="{BB962C8B-B14F-4D97-AF65-F5344CB8AC3E}">
        <p14:creationId xmlns:p14="http://schemas.microsoft.com/office/powerpoint/2010/main" val="3383127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1ADBB-10D6-18C7-5765-4930D6A801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575AB72-27A1-83BE-F52D-9D8720A93FF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B0E63A3-516E-3028-3BB0-0780359C24C2}"/>
              </a:ext>
            </a:extLst>
          </p:cNvPr>
          <p:cNvSpPr>
            <a:spLocks noGrp="1"/>
          </p:cNvSpPr>
          <p:nvPr>
            <p:ph type="body" idx="1"/>
          </p:nvPr>
        </p:nvSpPr>
        <p:spPr/>
        <p:txBody>
          <a:bodyPr/>
          <a:lstStyle/>
          <a:p>
            <a:r>
              <a:rPr kumimoji="1" lang="en-US" altLang="zh-CN" dirty="0"/>
              <a:t>60min</a:t>
            </a:r>
            <a:r>
              <a:rPr kumimoji="1" lang="zh-CN" altLang="en-US" dirty="0"/>
              <a:t> </a:t>
            </a:r>
            <a:r>
              <a:rPr kumimoji="1" lang="en-US" altLang="zh-CN" dirty="0"/>
              <a:t>(</a:t>
            </a:r>
            <a:r>
              <a:rPr kumimoji="1" lang="zh-CN" altLang="en-US" dirty="0"/>
              <a:t>不加练习</a:t>
            </a:r>
            <a:r>
              <a:rPr kumimoji="1" lang="en-US" altLang="zh-CN" dirty="0"/>
              <a:t>)</a:t>
            </a:r>
            <a:endParaRPr kumimoji="1" lang="zh-CN" altLang="en-US" dirty="0"/>
          </a:p>
        </p:txBody>
      </p:sp>
      <p:sp>
        <p:nvSpPr>
          <p:cNvPr id="4" name="灯片编号占位符 3">
            <a:extLst>
              <a:ext uri="{FF2B5EF4-FFF2-40B4-BE49-F238E27FC236}">
                <a16:creationId xmlns:a16="http://schemas.microsoft.com/office/drawing/2014/main" id="{A498719C-8546-D057-D8CC-487E504CF0B1}"/>
              </a:ext>
            </a:extLst>
          </p:cNvPr>
          <p:cNvSpPr>
            <a:spLocks noGrp="1"/>
          </p:cNvSpPr>
          <p:nvPr>
            <p:ph type="sldNum" sz="quarter" idx="5"/>
          </p:nvPr>
        </p:nvSpPr>
        <p:spPr/>
        <p:txBody>
          <a:bodyPr/>
          <a:lstStyle/>
          <a:p>
            <a:fld id="{B812F99B-DDB2-43EF-86CE-7A7FF327820E}" type="slidenum">
              <a:rPr lang="zh-CN" altLang="en-US" smtClean="0"/>
              <a:t>26</a:t>
            </a:fld>
            <a:endParaRPr lang="zh-CN" altLang="en-US"/>
          </a:p>
        </p:txBody>
      </p:sp>
    </p:spTree>
    <p:extLst>
      <p:ext uri="{BB962C8B-B14F-4D97-AF65-F5344CB8AC3E}">
        <p14:creationId xmlns:p14="http://schemas.microsoft.com/office/powerpoint/2010/main" val="1033979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30</a:t>
            </a:fld>
            <a:endParaRPr lang="zh-CN" altLang="en-US"/>
          </a:p>
        </p:txBody>
      </p:sp>
    </p:spTree>
    <p:extLst>
      <p:ext uri="{BB962C8B-B14F-4D97-AF65-F5344CB8AC3E}">
        <p14:creationId xmlns:p14="http://schemas.microsoft.com/office/powerpoint/2010/main" val="1608190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31</a:t>
            </a:fld>
            <a:endParaRPr lang="zh-CN" altLang="en-US"/>
          </a:p>
        </p:txBody>
      </p:sp>
    </p:spTree>
    <p:extLst>
      <p:ext uri="{BB962C8B-B14F-4D97-AF65-F5344CB8AC3E}">
        <p14:creationId xmlns:p14="http://schemas.microsoft.com/office/powerpoint/2010/main" val="2205744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32</a:t>
            </a:fld>
            <a:endParaRPr lang="zh-CN" altLang="en-US"/>
          </a:p>
        </p:txBody>
      </p:sp>
    </p:spTree>
    <p:extLst>
      <p:ext uri="{BB962C8B-B14F-4D97-AF65-F5344CB8AC3E}">
        <p14:creationId xmlns:p14="http://schemas.microsoft.com/office/powerpoint/2010/main" val="1909542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33</a:t>
            </a:fld>
            <a:endParaRPr lang="zh-CN" altLang="en-US"/>
          </a:p>
        </p:txBody>
      </p:sp>
    </p:spTree>
    <p:extLst>
      <p:ext uri="{BB962C8B-B14F-4D97-AF65-F5344CB8AC3E}">
        <p14:creationId xmlns:p14="http://schemas.microsoft.com/office/powerpoint/2010/main" val="479527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34</a:t>
            </a:fld>
            <a:endParaRPr lang="zh-CN" altLang="en-US"/>
          </a:p>
        </p:txBody>
      </p:sp>
    </p:spTree>
    <p:extLst>
      <p:ext uri="{BB962C8B-B14F-4D97-AF65-F5344CB8AC3E}">
        <p14:creationId xmlns:p14="http://schemas.microsoft.com/office/powerpoint/2010/main" val="1074330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18min</a:t>
            </a:r>
            <a:r>
              <a:rPr kumimoji="1" lang="zh-CN" altLang="en-US" dirty="0"/>
              <a:t>（不加练习）</a:t>
            </a:r>
          </a:p>
        </p:txBody>
      </p:sp>
      <p:sp>
        <p:nvSpPr>
          <p:cNvPr id="4" name="灯片编号占位符 3"/>
          <p:cNvSpPr>
            <a:spLocks noGrp="1"/>
          </p:cNvSpPr>
          <p:nvPr>
            <p:ph type="sldNum" sz="quarter" idx="5"/>
          </p:nvPr>
        </p:nvSpPr>
        <p:spPr/>
        <p:txBody>
          <a:bodyPr/>
          <a:lstStyle/>
          <a:p>
            <a:fld id="{B812F99B-DDB2-43EF-86CE-7A7FF327820E}" type="slidenum">
              <a:rPr lang="zh-CN" altLang="en-US" smtClean="0"/>
              <a:t>35</a:t>
            </a:fld>
            <a:endParaRPr lang="zh-CN" altLang="en-US"/>
          </a:p>
        </p:txBody>
      </p:sp>
    </p:spTree>
    <p:extLst>
      <p:ext uri="{BB962C8B-B14F-4D97-AF65-F5344CB8AC3E}">
        <p14:creationId xmlns:p14="http://schemas.microsoft.com/office/powerpoint/2010/main" val="1659496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1.5min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37</a:t>
            </a:fld>
            <a:endParaRPr lang="zh-CN" altLang="en-US"/>
          </a:p>
        </p:txBody>
      </p:sp>
    </p:spTree>
    <p:extLst>
      <p:ext uri="{BB962C8B-B14F-4D97-AF65-F5344CB8AC3E}">
        <p14:creationId xmlns:p14="http://schemas.microsoft.com/office/powerpoint/2010/main" val="3827138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1.5min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38</a:t>
            </a:fld>
            <a:endParaRPr lang="zh-CN" altLang="en-US"/>
          </a:p>
        </p:txBody>
      </p:sp>
    </p:spTree>
    <p:extLst>
      <p:ext uri="{BB962C8B-B14F-4D97-AF65-F5344CB8AC3E}">
        <p14:creationId xmlns:p14="http://schemas.microsoft.com/office/powerpoint/2010/main" val="135768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6</a:t>
            </a:fld>
            <a:endParaRPr lang="zh-CN" altLang="en-US"/>
          </a:p>
        </p:txBody>
      </p:sp>
    </p:spTree>
    <p:extLst>
      <p:ext uri="{BB962C8B-B14F-4D97-AF65-F5344CB8AC3E}">
        <p14:creationId xmlns:p14="http://schemas.microsoft.com/office/powerpoint/2010/main" val="3210017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12min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42</a:t>
            </a:fld>
            <a:endParaRPr lang="zh-CN" altLang="en-US"/>
          </a:p>
        </p:txBody>
      </p:sp>
    </p:spTree>
    <p:extLst>
      <p:ext uri="{BB962C8B-B14F-4D97-AF65-F5344CB8AC3E}">
        <p14:creationId xmlns:p14="http://schemas.microsoft.com/office/powerpoint/2010/main" val="795640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13min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43</a:t>
            </a:fld>
            <a:endParaRPr lang="zh-CN" altLang="en-US"/>
          </a:p>
        </p:txBody>
      </p:sp>
    </p:spTree>
    <p:extLst>
      <p:ext uri="{BB962C8B-B14F-4D97-AF65-F5344CB8AC3E}">
        <p14:creationId xmlns:p14="http://schemas.microsoft.com/office/powerpoint/2010/main" val="1381086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4min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44</a:t>
            </a:fld>
            <a:endParaRPr lang="zh-CN" altLang="en-US"/>
          </a:p>
        </p:txBody>
      </p:sp>
    </p:spTree>
    <p:extLst>
      <p:ext uri="{BB962C8B-B14F-4D97-AF65-F5344CB8AC3E}">
        <p14:creationId xmlns:p14="http://schemas.microsoft.com/office/powerpoint/2010/main" val="474052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36min</a:t>
            </a:r>
          </a:p>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48</a:t>
            </a:fld>
            <a:endParaRPr lang="zh-CN" altLang="en-US"/>
          </a:p>
        </p:txBody>
      </p:sp>
    </p:spTree>
    <p:extLst>
      <p:ext uri="{BB962C8B-B14F-4D97-AF65-F5344CB8AC3E}">
        <p14:creationId xmlns:p14="http://schemas.microsoft.com/office/powerpoint/2010/main" val="2916469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57</a:t>
            </a:fld>
            <a:endParaRPr lang="zh-CN" altLang="en-US"/>
          </a:p>
        </p:txBody>
      </p:sp>
    </p:spTree>
    <p:extLst>
      <p:ext uri="{BB962C8B-B14F-4D97-AF65-F5344CB8AC3E}">
        <p14:creationId xmlns:p14="http://schemas.microsoft.com/office/powerpoint/2010/main" val="929711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18min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58</a:t>
            </a:fld>
            <a:endParaRPr lang="zh-CN" altLang="en-US"/>
          </a:p>
        </p:txBody>
      </p:sp>
    </p:spTree>
    <p:extLst>
      <p:ext uri="{BB962C8B-B14F-4D97-AF65-F5344CB8AC3E}">
        <p14:creationId xmlns:p14="http://schemas.microsoft.com/office/powerpoint/2010/main" val="312889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12min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7</a:t>
            </a:fld>
            <a:endParaRPr lang="zh-CN" altLang="en-US"/>
          </a:p>
        </p:txBody>
      </p:sp>
    </p:spTree>
    <p:extLst>
      <p:ext uri="{BB962C8B-B14F-4D97-AF65-F5344CB8AC3E}">
        <p14:creationId xmlns:p14="http://schemas.microsoft.com/office/powerpoint/2010/main" val="108195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22min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10</a:t>
            </a:fld>
            <a:endParaRPr lang="zh-CN" altLang="en-US"/>
          </a:p>
        </p:txBody>
      </p:sp>
    </p:spTree>
    <p:extLst>
      <p:ext uri="{BB962C8B-B14F-4D97-AF65-F5344CB8AC3E}">
        <p14:creationId xmlns:p14="http://schemas.microsoft.com/office/powerpoint/2010/main" val="334902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11</a:t>
            </a:fld>
            <a:endParaRPr lang="zh-CN" altLang="en-US"/>
          </a:p>
        </p:txBody>
      </p:sp>
    </p:spTree>
    <p:extLst>
      <p:ext uri="{BB962C8B-B14F-4D97-AF65-F5344CB8AC3E}">
        <p14:creationId xmlns:p14="http://schemas.microsoft.com/office/powerpoint/2010/main" val="59739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5min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12</a:t>
            </a:fld>
            <a:endParaRPr lang="zh-CN" altLang="en-US"/>
          </a:p>
        </p:txBody>
      </p:sp>
    </p:spTree>
    <p:extLst>
      <p:ext uri="{BB962C8B-B14F-4D97-AF65-F5344CB8AC3E}">
        <p14:creationId xmlns:p14="http://schemas.microsoft.com/office/powerpoint/2010/main" val="2642042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13</a:t>
            </a:fld>
            <a:endParaRPr lang="zh-CN" altLang="en-US"/>
          </a:p>
        </p:txBody>
      </p:sp>
    </p:spTree>
    <p:extLst>
      <p:ext uri="{BB962C8B-B14F-4D97-AF65-F5344CB8AC3E}">
        <p14:creationId xmlns:p14="http://schemas.microsoft.com/office/powerpoint/2010/main" val="309654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14</a:t>
            </a:fld>
            <a:endParaRPr lang="zh-CN" altLang="en-US"/>
          </a:p>
        </p:txBody>
      </p:sp>
    </p:spTree>
    <p:extLst>
      <p:ext uri="{BB962C8B-B14F-4D97-AF65-F5344CB8AC3E}">
        <p14:creationId xmlns:p14="http://schemas.microsoft.com/office/powerpoint/2010/main" val="238381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560B88-62A2-237F-B54A-E080BFBD7DAC}"/>
              </a:ext>
            </a:extLst>
          </p:cNvPr>
          <p:cNvSpPr>
            <a:spLocks noGrp="1"/>
          </p:cNvSpPr>
          <p:nvPr>
            <p:ph type="ctrTitle"/>
          </p:nvPr>
        </p:nvSpPr>
        <p:spPr>
          <a:xfrm>
            <a:off x="1524000" y="1122363"/>
            <a:ext cx="9144000" cy="2387600"/>
          </a:xfrm>
        </p:spPr>
        <p:txBody>
          <a:bodyPr anchor="b"/>
          <a:lstStyle>
            <a:lvl1pPr lvl="0" algn="ctr">
              <a:defRPr sz="6000"/>
            </a:lvl1pPr>
          </a:lstStyle>
          <a:p>
            <a:r>
              <a:rPr lang="zh-CN"/>
              <a:t>单击此处编辑母版标题样式</a:t>
            </a:r>
          </a:p>
        </p:txBody>
      </p:sp>
      <p:sp>
        <p:nvSpPr>
          <p:cNvPr id="3" name="副标题 2">
            <a:extLst>
              <a:ext uri="{FF2B5EF4-FFF2-40B4-BE49-F238E27FC236}">
                <a16:creationId xmlns:a16="http://schemas.microsoft.com/office/drawing/2014/main" id="{87507D87-FB2D-9E36-D4D3-C5B3CC3C9FCF}"/>
              </a:ext>
            </a:extLst>
          </p:cNvPr>
          <p:cNvSpPr>
            <a:spLocks noGrp="1"/>
          </p:cNvSpPr>
          <p:nvPr>
            <p:ph type="subTitle" idx="1"/>
          </p:nvPr>
        </p:nvSpPr>
        <p:spPr>
          <a:xfrm>
            <a:off x="1524000" y="3602038"/>
            <a:ext cx="9144000" cy="1655762"/>
          </a:xfrm>
        </p:spPr>
        <p:txBody>
          <a:bodyPr/>
          <a:lstStyle>
            <a:lvl1pPr marL="0" lvl="0" indent="0" algn="ctr">
              <a:buNone/>
              <a:defRPr sz="24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单击此处编辑母版副标题样式</a:t>
            </a:r>
          </a:p>
        </p:txBody>
      </p:sp>
      <p:sp>
        <p:nvSpPr>
          <p:cNvPr id="4" name="日期占位符 3">
            <a:extLst>
              <a:ext uri="{FF2B5EF4-FFF2-40B4-BE49-F238E27FC236}">
                <a16:creationId xmlns:a16="http://schemas.microsoft.com/office/drawing/2014/main" id="{AEC9F8EB-401B-AEEB-9C50-1CCA0BA4C027}"/>
              </a:ext>
            </a:extLst>
          </p:cNvPr>
          <p:cNvSpPr>
            <a:spLocks noGrp="1"/>
          </p:cNvSpPr>
          <p:nvPr>
            <p:ph type="dt" idx="10"/>
          </p:nvPr>
        </p:nvSpPr>
        <p:spPr/>
        <p:txBody>
          <a:bodyPr/>
          <a:lstStyle/>
          <a:p>
            <a:fld id="{67BEA7F8-2F4C-B940-9D14-24730F686D19}" type="datetime1">
              <a:rPr lang="zh-CN" altLang="en-US" smtClean="0"/>
              <a:t>2024/3/1</a:t>
            </a:fld>
            <a:endParaRPr lang="zh-CN"/>
          </a:p>
        </p:txBody>
      </p:sp>
      <p:sp>
        <p:nvSpPr>
          <p:cNvPr id="5" name="页脚占位符 4">
            <a:extLst>
              <a:ext uri="{FF2B5EF4-FFF2-40B4-BE49-F238E27FC236}">
                <a16:creationId xmlns:a16="http://schemas.microsoft.com/office/drawing/2014/main" id="{3871791E-E58A-6426-3ED9-998FC9A0BEBC}"/>
              </a:ext>
            </a:extLst>
          </p:cNvPr>
          <p:cNvSpPr>
            <a:spLocks noGrp="1"/>
          </p:cNvSpPr>
          <p:nvPr>
            <p:ph type="ftr" idx="11"/>
          </p:nvPr>
        </p:nvSpPr>
        <p:spPr/>
        <p:txBody>
          <a:bodyPr/>
          <a:lstStyle/>
          <a:p>
            <a:r>
              <a:rPr lang="en-US"/>
              <a:t>AIAA 5031  Introduction to Computing Using Python</a:t>
            </a:r>
            <a:endParaRPr lang="zh-CN"/>
          </a:p>
        </p:txBody>
      </p:sp>
      <p:sp>
        <p:nvSpPr>
          <p:cNvPr id="6" name="灯片编号占位符 5">
            <a:extLst>
              <a:ext uri="{FF2B5EF4-FFF2-40B4-BE49-F238E27FC236}">
                <a16:creationId xmlns:a16="http://schemas.microsoft.com/office/drawing/2014/main" id="{207E5F75-EF7D-ED37-687C-D7F91BF177AD}"/>
              </a:ext>
            </a:extLst>
          </p:cNvPr>
          <p:cNvSpPr>
            <a:spLocks noGrp="1"/>
          </p:cNvSpPr>
          <p:nvPr>
            <p:ph type="sldNum" idx="12"/>
          </p:nvPr>
        </p:nvSpPr>
        <p:spPr/>
        <p:txBody>
          <a:bodyPr/>
          <a:lstStyle>
            <a:lvl1pPr>
              <a:defRPr>
                <a:solidFill>
                  <a:srgbClr val="FFFF00"/>
                </a:solidFill>
              </a:defRPr>
            </a:lvl1pPr>
          </a:lstStyle>
          <a:p>
            <a:fld id="{8E99102F-1965-434F-A9C7-A834CCFCACB6}" type="slidenum">
              <a:rPr lang="zh-CN" smtClean="0"/>
              <a:pPr/>
              <a:t>‹#›</a:t>
            </a:fld>
            <a:endParaRPr lang="zh-CN" dirty="0"/>
          </a:p>
        </p:txBody>
      </p:sp>
    </p:spTree>
    <p:extLst>
      <p:ext uri="{BB962C8B-B14F-4D97-AF65-F5344CB8AC3E}">
        <p14:creationId xmlns:p14="http://schemas.microsoft.com/office/powerpoint/2010/main" val="26474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EF9E45-7FA0-00CD-B6D1-A3C953E28F9E}"/>
              </a:ext>
            </a:extLst>
          </p:cNvPr>
          <p:cNvSpPr>
            <a:spLocks noGrp="1"/>
          </p:cNvSpPr>
          <p:nvPr>
            <p:ph type="title"/>
          </p:nvPr>
        </p:nvSpPr>
        <p:spPr/>
        <p:txBody>
          <a:bodyPr/>
          <a:lstStyle/>
          <a:p>
            <a:r>
              <a:rPr lang="zh-CN"/>
              <a:t>单击此处编辑母版标题样式</a:t>
            </a:r>
          </a:p>
        </p:txBody>
      </p:sp>
      <p:sp>
        <p:nvSpPr>
          <p:cNvPr id="3" name="竖排文字占位符 2">
            <a:extLst>
              <a:ext uri="{FF2B5EF4-FFF2-40B4-BE49-F238E27FC236}">
                <a16:creationId xmlns:a16="http://schemas.microsoft.com/office/drawing/2014/main" id="{2722047F-E004-D807-0650-E7342F087C34}"/>
              </a:ext>
            </a:extLst>
          </p:cNvPr>
          <p:cNvSpPr>
            <a:spLocks noGrp="1"/>
          </p:cNvSpPr>
          <p:nvPr>
            <p:ph type="body" idx="1"/>
          </p:nvPr>
        </p:nvSpPr>
        <p:spPr/>
        <p:txBody>
          <a:bodyPr vert="eaVert"/>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日期占位符 3">
            <a:extLst>
              <a:ext uri="{FF2B5EF4-FFF2-40B4-BE49-F238E27FC236}">
                <a16:creationId xmlns:a16="http://schemas.microsoft.com/office/drawing/2014/main" id="{4AF5BF91-378B-E72B-0343-5214DD9EA95E}"/>
              </a:ext>
            </a:extLst>
          </p:cNvPr>
          <p:cNvSpPr>
            <a:spLocks noGrp="1"/>
          </p:cNvSpPr>
          <p:nvPr>
            <p:ph type="dt" idx="10"/>
          </p:nvPr>
        </p:nvSpPr>
        <p:spPr/>
        <p:txBody>
          <a:bodyPr/>
          <a:lstStyle/>
          <a:p>
            <a:fld id="{0F001F9F-CC93-1B40-8159-B88220489B7E}" type="datetime1">
              <a:rPr lang="zh-CN" altLang="en-US" smtClean="0"/>
              <a:t>2024/3/1</a:t>
            </a:fld>
            <a:endParaRPr lang="zh-CN"/>
          </a:p>
        </p:txBody>
      </p:sp>
      <p:sp>
        <p:nvSpPr>
          <p:cNvPr id="5" name="页脚占位符 4">
            <a:extLst>
              <a:ext uri="{FF2B5EF4-FFF2-40B4-BE49-F238E27FC236}">
                <a16:creationId xmlns:a16="http://schemas.microsoft.com/office/drawing/2014/main" id="{7600CCC1-39DA-2881-E09C-74E438D29B61}"/>
              </a:ext>
            </a:extLst>
          </p:cNvPr>
          <p:cNvSpPr>
            <a:spLocks noGrp="1"/>
          </p:cNvSpPr>
          <p:nvPr>
            <p:ph type="ftr" idx="11"/>
          </p:nvPr>
        </p:nvSpPr>
        <p:spPr/>
        <p:txBody>
          <a:bodyPr/>
          <a:lstStyle/>
          <a:p>
            <a:r>
              <a:rPr lang="en-US"/>
              <a:t>AIAA 5031  Introduction to Computing Using Python</a:t>
            </a:r>
            <a:endParaRPr lang="zh-CN"/>
          </a:p>
        </p:txBody>
      </p:sp>
      <p:sp>
        <p:nvSpPr>
          <p:cNvPr id="6" name="灯片编号占位符 5">
            <a:extLst>
              <a:ext uri="{FF2B5EF4-FFF2-40B4-BE49-F238E27FC236}">
                <a16:creationId xmlns:a16="http://schemas.microsoft.com/office/drawing/2014/main" id="{9F46E64C-6009-3C39-892C-162831A6776F}"/>
              </a:ext>
            </a:extLst>
          </p:cNvPr>
          <p:cNvSpPr>
            <a:spLocks noGrp="1"/>
          </p:cNvSpPr>
          <p:nvPr>
            <p:ph type="sldNum" idx="12"/>
          </p:nvPr>
        </p:nvSpPr>
        <p:spPr/>
        <p:txBody>
          <a:bodyPr/>
          <a:lstStyle/>
          <a:p>
            <a:fld id="{E8CB2B3F-CA2A-4999-8FDC-E9E2A2B3D20A}" type="slidenum">
              <a:rPr lang="zh-CN"/>
              <a:t>‹#›</a:t>
            </a:fld>
            <a:endParaRPr lang="zh-CN"/>
          </a:p>
        </p:txBody>
      </p:sp>
    </p:spTree>
    <p:extLst>
      <p:ext uri="{BB962C8B-B14F-4D97-AF65-F5344CB8AC3E}">
        <p14:creationId xmlns:p14="http://schemas.microsoft.com/office/powerpoint/2010/main" val="59728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A80DC31-F72A-D27D-33B5-00B8810EE411}"/>
              </a:ext>
            </a:extLst>
          </p:cNvPr>
          <p:cNvSpPr>
            <a:spLocks noGrp="1"/>
          </p:cNvSpPr>
          <p:nvPr>
            <p:ph type="title"/>
          </p:nvPr>
        </p:nvSpPr>
        <p:spPr>
          <a:xfrm>
            <a:off x="8724900" y="365125"/>
            <a:ext cx="2628900" cy="5811838"/>
          </a:xfrm>
        </p:spPr>
        <p:txBody>
          <a:bodyPr vert="eaVert"/>
          <a:lstStyle/>
          <a:p>
            <a:r>
              <a:rPr lang="zh-CN"/>
              <a:t>单击此处编辑母版标题样式</a:t>
            </a:r>
          </a:p>
        </p:txBody>
      </p:sp>
      <p:sp>
        <p:nvSpPr>
          <p:cNvPr id="3" name="竖排文字占位符 2">
            <a:extLst>
              <a:ext uri="{FF2B5EF4-FFF2-40B4-BE49-F238E27FC236}">
                <a16:creationId xmlns:a16="http://schemas.microsoft.com/office/drawing/2014/main" id="{578BD7AE-B39B-6B1A-49B3-59B3704F6D32}"/>
              </a:ext>
            </a:extLst>
          </p:cNvPr>
          <p:cNvSpPr>
            <a:spLocks noGrp="1"/>
          </p:cNvSpPr>
          <p:nvPr>
            <p:ph type="body" idx="1"/>
          </p:nvPr>
        </p:nvSpPr>
        <p:spPr>
          <a:xfrm>
            <a:off x="838200" y="365125"/>
            <a:ext cx="7734300" cy="5811838"/>
          </a:xfrm>
        </p:spPr>
        <p:txBody>
          <a:bodyPr vert="eaVert"/>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日期占位符 3">
            <a:extLst>
              <a:ext uri="{FF2B5EF4-FFF2-40B4-BE49-F238E27FC236}">
                <a16:creationId xmlns:a16="http://schemas.microsoft.com/office/drawing/2014/main" id="{162F56A5-7E1C-0DB3-05B2-96312F471851}"/>
              </a:ext>
            </a:extLst>
          </p:cNvPr>
          <p:cNvSpPr>
            <a:spLocks noGrp="1"/>
          </p:cNvSpPr>
          <p:nvPr>
            <p:ph type="dt" idx="10"/>
          </p:nvPr>
        </p:nvSpPr>
        <p:spPr/>
        <p:txBody>
          <a:bodyPr/>
          <a:lstStyle/>
          <a:p>
            <a:fld id="{1633A6F3-1572-F246-BE18-35ECA76057A9}" type="datetime1">
              <a:rPr lang="zh-CN" altLang="en-US" smtClean="0"/>
              <a:t>2024/3/1</a:t>
            </a:fld>
            <a:endParaRPr lang="zh-CN"/>
          </a:p>
        </p:txBody>
      </p:sp>
      <p:sp>
        <p:nvSpPr>
          <p:cNvPr id="5" name="页脚占位符 4">
            <a:extLst>
              <a:ext uri="{FF2B5EF4-FFF2-40B4-BE49-F238E27FC236}">
                <a16:creationId xmlns:a16="http://schemas.microsoft.com/office/drawing/2014/main" id="{994A64C0-F3B2-1481-2D73-5FE0FBF96CC3}"/>
              </a:ext>
            </a:extLst>
          </p:cNvPr>
          <p:cNvSpPr>
            <a:spLocks noGrp="1"/>
          </p:cNvSpPr>
          <p:nvPr>
            <p:ph type="ftr" idx="11"/>
          </p:nvPr>
        </p:nvSpPr>
        <p:spPr/>
        <p:txBody>
          <a:bodyPr/>
          <a:lstStyle/>
          <a:p>
            <a:r>
              <a:rPr lang="en-US"/>
              <a:t>AIAA 5031  Introduction to Computing Using Python</a:t>
            </a:r>
            <a:endParaRPr lang="zh-CN"/>
          </a:p>
        </p:txBody>
      </p:sp>
      <p:sp>
        <p:nvSpPr>
          <p:cNvPr id="6" name="灯片编号占位符 5">
            <a:extLst>
              <a:ext uri="{FF2B5EF4-FFF2-40B4-BE49-F238E27FC236}">
                <a16:creationId xmlns:a16="http://schemas.microsoft.com/office/drawing/2014/main" id="{CD15D429-146A-8C3C-0CC0-0F79121F82F2}"/>
              </a:ext>
            </a:extLst>
          </p:cNvPr>
          <p:cNvSpPr>
            <a:spLocks noGrp="1"/>
          </p:cNvSpPr>
          <p:nvPr>
            <p:ph type="sldNum" idx="12"/>
          </p:nvPr>
        </p:nvSpPr>
        <p:spPr/>
        <p:txBody>
          <a:bodyPr/>
          <a:lstStyle/>
          <a:p>
            <a:fld id="{A403BE29-11A3-4136-BABB-086C33DEAAE4}" type="slidenum">
              <a:rPr lang="zh-CN"/>
              <a:t>‹#›</a:t>
            </a:fld>
            <a:endParaRPr lang="zh-CN"/>
          </a:p>
        </p:txBody>
      </p:sp>
    </p:spTree>
    <p:extLst>
      <p:ext uri="{BB962C8B-B14F-4D97-AF65-F5344CB8AC3E}">
        <p14:creationId xmlns:p14="http://schemas.microsoft.com/office/powerpoint/2010/main" val="1765038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258632-91E7-2DC4-CFC8-1A670A8033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060A53-97C3-2292-8D02-4F17BC963F2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F43E2B-9A04-BFF4-FD5D-EEE2F3513DA9}"/>
              </a:ext>
            </a:extLst>
          </p:cNvPr>
          <p:cNvSpPr>
            <a:spLocks noGrp="1"/>
          </p:cNvSpPr>
          <p:nvPr>
            <p:ph type="dt" sz="half" idx="10"/>
          </p:nvPr>
        </p:nvSpPr>
        <p:spPr/>
        <p:txBody>
          <a:bodyPr/>
          <a:lstStyle/>
          <a:p>
            <a:fld id="{EE60354D-4388-754A-B655-89E5CB59DA8A}" type="datetime1">
              <a:rPr lang="zh-CN" altLang="en-US" smtClean="0"/>
              <a:t>2024/3/1</a:t>
            </a:fld>
            <a:endParaRPr lang="zh-CN" altLang="en-US"/>
          </a:p>
        </p:txBody>
      </p:sp>
      <p:sp>
        <p:nvSpPr>
          <p:cNvPr id="5" name="页脚占位符 4">
            <a:extLst>
              <a:ext uri="{FF2B5EF4-FFF2-40B4-BE49-F238E27FC236}">
                <a16:creationId xmlns:a16="http://schemas.microsoft.com/office/drawing/2014/main" id="{EB4AFB2E-17A3-5A30-AEC1-FD03DEBFC41D}"/>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6" name="灯片编号占位符 5">
            <a:extLst>
              <a:ext uri="{FF2B5EF4-FFF2-40B4-BE49-F238E27FC236}">
                <a16:creationId xmlns:a16="http://schemas.microsoft.com/office/drawing/2014/main" id="{33EFA6EF-ABE2-220B-89DD-1A371FC1128A}"/>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69630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258632-91E7-2DC4-CFC8-1A670A80332A}"/>
              </a:ext>
            </a:extLst>
          </p:cNvPr>
          <p:cNvSpPr>
            <a:spLocks noGrp="1"/>
          </p:cNvSpPr>
          <p:nvPr>
            <p:ph type="title" hasCustomPrompt="1"/>
          </p:nvPr>
        </p:nvSpPr>
        <p:spPr>
          <a:xfrm>
            <a:off x="658799" y="421200"/>
            <a:ext cx="11017385" cy="763200"/>
          </a:xfrm>
        </p:spPr>
        <p:txBody>
          <a:bodyPr/>
          <a:lstStyle/>
          <a:p>
            <a:pPr lvl="0"/>
            <a:r>
              <a:rPr lang="en-US" sz="4400" b="1">
                <a:solidFill>
                  <a:srgbClr val="008000"/>
                </a:solidFill>
                <a:latin typeface="Calibri"/>
                <a:ea typeface="Calibri"/>
              </a:rPr>
              <a:t>HEADING</a:t>
            </a:r>
          </a:p>
        </p:txBody>
      </p:sp>
      <p:sp>
        <p:nvSpPr>
          <p:cNvPr id="4" name="日期占位符 3">
            <a:extLst>
              <a:ext uri="{FF2B5EF4-FFF2-40B4-BE49-F238E27FC236}">
                <a16:creationId xmlns:a16="http://schemas.microsoft.com/office/drawing/2014/main" id="{84F43E2B-9A04-BFF4-FD5D-EEE2F3513DA9}"/>
              </a:ext>
            </a:extLst>
          </p:cNvPr>
          <p:cNvSpPr>
            <a:spLocks noGrp="1"/>
          </p:cNvSpPr>
          <p:nvPr>
            <p:ph type="dt" idx="10"/>
          </p:nvPr>
        </p:nvSpPr>
        <p:spPr/>
        <p:txBody>
          <a:bodyPr/>
          <a:lstStyle/>
          <a:p>
            <a:fld id="{58F49495-93C9-A34E-8A44-2F7FE1DCB14E}" type="datetime1">
              <a:rPr lang="zh-CN" altLang="en-US" smtClean="0"/>
              <a:t>2024/3/1</a:t>
            </a:fld>
            <a:endParaRPr lang="zh-CN"/>
          </a:p>
        </p:txBody>
      </p:sp>
      <p:sp>
        <p:nvSpPr>
          <p:cNvPr id="5" name="页脚占位符 4">
            <a:extLst>
              <a:ext uri="{FF2B5EF4-FFF2-40B4-BE49-F238E27FC236}">
                <a16:creationId xmlns:a16="http://schemas.microsoft.com/office/drawing/2014/main" id="{EB4AFB2E-17A3-5A30-AEC1-FD03DEBFC41D}"/>
              </a:ext>
            </a:extLst>
          </p:cNvPr>
          <p:cNvSpPr>
            <a:spLocks noGrp="1"/>
          </p:cNvSpPr>
          <p:nvPr>
            <p:ph type="ftr" idx="11"/>
          </p:nvPr>
        </p:nvSpPr>
        <p:spPr>
          <a:xfrm>
            <a:off x="4038600" y="6497027"/>
            <a:ext cx="4114800" cy="365125"/>
          </a:xfrm>
        </p:spPr>
        <p:txBody>
          <a:bodyPr/>
          <a:lstStyle/>
          <a:p>
            <a:r>
              <a:rPr lang="en-US"/>
              <a:t>AIAA 5031  Introduction to Computing Using Python</a:t>
            </a:r>
            <a:endParaRPr lang="zh-CN"/>
          </a:p>
        </p:txBody>
      </p:sp>
      <p:sp>
        <p:nvSpPr>
          <p:cNvPr id="6" name="灯片编号占位符 5">
            <a:extLst>
              <a:ext uri="{FF2B5EF4-FFF2-40B4-BE49-F238E27FC236}">
                <a16:creationId xmlns:a16="http://schemas.microsoft.com/office/drawing/2014/main" id="{33EFA6EF-ABE2-220B-89DD-1A371FC1128A}"/>
              </a:ext>
            </a:extLst>
          </p:cNvPr>
          <p:cNvSpPr>
            <a:spLocks noGrp="1"/>
          </p:cNvSpPr>
          <p:nvPr>
            <p:ph type="sldNum" idx="12"/>
          </p:nvPr>
        </p:nvSpPr>
        <p:spPr/>
        <p:txBody>
          <a:bodyPr/>
          <a:lstStyle/>
          <a:p>
            <a:fld id="{A8BFD892-19CF-40FE-AA39-9B63D021762D}" type="slidenum">
              <a:rPr lang="zh-CN"/>
              <a:t>‹#›</a:t>
            </a:fld>
            <a:endParaRPr lang="zh-CN"/>
          </a:p>
        </p:txBody>
      </p:sp>
    </p:spTree>
    <p:extLst>
      <p:ext uri="{BB962C8B-B14F-4D97-AF65-F5344CB8AC3E}">
        <p14:creationId xmlns:p14="http://schemas.microsoft.com/office/powerpoint/2010/main" val="250551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E25786-9202-67CF-DDB1-B0E92FE43FC4}"/>
              </a:ext>
            </a:extLst>
          </p:cNvPr>
          <p:cNvSpPr>
            <a:spLocks noGrp="1"/>
          </p:cNvSpPr>
          <p:nvPr>
            <p:ph type="title"/>
          </p:nvPr>
        </p:nvSpPr>
        <p:spPr>
          <a:xfrm>
            <a:off x="831850" y="1709738"/>
            <a:ext cx="10515600" cy="2852737"/>
          </a:xfrm>
        </p:spPr>
        <p:txBody>
          <a:bodyPr anchor="b"/>
          <a:lstStyle>
            <a:lvl1pPr lvl="0">
              <a:defRPr sz="6000"/>
            </a:lvl1pPr>
          </a:lstStyle>
          <a:p>
            <a:r>
              <a:rPr lang="zh-CN"/>
              <a:t>单击此处编辑母版标题样式</a:t>
            </a:r>
          </a:p>
        </p:txBody>
      </p:sp>
      <p:sp>
        <p:nvSpPr>
          <p:cNvPr id="3" name="文本占位符 2">
            <a:extLst>
              <a:ext uri="{FF2B5EF4-FFF2-40B4-BE49-F238E27FC236}">
                <a16:creationId xmlns:a16="http://schemas.microsoft.com/office/drawing/2014/main" id="{47D05F20-C2DB-0F43-10DE-60A4DFDEDB83}"/>
              </a:ext>
            </a:extLst>
          </p:cNvPr>
          <p:cNvSpPr>
            <a:spLocks noGrp="1"/>
          </p:cNvSpPr>
          <p:nvPr>
            <p:ph type="body" idx="1"/>
          </p:nvPr>
        </p:nvSpPr>
        <p:spPr>
          <a:xfrm>
            <a:off x="831850" y="4589463"/>
            <a:ext cx="10515600" cy="1500187"/>
          </a:xfrm>
        </p:spPr>
        <p:txBody>
          <a:bodyPr/>
          <a:lstStyle>
            <a:lvl1pPr marL="0" lvl="0" indent="0">
              <a:buNone/>
              <a:defRPr sz="2400">
                <a:solidFill>
                  <a:schemeClr val="tx1">
                    <a:tint val="75000"/>
                  </a:schemeClr>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zh-CN"/>
              <a:t>单击此处编辑母版文本样式</a:t>
            </a:r>
          </a:p>
        </p:txBody>
      </p:sp>
      <p:sp>
        <p:nvSpPr>
          <p:cNvPr id="4" name="日期占位符 3">
            <a:extLst>
              <a:ext uri="{FF2B5EF4-FFF2-40B4-BE49-F238E27FC236}">
                <a16:creationId xmlns:a16="http://schemas.microsoft.com/office/drawing/2014/main" id="{FDB67842-F08F-F2C9-6B8F-B8AFE6CAE330}"/>
              </a:ext>
            </a:extLst>
          </p:cNvPr>
          <p:cNvSpPr>
            <a:spLocks noGrp="1"/>
          </p:cNvSpPr>
          <p:nvPr>
            <p:ph type="dt" idx="10"/>
          </p:nvPr>
        </p:nvSpPr>
        <p:spPr/>
        <p:txBody>
          <a:bodyPr/>
          <a:lstStyle/>
          <a:p>
            <a:fld id="{814EB2D4-A384-294A-9036-1826807AF735}" type="datetime1">
              <a:rPr lang="zh-CN" altLang="en-US" smtClean="0"/>
              <a:t>2024/3/1</a:t>
            </a:fld>
            <a:endParaRPr lang="zh-CN"/>
          </a:p>
        </p:txBody>
      </p:sp>
      <p:sp>
        <p:nvSpPr>
          <p:cNvPr id="5" name="页脚占位符 4">
            <a:extLst>
              <a:ext uri="{FF2B5EF4-FFF2-40B4-BE49-F238E27FC236}">
                <a16:creationId xmlns:a16="http://schemas.microsoft.com/office/drawing/2014/main" id="{58AE48F9-DC59-A7D6-576B-44A213EAB1D6}"/>
              </a:ext>
            </a:extLst>
          </p:cNvPr>
          <p:cNvSpPr>
            <a:spLocks noGrp="1"/>
          </p:cNvSpPr>
          <p:nvPr>
            <p:ph type="ftr" idx="11"/>
          </p:nvPr>
        </p:nvSpPr>
        <p:spPr/>
        <p:txBody>
          <a:bodyPr/>
          <a:lstStyle/>
          <a:p>
            <a:r>
              <a:rPr lang="en-US"/>
              <a:t>AIAA 5031  Introduction to Computing Using Python</a:t>
            </a:r>
            <a:endParaRPr lang="zh-CN"/>
          </a:p>
        </p:txBody>
      </p:sp>
      <p:sp>
        <p:nvSpPr>
          <p:cNvPr id="6" name="灯片编号占位符 5">
            <a:extLst>
              <a:ext uri="{FF2B5EF4-FFF2-40B4-BE49-F238E27FC236}">
                <a16:creationId xmlns:a16="http://schemas.microsoft.com/office/drawing/2014/main" id="{DA85C7B8-FA57-3D12-50AC-33DC7B56B2A0}"/>
              </a:ext>
            </a:extLst>
          </p:cNvPr>
          <p:cNvSpPr>
            <a:spLocks noGrp="1"/>
          </p:cNvSpPr>
          <p:nvPr>
            <p:ph type="sldNum" idx="12"/>
          </p:nvPr>
        </p:nvSpPr>
        <p:spPr/>
        <p:txBody>
          <a:bodyPr/>
          <a:lstStyle/>
          <a:p>
            <a:fld id="{2CF2193D-460D-489F-AF68-1CA70B4A31DD}" type="slidenum">
              <a:rPr lang="zh-CN"/>
              <a:t>‹#›</a:t>
            </a:fld>
            <a:endParaRPr lang="zh-CN"/>
          </a:p>
        </p:txBody>
      </p:sp>
    </p:spTree>
    <p:extLst>
      <p:ext uri="{BB962C8B-B14F-4D97-AF65-F5344CB8AC3E}">
        <p14:creationId xmlns:p14="http://schemas.microsoft.com/office/powerpoint/2010/main" val="204630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FE888F-2237-C3C2-07BE-9CD91154021B}"/>
              </a:ext>
            </a:extLst>
          </p:cNvPr>
          <p:cNvSpPr>
            <a:spLocks noGrp="1"/>
          </p:cNvSpPr>
          <p:nvPr>
            <p:ph type="title"/>
          </p:nvPr>
        </p:nvSpPr>
        <p:spPr/>
        <p:txBody>
          <a:bodyPr/>
          <a:lstStyle/>
          <a:p>
            <a:r>
              <a:rPr lang="zh-CN"/>
              <a:t>单击此处编辑母版标题样式</a:t>
            </a:r>
          </a:p>
        </p:txBody>
      </p:sp>
      <p:sp>
        <p:nvSpPr>
          <p:cNvPr id="3" name="内容占位符 2">
            <a:extLst>
              <a:ext uri="{FF2B5EF4-FFF2-40B4-BE49-F238E27FC236}">
                <a16:creationId xmlns:a16="http://schemas.microsoft.com/office/drawing/2014/main" id="{AF2887BD-8B54-1F41-C583-A79C645FFBB9}"/>
              </a:ext>
            </a:extLst>
          </p:cNvPr>
          <p:cNvSpPr>
            <a:spLocks noGrp="1"/>
          </p:cNvSpPr>
          <p:nvPr>
            <p:ph idx="1"/>
          </p:nvPr>
        </p:nvSpPr>
        <p:spPr>
          <a:xfrm>
            <a:off x="838200" y="1825625"/>
            <a:ext cx="5181600"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内容占位符 3">
            <a:extLst>
              <a:ext uri="{FF2B5EF4-FFF2-40B4-BE49-F238E27FC236}">
                <a16:creationId xmlns:a16="http://schemas.microsoft.com/office/drawing/2014/main" id="{FFFD6401-7D4B-F44F-260B-57C4D4B21318}"/>
              </a:ext>
            </a:extLst>
          </p:cNvPr>
          <p:cNvSpPr>
            <a:spLocks noGrp="1"/>
          </p:cNvSpPr>
          <p:nvPr>
            <p:ph idx="2"/>
          </p:nvPr>
        </p:nvSpPr>
        <p:spPr>
          <a:xfrm>
            <a:off x="6172200" y="1825625"/>
            <a:ext cx="5181600"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日期占位符 4">
            <a:extLst>
              <a:ext uri="{FF2B5EF4-FFF2-40B4-BE49-F238E27FC236}">
                <a16:creationId xmlns:a16="http://schemas.microsoft.com/office/drawing/2014/main" id="{FBE56FCF-0C49-208B-C288-E493900A714C}"/>
              </a:ext>
            </a:extLst>
          </p:cNvPr>
          <p:cNvSpPr>
            <a:spLocks noGrp="1"/>
          </p:cNvSpPr>
          <p:nvPr>
            <p:ph type="dt" idx="10"/>
          </p:nvPr>
        </p:nvSpPr>
        <p:spPr/>
        <p:txBody>
          <a:bodyPr/>
          <a:lstStyle/>
          <a:p>
            <a:fld id="{ED43FE28-A11F-CC4E-94E9-9EF6C8F2F557}" type="datetime1">
              <a:rPr lang="zh-CN" altLang="en-US" smtClean="0"/>
              <a:t>2024/3/1</a:t>
            </a:fld>
            <a:endParaRPr lang="zh-CN"/>
          </a:p>
        </p:txBody>
      </p:sp>
      <p:sp>
        <p:nvSpPr>
          <p:cNvPr id="6" name="页脚占位符 5">
            <a:extLst>
              <a:ext uri="{FF2B5EF4-FFF2-40B4-BE49-F238E27FC236}">
                <a16:creationId xmlns:a16="http://schemas.microsoft.com/office/drawing/2014/main" id="{7607D4DD-EDC5-943C-0825-D8AFD11BE183}"/>
              </a:ext>
            </a:extLst>
          </p:cNvPr>
          <p:cNvSpPr>
            <a:spLocks noGrp="1"/>
          </p:cNvSpPr>
          <p:nvPr>
            <p:ph type="ftr" idx="11"/>
          </p:nvPr>
        </p:nvSpPr>
        <p:spPr/>
        <p:txBody>
          <a:bodyPr/>
          <a:lstStyle/>
          <a:p>
            <a:r>
              <a:rPr lang="en-US"/>
              <a:t>AIAA 5031  Introduction to Computing Using Python</a:t>
            </a:r>
            <a:endParaRPr lang="zh-CN"/>
          </a:p>
        </p:txBody>
      </p:sp>
      <p:sp>
        <p:nvSpPr>
          <p:cNvPr id="7" name="灯片编号占位符 6">
            <a:extLst>
              <a:ext uri="{FF2B5EF4-FFF2-40B4-BE49-F238E27FC236}">
                <a16:creationId xmlns:a16="http://schemas.microsoft.com/office/drawing/2014/main" id="{7508BBD3-4137-42E2-984F-C86D7A1237D8}"/>
              </a:ext>
            </a:extLst>
          </p:cNvPr>
          <p:cNvSpPr>
            <a:spLocks noGrp="1"/>
          </p:cNvSpPr>
          <p:nvPr>
            <p:ph type="sldNum" idx="12"/>
          </p:nvPr>
        </p:nvSpPr>
        <p:spPr/>
        <p:txBody>
          <a:bodyPr/>
          <a:lstStyle/>
          <a:p>
            <a:fld id="{C0BD3DD6-EFEC-4437-9C3C-5A695250CFCA}" type="slidenum">
              <a:rPr lang="zh-CN"/>
              <a:t>‹#›</a:t>
            </a:fld>
            <a:endParaRPr lang="zh-CN"/>
          </a:p>
        </p:txBody>
      </p:sp>
    </p:spTree>
    <p:extLst>
      <p:ext uri="{BB962C8B-B14F-4D97-AF65-F5344CB8AC3E}">
        <p14:creationId xmlns:p14="http://schemas.microsoft.com/office/powerpoint/2010/main" val="237624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6D9891-22F8-AB6C-D2FD-08629171FABE}"/>
              </a:ext>
            </a:extLst>
          </p:cNvPr>
          <p:cNvSpPr>
            <a:spLocks noGrp="1"/>
          </p:cNvSpPr>
          <p:nvPr>
            <p:ph type="title"/>
          </p:nvPr>
        </p:nvSpPr>
        <p:spPr>
          <a:xfrm>
            <a:off x="839788" y="365125"/>
            <a:ext cx="10515600" cy="1325563"/>
          </a:xfrm>
        </p:spPr>
        <p:txBody>
          <a:bodyPr/>
          <a:lstStyle/>
          <a:p>
            <a:r>
              <a:rPr lang="zh-CN"/>
              <a:t>单击此处编辑母版标题样式</a:t>
            </a:r>
          </a:p>
        </p:txBody>
      </p:sp>
      <p:sp>
        <p:nvSpPr>
          <p:cNvPr id="3" name="文本占位符 2">
            <a:extLst>
              <a:ext uri="{FF2B5EF4-FFF2-40B4-BE49-F238E27FC236}">
                <a16:creationId xmlns:a16="http://schemas.microsoft.com/office/drawing/2014/main" id="{A35DBB21-498D-7DBA-4E91-84B8920C884A}"/>
              </a:ext>
            </a:extLst>
          </p:cNvPr>
          <p:cNvSpPr>
            <a:spLocks noGrp="1"/>
          </p:cNvSpPr>
          <p:nvPr>
            <p:ph type="body" idx="1"/>
          </p:nvPr>
        </p:nvSpPr>
        <p:spPr>
          <a:xfrm>
            <a:off x="839788" y="1681163"/>
            <a:ext cx="515778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p>
        </p:txBody>
      </p:sp>
      <p:sp>
        <p:nvSpPr>
          <p:cNvPr id="4" name="内容占位符 3">
            <a:extLst>
              <a:ext uri="{FF2B5EF4-FFF2-40B4-BE49-F238E27FC236}">
                <a16:creationId xmlns:a16="http://schemas.microsoft.com/office/drawing/2014/main" id="{43D3C2D0-8AE3-20E0-8117-72239DEB557B}"/>
              </a:ext>
            </a:extLst>
          </p:cNvPr>
          <p:cNvSpPr>
            <a:spLocks noGrp="1"/>
          </p:cNvSpPr>
          <p:nvPr>
            <p:ph idx="2"/>
          </p:nvPr>
        </p:nvSpPr>
        <p:spPr>
          <a:xfrm>
            <a:off x="839788" y="2505075"/>
            <a:ext cx="5157787" cy="368458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文本占位符 4">
            <a:extLst>
              <a:ext uri="{FF2B5EF4-FFF2-40B4-BE49-F238E27FC236}">
                <a16:creationId xmlns:a16="http://schemas.microsoft.com/office/drawing/2014/main" id="{DAA1D087-2F1D-2DA8-77E5-A1441A00ABA8}"/>
              </a:ext>
            </a:extLst>
          </p:cNvPr>
          <p:cNvSpPr>
            <a:spLocks noGrp="1"/>
          </p:cNvSpPr>
          <p:nvPr>
            <p:ph type="body" idx="3"/>
          </p:nvPr>
        </p:nvSpPr>
        <p:spPr>
          <a:xfrm>
            <a:off x="6172200" y="1681163"/>
            <a:ext cx="518318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p>
        </p:txBody>
      </p:sp>
      <p:sp>
        <p:nvSpPr>
          <p:cNvPr id="6" name="内容占位符 5">
            <a:extLst>
              <a:ext uri="{FF2B5EF4-FFF2-40B4-BE49-F238E27FC236}">
                <a16:creationId xmlns:a16="http://schemas.microsoft.com/office/drawing/2014/main" id="{40ADC405-CFFD-2784-20E6-5A3FA3160437}"/>
              </a:ext>
            </a:extLst>
          </p:cNvPr>
          <p:cNvSpPr>
            <a:spLocks noGrp="1"/>
          </p:cNvSpPr>
          <p:nvPr>
            <p:ph idx="4"/>
          </p:nvPr>
        </p:nvSpPr>
        <p:spPr>
          <a:xfrm>
            <a:off x="6172200" y="2505075"/>
            <a:ext cx="5183188" cy="368458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7" name="日期占位符 6">
            <a:extLst>
              <a:ext uri="{FF2B5EF4-FFF2-40B4-BE49-F238E27FC236}">
                <a16:creationId xmlns:a16="http://schemas.microsoft.com/office/drawing/2014/main" id="{EDE516B1-F424-C3FD-56F0-05E9B555FB26}"/>
              </a:ext>
            </a:extLst>
          </p:cNvPr>
          <p:cNvSpPr>
            <a:spLocks noGrp="1"/>
          </p:cNvSpPr>
          <p:nvPr>
            <p:ph type="dt" idx="10"/>
          </p:nvPr>
        </p:nvSpPr>
        <p:spPr/>
        <p:txBody>
          <a:bodyPr/>
          <a:lstStyle/>
          <a:p>
            <a:fld id="{E52473F8-C09F-084A-B811-5D7258E292FC}" type="datetime1">
              <a:rPr lang="zh-CN" altLang="en-US" smtClean="0"/>
              <a:t>2024/3/1</a:t>
            </a:fld>
            <a:endParaRPr lang="zh-CN"/>
          </a:p>
        </p:txBody>
      </p:sp>
      <p:sp>
        <p:nvSpPr>
          <p:cNvPr id="8" name="页脚占位符 7">
            <a:extLst>
              <a:ext uri="{FF2B5EF4-FFF2-40B4-BE49-F238E27FC236}">
                <a16:creationId xmlns:a16="http://schemas.microsoft.com/office/drawing/2014/main" id="{FEFB4B3A-D215-06A4-7C05-632798BB3C99}"/>
              </a:ext>
            </a:extLst>
          </p:cNvPr>
          <p:cNvSpPr>
            <a:spLocks noGrp="1"/>
          </p:cNvSpPr>
          <p:nvPr>
            <p:ph type="ftr" idx="11"/>
          </p:nvPr>
        </p:nvSpPr>
        <p:spPr/>
        <p:txBody>
          <a:bodyPr/>
          <a:lstStyle/>
          <a:p>
            <a:r>
              <a:rPr lang="en-US"/>
              <a:t>AIAA 5031  Introduction to Computing Using Python</a:t>
            </a:r>
            <a:endParaRPr lang="zh-CN"/>
          </a:p>
        </p:txBody>
      </p:sp>
      <p:sp>
        <p:nvSpPr>
          <p:cNvPr id="9" name="灯片编号占位符 8">
            <a:extLst>
              <a:ext uri="{FF2B5EF4-FFF2-40B4-BE49-F238E27FC236}">
                <a16:creationId xmlns:a16="http://schemas.microsoft.com/office/drawing/2014/main" id="{C7FCDD67-3CD1-692C-5E5A-4CB603208F96}"/>
              </a:ext>
            </a:extLst>
          </p:cNvPr>
          <p:cNvSpPr>
            <a:spLocks noGrp="1"/>
          </p:cNvSpPr>
          <p:nvPr>
            <p:ph type="sldNum" idx="12"/>
          </p:nvPr>
        </p:nvSpPr>
        <p:spPr/>
        <p:txBody>
          <a:bodyPr/>
          <a:lstStyle/>
          <a:p>
            <a:fld id="{275EA14F-D078-4A75-BB2C-C1A4549D4475}" type="slidenum">
              <a:rPr lang="zh-CN"/>
              <a:t>‹#›</a:t>
            </a:fld>
            <a:endParaRPr lang="zh-CN"/>
          </a:p>
        </p:txBody>
      </p:sp>
    </p:spTree>
    <p:extLst>
      <p:ext uri="{BB962C8B-B14F-4D97-AF65-F5344CB8AC3E}">
        <p14:creationId xmlns:p14="http://schemas.microsoft.com/office/powerpoint/2010/main" val="408951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268E9E-5AFD-CADB-EAA0-5637522CFF3C}"/>
              </a:ext>
            </a:extLst>
          </p:cNvPr>
          <p:cNvSpPr>
            <a:spLocks noGrp="1"/>
          </p:cNvSpPr>
          <p:nvPr>
            <p:ph type="title"/>
          </p:nvPr>
        </p:nvSpPr>
        <p:spPr/>
        <p:txBody>
          <a:bodyPr/>
          <a:lstStyle/>
          <a:p>
            <a:r>
              <a:rPr lang="zh-CN"/>
              <a:t>单击此处编辑母版标题样式</a:t>
            </a:r>
          </a:p>
        </p:txBody>
      </p:sp>
      <p:sp>
        <p:nvSpPr>
          <p:cNvPr id="3" name="日期占位符 2">
            <a:extLst>
              <a:ext uri="{FF2B5EF4-FFF2-40B4-BE49-F238E27FC236}">
                <a16:creationId xmlns:a16="http://schemas.microsoft.com/office/drawing/2014/main" id="{FB891E36-D490-5901-EF59-8AA7B1D1B4EB}"/>
              </a:ext>
            </a:extLst>
          </p:cNvPr>
          <p:cNvSpPr>
            <a:spLocks noGrp="1"/>
          </p:cNvSpPr>
          <p:nvPr>
            <p:ph type="dt" idx="10"/>
          </p:nvPr>
        </p:nvSpPr>
        <p:spPr/>
        <p:txBody>
          <a:bodyPr/>
          <a:lstStyle/>
          <a:p>
            <a:fld id="{36B713D1-3A0A-3643-A6F0-A9341DF07433}" type="datetime1">
              <a:rPr lang="zh-CN" altLang="en-US" smtClean="0"/>
              <a:t>2024/3/1</a:t>
            </a:fld>
            <a:endParaRPr lang="zh-CN"/>
          </a:p>
        </p:txBody>
      </p:sp>
      <p:sp>
        <p:nvSpPr>
          <p:cNvPr id="4" name="页脚占位符 3">
            <a:extLst>
              <a:ext uri="{FF2B5EF4-FFF2-40B4-BE49-F238E27FC236}">
                <a16:creationId xmlns:a16="http://schemas.microsoft.com/office/drawing/2014/main" id="{1C9C1818-7E66-6E12-EE0B-1AB447DEAE17}"/>
              </a:ext>
            </a:extLst>
          </p:cNvPr>
          <p:cNvSpPr>
            <a:spLocks noGrp="1"/>
          </p:cNvSpPr>
          <p:nvPr>
            <p:ph type="ftr" idx="11"/>
          </p:nvPr>
        </p:nvSpPr>
        <p:spPr/>
        <p:txBody>
          <a:bodyPr/>
          <a:lstStyle/>
          <a:p>
            <a:r>
              <a:rPr lang="en-US"/>
              <a:t>AIAA 5031  Introduction to Computing Using Python</a:t>
            </a:r>
            <a:endParaRPr lang="zh-CN"/>
          </a:p>
        </p:txBody>
      </p:sp>
      <p:sp>
        <p:nvSpPr>
          <p:cNvPr id="5" name="灯片编号占位符 4">
            <a:extLst>
              <a:ext uri="{FF2B5EF4-FFF2-40B4-BE49-F238E27FC236}">
                <a16:creationId xmlns:a16="http://schemas.microsoft.com/office/drawing/2014/main" id="{50AAC37A-C1EC-0F43-6E20-8F2B44A641EC}"/>
              </a:ext>
            </a:extLst>
          </p:cNvPr>
          <p:cNvSpPr>
            <a:spLocks noGrp="1"/>
          </p:cNvSpPr>
          <p:nvPr>
            <p:ph type="sldNum" idx="12"/>
          </p:nvPr>
        </p:nvSpPr>
        <p:spPr/>
        <p:txBody>
          <a:bodyPr/>
          <a:lstStyle/>
          <a:p>
            <a:fld id="{5C1A36EF-7133-40E5-9483-75010E59AE5E}" type="slidenum">
              <a:rPr lang="zh-CN"/>
              <a:t>‹#›</a:t>
            </a:fld>
            <a:endParaRPr lang="zh-CN"/>
          </a:p>
        </p:txBody>
      </p:sp>
    </p:spTree>
    <p:extLst>
      <p:ext uri="{BB962C8B-B14F-4D97-AF65-F5344CB8AC3E}">
        <p14:creationId xmlns:p14="http://schemas.microsoft.com/office/powerpoint/2010/main" val="294051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ED9616-D961-4693-D45B-69AB3A3F2BDD}"/>
              </a:ext>
            </a:extLst>
          </p:cNvPr>
          <p:cNvSpPr>
            <a:spLocks noGrp="1"/>
          </p:cNvSpPr>
          <p:nvPr>
            <p:ph type="dt" idx="10"/>
          </p:nvPr>
        </p:nvSpPr>
        <p:spPr/>
        <p:txBody>
          <a:bodyPr/>
          <a:lstStyle/>
          <a:p>
            <a:fld id="{8EE2AFD9-B723-374A-937E-49B99941E2E3}" type="datetime1">
              <a:rPr lang="zh-CN" altLang="en-US" smtClean="0"/>
              <a:t>2024/3/1</a:t>
            </a:fld>
            <a:endParaRPr lang="zh-CN"/>
          </a:p>
        </p:txBody>
      </p:sp>
      <p:sp>
        <p:nvSpPr>
          <p:cNvPr id="3" name="页脚占位符 2">
            <a:extLst>
              <a:ext uri="{FF2B5EF4-FFF2-40B4-BE49-F238E27FC236}">
                <a16:creationId xmlns:a16="http://schemas.microsoft.com/office/drawing/2014/main" id="{0EA5D274-F343-7B30-51C0-934745A9126F}"/>
              </a:ext>
            </a:extLst>
          </p:cNvPr>
          <p:cNvSpPr>
            <a:spLocks noGrp="1"/>
          </p:cNvSpPr>
          <p:nvPr>
            <p:ph type="ftr" idx="11"/>
          </p:nvPr>
        </p:nvSpPr>
        <p:spPr/>
        <p:txBody>
          <a:bodyPr/>
          <a:lstStyle/>
          <a:p>
            <a:r>
              <a:rPr lang="en-US"/>
              <a:t>AIAA 5031  Introduction to Computing Using Python</a:t>
            </a:r>
            <a:endParaRPr lang="zh-CN"/>
          </a:p>
        </p:txBody>
      </p:sp>
      <p:sp>
        <p:nvSpPr>
          <p:cNvPr id="4" name="灯片编号占位符 3">
            <a:extLst>
              <a:ext uri="{FF2B5EF4-FFF2-40B4-BE49-F238E27FC236}">
                <a16:creationId xmlns:a16="http://schemas.microsoft.com/office/drawing/2014/main" id="{5EB7181A-366D-8327-BA8C-AEF595969382}"/>
              </a:ext>
            </a:extLst>
          </p:cNvPr>
          <p:cNvSpPr>
            <a:spLocks noGrp="1"/>
          </p:cNvSpPr>
          <p:nvPr>
            <p:ph type="sldNum" idx="12"/>
          </p:nvPr>
        </p:nvSpPr>
        <p:spPr/>
        <p:txBody>
          <a:bodyPr/>
          <a:lstStyle/>
          <a:p>
            <a:fld id="{C43603AA-3A2E-4C03-9F54-FE1909BBFD25}" type="slidenum">
              <a:rPr lang="zh-CN"/>
              <a:t>‹#›</a:t>
            </a:fld>
            <a:endParaRPr lang="zh-CN"/>
          </a:p>
        </p:txBody>
      </p:sp>
    </p:spTree>
    <p:extLst>
      <p:ext uri="{BB962C8B-B14F-4D97-AF65-F5344CB8AC3E}">
        <p14:creationId xmlns:p14="http://schemas.microsoft.com/office/powerpoint/2010/main" val="266509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64B256-1590-25B4-3470-D1C7196FC253}"/>
              </a:ext>
            </a:extLst>
          </p:cNvPr>
          <p:cNvSpPr>
            <a:spLocks noGrp="1"/>
          </p:cNvSpPr>
          <p:nvPr>
            <p:ph type="title"/>
          </p:nvPr>
        </p:nvSpPr>
        <p:spPr>
          <a:xfrm>
            <a:off x="839788" y="457200"/>
            <a:ext cx="3932237" cy="1600200"/>
          </a:xfrm>
        </p:spPr>
        <p:txBody>
          <a:bodyPr anchor="b"/>
          <a:lstStyle>
            <a:lvl1pPr lvl="0">
              <a:defRPr sz="3200"/>
            </a:lvl1pPr>
          </a:lstStyle>
          <a:p>
            <a:r>
              <a:rPr lang="zh-CN"/>
              <a:t>单击此处编辑母版标题样式</a:t>
            </a:r>
          </a:p>
        </p:txBody>
      </p:sp>
      <p:sp>
        <p:nvSpPr>
          <p:cNvPr id="3" name="内容占位符 2">
            <a:extLst>
              <a:ext uri="{FF2B5EF4-FFF2-40B4-BE49-F238E27FC236}">
                <a16:creationId xmlns:a16="http://schemas.microsoft.com/office/drawing/2014/main" id="{1C1EE206-C112-E899-18B2-7C2662BD7140}"/>
              </a:ext>
            </a:extLst>
          </p:cNvPr>
          <p:cNvSpPr>
            <a:spLocks noGrp="1"/>
          </p:cNvSpPr>
          <p:nvPr>
            <p:ph idx="1"/>
          </p:nvPr>
        </p:nvSpPr>
        <p:spPr>
          <a:xfrm>
            <a:off x="5183188" y="987425"/>
            <a:ext cx="6172200" cy="4873625"/>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文本占位符 3">
            <a:extLst>
              <a:ext uri="{FF2B5EF4-FFF2-40B4-BE49-F238E27FC236}">
                <a16:creationId xmlns:a16="http://schemas.microsoft.com/office/drawing/2014/main" id="{34B4EDDB-7CB5-7745-63A9-3FF4742A6DC0}"/>
              </a:ext>
            </a:extLst>
          </p:cNvPr>
          <p:cNvSpPr>
            <a:spLocks noGrp="1"/>
          </p:cNvSpPr>
          <p:nvPr>
            <p:ph type="body" idx="2"/>
          </p:nvPr>
        </p:nvSpPr>
        <p:spPr>
          <a:xfrm>
            <a:off x="839788" y="2057400"/>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
        <p:nvSpPr>
          <p:cNvPr id="5" name="日期占位符 4">
            <a:extLst>
              <a:ext uri="{FF2B5EF4-FFF2-40B4-BE49-F238E27FC236}">
                <a16:creationId xmlns:a16="http://schemas.microsoft.com/office/drawing/2014/main" id="{64F62644-9A77-EB0D-F417-411D006FBAC0}"/>
              </a:ext>
            </a:extLst>
          </p:cNvPr>
          <p:cNvSpPr>
            <a:spLocks noGrp="1"/>
          </p:cNvSpPr>
          <p:nvPr>
            <p:ph type="dt" idx="10"/>
          </p:nvPr>
        </p:nvSpPr>
        <p:spPr/>
        <p:txBody>
          <a:bodyPr/>
          <a:lstStyle/>
          <a:p>
            <a:fld id="{BEF566E3-A2C4-6A4B-B17F-8B4F2DEF96D0}" type="datetime1">
              <a:rPr lang="zh-CN" altLang="en-US" smtClean="0"/>
              <a:t>2024/3/1</a:t>
            </a:fld>
            <a:endParaRPr lang="zh-CN"/>
          </a:p>
        </p:txBody>
      </p:sp>
      <p:sp>
        <p:nvSpPr>
          <p:cNvPr id="6" name="页脚占位符 5">
            <a:extLst>
              <a:ext uri="{FF2B5EF4-FFF2-40B4-BE49-F238E27FC236}">
                <a16:creationId xmlns:a16="http://schemas.microsoft.com/office/drawing/2014/main" id="{31B94BC6-8DFB-12FA-9DE4-6E5308794A8F}"/>
              </a:ext>
            </a:extLst>
          </p:cNvPr>
          <p:cNvSpPr>
            <a:spLocks noGrp="1"/>
          </p:cNvSpPr>
          <p:nvPr>
            <p:ph type="ftr" idx="11"/>
          </p:nvPr>
        </p:nvSpPr>
        <p:spPr/>
        <p:txBody>
          <a:bodyPr/>
          <a:lstStyle/>
          <a:p>
            <a:r>
              <a:rPr lang="en-US"/>
              <a:t>AIAA 5031  Introduction to Computing Using Python</a:t>
            </a:r>
            <a:endParaRPr lang="zh-CN"/>
          </a:p>
        </p:txBody>
      </p:sp>
      <p:sp>
        <p:nvSpPr>
          <p:cNvPr id="7" name="灯片编号占位符 6">
            <a:extLst>
              <a:ext uri="{FF2B5EF4-FFF2-40B4-BE49-F238E27FC236}">
                <a16:creationId xmlns:a16="http://schemas.microsoft.com/office/drawing/2014/main" id="{190C3075-1D73-930E-BB44-9D1B8D9C78F9}"/>
              </a:ext>
            </a:extLst>
          </p:cNvPr>
          <p:cNvSpPr>
            <a:spLocks noGrp="1"/>
          </p:cNvSpPr>
          <p:nvPr>
            <p:ph type="sldNum" idx="12"/>
          </p:nvPr>
        </p:nvSpPr>
        <p:spPr/>
        <p:txBody>
          <a:bodyPr/>
          <a:lstStyle/>
          <a:p>
            <a:fld id="{3AC1E697-ABB9-4047-8563-BEBF2A16B19F}" type="slidenum">
              <a:rPr lang="zh-CN"/>
              <a:t>‹#›</a:t>
            </a:fld>
            <a:endParaRPr lang="zh-CN"/>
          </a:p>
        </p:txBody>
      </p:sp>
    </p:spTree>
    <p:extLst>
      <p:ext uri="{BB962C8B-B14F-4D97-AF65-F5344CB8AC3E}">
        <p14:creationId xmlns:p14="http://schemas.microsoft.com/office/powerpoint/2010/main" val="243507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55973A-BE0C-CB8D-266A-756DF187B6E9}"/>
              </a:ext>
            </a:extLst>
          </p:cNvPr>
          <p:cNvSpPr>
            <a:spLocks noGrp="1"/>
          </p:cNvSpPr>
          <p:nvPr>
            <p:ph type="title"/>
          </p:nvPr>
        </p:nvSpPr>
        <p:spPr>
          <a:xfrm>
            <a:off x="839788" y="457200"/>
            <a:ext cx="3932237" cy="1600200"/>
          </a:xfrm>
        </p:spPr>
        <p:txBody>
          <a:bodyPr anchor="b"/>
          <a:lstStyle>
            <a:lvl1pPr lvl="0">
              <a:defRPr sz="3200"/>
            </a:lvl1pPr>
          </a:lstStyle>
          <a:p>
            <a:r>
              <a:rPr lang="zh-CN"/>
              <a:t>单击此处编辑母版标题样式</a:t>
            </a:r>
          </a:p>
        </p:txBody>
      </p:sp>
      <p:sp>
        <p:nvSpPr>
          <p:cNvPr id="3" name="图片占位符 2">
            <a:extLst>
              <a:ext uri="{FF2B5EF4-FFF2-40B4-BE49-F238E27FC236}">
                <a16:creationId xmlns:a16="http://schemas.microsoft.com/office/drawing/2014/main" id="{2E1D0C14-E26B-D9F4-DA0A-6595919FDB9D}"/>
              </a:ext>
            </a:extLst>
          </p:cNvPr>
          <p:cNvSpPr>
            <a:spLocks noGrp="1"/>
          </p:cNvSpPr>
          <p:nvPr>
            <p:ph type="pic" idx="1"/>
          </p:nvPr>
        </p:nvSpPr>
        <p:spPr>
          <a:xfrm>
            <a:off x="5183188" y="987425"/>
            <a:ext cx="6172200" cy="4873625"/>
          </a:xfrm>
        </p:spPr>
        <p:txBody>
          <a:bodyPr/>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lang="zh-CN"/>
          </a:p>
        </p:txBody>
      </p:sp>
      <p:sp>
        <p:nvSpPr>
          <p:cNvPr id="4" name="文本占位符 3">
            <a:extLst>
              <a:ext uri="{FF2B5EF4-FFF2-40B4-BE49-F238E27FC236}">
                <a16:creationId xmlns:a16="http://schemas.microsoft.com/office/drawing/2014/main" id="{EBFE4EE3-F89E-F987-5E6F-879CF589A8D8}"/>
              </a:ext>
            </a:extLst>
          </p:cNvPr>
          <p:cNvSpPr>
            <a:spLocks noGrp="1"/>
          </p:cNvSpPr>
          <p:nvPr>
            <p:ph type="body" idx="2"/>
          </p:nvPr>
        </p:nvSpPr>
        <p:spPr>
          <a:xfrm>
            <a:off x="839788" y="2057400"/>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
        <p:nvSpPr>
          <p:cNvPr id="5" name="日期占位符 4">
            <a:extLst>
              <a:ext uri="{FF2B5EF4-FFF2-40B4-BE49-F238E27FC236}">
                <a16:creationId xmlns:a16="http://schemas.microsoft.com/office/drawing/2014/main" id="{56FCCA72-C594-9FA0-B8B1-40FE2AD5487D}"/>
              </a:ext>
            </a:extLst>
          </p:cNvPr>
          <p:cNvSpPr>
            <a:spLocks noGrp="1"/>
          </p:cNvSpPr>
          <p:nvPr>
            <p:ph type="dt" idx="10"/>
          </p:nvPr>
        </p:nvSpPr>
        <p:spPr/>
        <p:txBody>
          <a:bodyPr/>
          <a:lstStyle/>
          <a:p>
            <a:fld id="{BC3E7105-02E7-E341-8498-9928D669F2A1}" type="datetime1">
              <a:rPr lang="zh-CN" altLang="en-US" smtClean="0"/>
              <a:t>2024/3/1</a:t>
            </a:fld>
            <a:endParaRPr lang="zh-CN"/>
          </a:p>
        </p:txBody>
      </p:sp>
      <p:sp>
        <p:nvSpPr>
          <p:cNvPr id="6" name="页脚占位符 5">
            <a:extLst>
              <a:ext uri="{FF2B5EF4-FFF2-40B4-BE49-F238E27FC236}">
                <a16:creationId xmlns:a16="http://schemas.microsoft.com/office/drawing/2014/main" id="{ACF45113-EA3D-0AA9-BBC4-444263B05CC6}"/>
              </a:ext>
            </a:extLst>
          </p:cNvPr>
          <p:cNvSpPr>
            <a:spLocks noGrp="1"/>
          </p:cNvSpPr>
          <p:nvPr>
            <p:ph type="ftr" idx="11"/>
          </p:nvPr>
        </p:nvSpPr>
        <p:spPr/>
        <p:txBody>
          <a:bodyPr/>
          <a:lstStyle/>
          <a:p>
            <a:r>
              <a:rPr lang="en-US"/>
              <a:t>AIAA 5031  Introduction to Computing Using Python</a:t>
            </a:r>
            <a:endParaRPr lang="zh-CN"/>
          </a:p>
        </p:txBody>
      </p:sp>
      <p:sp>
        <p:nvSpPr>
          <p:cNvPr id="7" name="灯片编号占位符 6">
            <a:extLst>
              <a:ext uri="{FF2B5EF4-FFF2-40B4-BE49-F238E27FC236}">
                <a16:creationId xmlns:a16="http://schemas.microsoft.com/office/drawing/2014/main" id="{9E88129D-C38D-A649-DD4A-3262130650BA}"/>
              </a:ext>
            </a:extLst>
          </p:cNvPr>
          <p:cNvSpPr>
            <a:spLocks noGrp="1"/>
          </p:cNvSpPr>
          <p:nvPr>
            <p:ph type="sldNum" idx="12"/>
          </p:nvPr>
        </p:nvSpPr>
        <p:spPr/>
        <p:txBody>
          <a:bodyPr/>
          <a:lstStyle/>
          <a:p>
            <a:fld id="{CF5AC347-7F33-4AC1-9264-82619D1AE700}" type="slidenum">
              <a:rPr lang="zh-CN"/>
              <a:t>‹#›</a:t>
            </a:fld>
            <a:endParaRPr lang="zh-CN"/>
          </a:p>
        </p:txBody>
      </p:sp>
    </p:spTree>
    <p:extLst>
      <p:ext uri="{BB962C8B-B14F-4D97-AF65-F5344CB8AC3E}">
        <p14:creationId xmlns:p14="http://schemas.microsoft.com/office/powerpoint/2010/main" val="372057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99C1CF8-FE8B-F526-8B91-AB408E90182F}"/>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p>
        </p:txBody>
      </p:sp>
      <p:sp>
        <p:nvSpPr>
          <p:cNvPr id="3" name="文本占位符 2">
            <a:extLst>
              <a:ext uri="{FF2B5EF4-FFF2-40B4-BE49-F238E27FC236}">
                <a16:creationId xmlns:a16="http://schemas.microsoft.com/office/drawing/2014/main" id="{064B1781-5C7B-639E-6C0B-E881AB744B57}"/>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日期占位符 3">
            <a:extLst>
              <a:ext uri="{FF2B5EF4-FFF2-40B4-BE49-F238E27FC236}">
                <a16:creationId xmlns:a16="http://schemas.microsoft.com/office/drawing/2014/main" id="{E0DDD66D-D482-6C8F-9A09-7B928A710FBE}"/>
              </a:ext>
            </a:extLst>
          </p:cNvPr>
          <p:cNvSpPr>
            <a:spLocks noGrp="1"/>
          </p:cNvSpPr>
          <p:nvPr>
            <p:ph type="dt" idx="2"/>
          </p:nvPr>
        </p:nvSpPr>
        <p:spPr>
          <a:xfrm>
            <a:off x="838200" y="6356350"/>
            <a:ext cx="2743200" cy="365125"/>
          </a:xfrm>
          <a:prstGeom prst="rect">
            <a:avLst/>
          </a:prstGeom>
        </p:spPr>
        <p:txBody>
          <a:bodyPr vert="horz" lIns="91440" tIns="45720" rIns="91440" bIns="45720" anchor="ctr"/>
          <a:lstStyle>
            <a:lvl1pPr lvl="0" algn="l">
              <a:defRPr sz="1200">
                <a:solidFill>
                  <a:schemeClr val="tx1">
                    <a:tint val="75000"/>
                  </a:schemeClr>
                </a:solidFill>
              </a:defRPr>
            </a:lvl1pPr>
          </a:lstStyle>
          <a:p>
            <a:fld id="{27F0E61A-B159-4C44-9675-BD94E170E32D}" type="datetime1">
              <a:rPr lang="zh-CN" altLang="en-US" smtClean="0"/>
              <a:t>2024/3/1</a:t>
            </a:fld>
            <a:endParaRPr lang="zh-CN"/>
          </a:p>
        </p:txBody>
      </p:sp>
      <p:sp>
        <p:nvSpPr>
          <p:cNvPr id="5" name="页脚占位符 4">
            <a:extLst>
              <a:ext uri="{FF2B5EF4-FFF2-40B4-BE49-F238E27FC236}">
                <a16:creationId xmlns:a16="http://schemas.microsoft.com/office/drawing/2014/main" id="{C4CC617D-63F2-B6A6-92A8-F8F94995CBA8}"/>
              </a:ext>
            </a:extLst>
          </p:cNvPr>
          <p:cNvSpPr>
            <a:spLocks noGrp="1"/>
          </p:cNvSpPr>
          <p:nvPr>
            <p:ph type="ftr" idx="3"/>
          </p:nvPr>
        </p:nvSpPr>
        <p:spPr>
          <a:xfrm>
            <a:off x="4038600" y="6479440"/>
            <a:ext cx="4114800" cy="365125"/>
          </a:xfrm>
          <a:prstGeom prst="rect">
            <a:avLst/>
          </a:prstGeom>
        </p:spPr>
        <p:txBody>
          <a:bodyPr vert="horz" lIns="91440" tIns="45720" rIns="91440" bIns="45720" anchor="ctr"/>
          <a:lstStyle>
            <a:lvl1pPr lvl="0" algn="ctr">
              <a:defRPr sz="1200">
                <a:solidFill>
                  <a:srgbClr val="FFFF00"/>
                </a:solidFill>
              </a:defRPr>
            </a:lvl1pPr>
          </a:lstStyle>
          <a:p>
            <a:r>
              <a:rPr lang="en-US" dirty="0"/>
              <a:t>AIAA 5031  Introduction to Computing Using Python</a:t>
            </a:r>
            <a:endParaRPr lang="zh-CN" dirty="0"/>
          </a:p>
        </p:txBody>
      </p:sp>
      <p:sp>
        <p:nvSpPr>
          <p:cNvPr id="6" name="灯片编号占位符 5">
            <a:extLst>
              <a:ext uri="{FF2B5EF4-FFF2-40B4-BE49-F238E27FC236}">
                <a16:creationId xmlns:a16="http://schemas.microsoft.com/office/drawing/2014/main" id="{982688BC-35C2-9C28-610C-390FED4D08C7}"/>
              </a:ext>
            </a:extLst>
          </p:cNvPr>
          <p:cNvSpPr>
            <a:spLocks noGrp="1"/>
          </p:cNvSpPr>
          <p:nvPr>
            <p:ph type="sldNum" idx="4"/>
          </p:nvPr>
        </p:nvSpPr>
        <p:spPr>
          <a:xfrm>
            <a:off x="9448800" y="6479439"/>
            <a:ext cx="2743200" cy="365125"/>
          </a:xfrm>
          <a:prstGeom prst="rect">
            <a:avLst/>
          </a:prstGeom>
        </p:spPr>
        <p:txBody>
          <a:bodyPr vert="horz" lIns="91440" tIns="45720" rIns="91440" bIns="45720" anchor="ctr"/>
          <a:lstStyle>
            <a:lvl1pPr lvl="0" algn="r">
              <a:defRPr sz="1200">
                <a:solidFill>
                  <a:srgbClr val="FFFF00"/>
                </a:solidFill>
              </a:defRPr>
            </a:lvl1pPr>
          </a:lstStyle>
          <a:p>
            <a:fld id="{9BF2B350-A19B-4573-80E2-3F983F36C82E}" type="slidenum">
              <a:rPr lang="zh-CN" smtClean="0"/>
              <a:pPr/>
              <a:t>‹#›</a:t>
            </a:fld>
            <a:endParaRPr lang="zh-CN" dirty="0"/>
          </a:p>
        </p:txBody>
      </p:sp>
    </p:spTree>
    <p:extLst>
      <p:ext uri="{BB962C8B-B14F-4D97-AF65-F5344CB8AC3E}">
        <p14:creationId xmlns:p14="http://schemas.microsoft.com/office/powerpoint/2010/main" val="339949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lvl="0" algn="l" defTabSz="914400">
        <a:lnSpc>
          <a:spcPct val="90000"/>
        </a:lnSpc>
        <a:spcBef>
          <a:spcPct val="0"/>
        </a:spcBef>
        <a:buNone/>
        <a:defRPr sz="4400" kern="1200">
          <a:solidFill>
            <a:schemeClr val="tx1"/>
          </a:solidFill>
          <a:latin typeface="Calibri"/>
          <a:ea typeface="宋体"/>
        </a:defRPr>
      </a:lvl1pPr>
    </p:titleStyle>
    <p:bodyStyle>
      <a:lvl1pPr marL="228600" lvl="0" indent="-228600" algn="l" defTabSz="914400">
        <a:lnSpc>
          <a:spcPct val="90000"/>
        </a:lnSpc>
        <a:spcBef>
          <a:spcPts val="1000"/>
        </a:spcBef>
        <a:buFont typeface="Arial" charset="0"/>
        <a:buChar char="•"/>
        <a:defRPr sz="2800" kern="1200">
          <a:solidFill>
            <a:schemeClr val="tx1"/>
          </a:solidFill>
          <a:latin typeface="Calibri"/>
          <a:ea typeface="宋体"/>
        </a:defRPr>
      </a:lvl1pPr>
      <a:lvl2pPr marL="685800" lvl="1" indent="-228600" algn="l" defTabSz="914400">
        <a:lnSpc>
          <a:spcPct val="90000"/>
        </a:lnSpc>
        <a:spcBef>
          <a:spcPts val="500"/>
        </a:spcBef>
        <a:buFont typeface="Arial" charset="0"/>
        <a:buChar char="•"/>
        <a:defRPr sz="2400" kern="1200">
          <a:solidFill>
            <a:schemeClr val="tx1"/>
          </a:solidFill>
          <a:latin typeface="Calibri"/>
          <a:ea typeface="宋体"/>
        </a:defRPr>
      </a:lvl2pPr>
      <a:lvl3pPr marL="1143000" lvl="2" indent="-228600" algn="l" defTabSz="914400">
        <a:lnSpc>
          <a:spcPct val="90000"/>
        </a:lnSpc>
        <a:spcBef>
          <a:spcPts val="500"/>
        </a:spcBef>
        <a:buFont typeface="Arial" charset="0"/>
        <a:buChar char="•"/>
        <a:defRPr sz="2000" kern="1200">
          <a:solidFill>
            <a:schemeClr val="tx1"/>
          </a:solidFill>
          <a:latin typeface="Calibri"/>
          <a:ea typeface="宋体"/>
        </a:defRPr>
      </a:lvl3pPr>
      <a:lvl4pPr marL="1600200" lvl="3" indent="-228600" algn="l" defTabSz="914400">
        <a:lnSpc>
          <a:spcPct val="90000"/>
        </a:lnSpc>
        <a:spcBef>
          <a:spcPts val="500"/>
        </a:spcBef>
        <a:buFont typeface="Arial" charset="0"/>
        <a:buChar char="•"/>
        <a:defRPr sz="1800" kern="1200">
          <a:solidFill>
            <a:schemeClr val="tx1"/>
          </a:solidFill>
          <a:latin typeface="Calibri"/>
          <a:ea typeface="宋体"/>
        </a:defRPr>
      </a:lvl4pPr>
      <a:lvl5pPr marL="2057400" lvl="4" indent="-228600" algn="l" defTabSz="914400">
        <a:lnSpc>
          <a:spcPct val="90000"/>
        </a:lnSpc>
        <a:spcBef>
          <a:spcPts val="500"/>
        </a:spcBef>
        <a:buFont typeface="Arial" charset="0"/>
        <a:buChar char="•"/>
        <a:defRPr sz="1800" kern="1200">
          <a:solidFill>
            <a:schemeClr val="tx1"/>
          </a:solidFill>
          <a:latin typeface="Calibri"/>
          <a:ea typeface="宋体"/>
        </a:defRPr>
      </a:lvl5pPr>
      <a:lvl6pPr marL="2514600" lvl="5" indent="-228600" algn="l" defTabSz="914400">
        <a:lnSpc>
          <a:spcPct val="90000"/>
        </a:lnSpc>
        <a:spcBef>
          <a:spcPts val="500"/>
        </a:spcBef>
        <a:buFont typeface="Arial" charset="0"/>
        <a:buChar char="•"/>
        <a:defRPr sz="1800" kern="1200">
          <a:solidFill>
            <a:schemeClr val="tx1"/>
          </a:solidFill>
          <a:latin typeface="Calibri"/>
          <a:ea typeface="宋体"/>
        </a:defRPr>
      </a:lvl6pPr>
      <a:lvl7pPr marL="2971800" lvl="6" indent="-228600" algn="l" defTabSz="914400">
        <a:lnSpc>
          <a:spcPct val="90000"/>
        </a:lnSpc>
        <a:spcBef>
          <a:spcPts val="500"/>
        </a:spcBef>
        <a:buFont typeface="Arial" charset="0"/>
        <a:buChar char="•"/>
        <a:defRPr sz="1800" kern="1200">
          <a:solidFill>
            <a:schemeClr val="tx1"/>
          </a:solidFill>
          <a:latin typeface="Calibri"/>
          <a:ea typeface="宋体"/>
        </a:defRPr>
      </a:lvl7pPr>
      <a:lvl8pPr marL="3429000" lvl="7" indent="-228600" algn="l" defTabSz="914400">
        <a:lnSpc>
          <a:spcPct val="90000"/>
        </a:lnSpc>
        <a:spcBef>
          <a:spcPts val="500"/>
        </a:spcBef>
        <a:buFont typeface="Arial" charset="0"/>
        <a:buChar char="•"/>
        <a:defRPr sz="1800" kern="1200">
          <a:solidFill>
            <a:schemeClr val="tx1"/>
          </a:solidFill>
          <a:latin typeface="Calibri"/>
          <a:ea typeface="宋体"/>
        </a:defRPr>
      </a:lvl8pPr>
      <a:lvl9pPr marL="3886200" lvl="8" indent="-228600" algn="l" defTabSz="914400">
        <a:lnSpc>
          <a:spcPct val="90000"/>
        </a:lnSpc>
        <a:spcBef>
          <a:spcPts val="500"/>
        </a:spcBef>
        <a:buFont typeface="Arial" charset="0"/>
        <a:buChar char="•"/>
        <a:defRPr sz="1800" kern="1200">
          <a:solidFill>
            <a:schemeClr val="tx1"/>
          </a:solidFill>
          <a:latin typeface="Calibri"/>
          <a:ea typeface="宋体"/>
        </a:defRPr>
      </a:lvl9pPr>
    </p:bodyStyle>
    <p:otherStyle>
      <a:lvl1pPr marL="0" lvl="0" algn="l" defTabSz="914400">
        <a:defRPr sz="1800" kern="1200">
          <a:solidFill>
            <a:schemeClr val="tx1"/>
          </a:solidFill>
          <a:latin typeface="Calibri"/>
          <a:ea typeface="宋体"/>
        </a:defRPr>
      </a:lvl1pPr>
      <a:lvl2pPr marL="457200" lvl="1" algn="l" defTabSz="914400">
        <a:defRPr sz="1800" kern="1200">
          <a:solidFill>
            <a:schemeClr val="tx1"/>
          </a:solidFill>
          <a:latin typeface="Calibri"/>
          <a:ea typeface="宋体"/>
        </a:defRPr>
      </a:lvl2pPr>
      <a:lvl3pPr marL="914400" lvl="2" algn="l" defTabSz="914400">
        <a:defRPr sz="1800" kern="1200">
          <a:solidFill>
            <a:schemeClr val="tx1"/>
          </a:solidFill>
          <a:latin typeface="Calibri"/>
          <a:ea typeface="宋体"/>
        </a:defRPr>
      </a:lvl3pPr>
      <a:lvl4pPr marL="1371600" lvl="3" algn="l" defTabSz="914400">
        <a:defRPr sz="1800" kern="1200">
          <a:solidFill>
            <a:schemeClr val="tx1"/>
          </a:solidFill>
          <a:latin typeface="Calibri"/>
          <a:ea typeface="宋体"/>
        </a:defRPr>
      </a:lvl4pPr>
      <a:lvl5pPr marL="1828800" lvl="4" algn="l" defTabSz="914400">
        <a:defRPr sz="1800" kern="1200">
          <a:solidFill>
            <a:schemeClr val="tx1"/>
          </a:solidFill>
          <a:latin typeface="Calibri"/>
          <a:ea typeface="宋体"/>
        </a:defRPr>
      </a:lvl5pPr>
      <a:lvl6pPr marL="2286000" lvl="5" algn="l" defTabSz="914400">
        <a:defRPr sz="1800" kern="1200">
          <a:solidFill>
            <a:schemeClr val="tx1"/>
          </a:solidFill>
          <a:latin typeface="Calibri"/>
          <a:ea typeface="宋体"/>
        </a:defRPr>
      </a:lvl6pPr>
      <a:lvl7pPr marL="2743200" lvl="6" algn="l" defTabSz="914400">
        <a:defRPr sz="1800" kern="1200">
          <a:solidFill>
            <a:schemeClr val="tx1"/>
          </a:solidFill>
          <a:latin typeface="Calibri"/>
          <a:ea typeface="宋体"/>
        </a:defRPr>
      </a:lvl7pPr>
      <a:lvl8pPr marL="3200400" lvl="7" algn="l" defTabSz="914400">
        <a:defRPr sz="1800" kern="1200">
          <a:solidFill>
            <a:schemeClr val="tx1"/>
          </a:solidFill>
          <a:latin typeface="Calibri"/>
          <a:ea typeface="宋体"/>
        </a:defRPr>
      </a:lvl8pPr>
      <a:lvl9pPr marL="3657600" lvl="8" algn="l" defTabSz="914400">
        <a:defRPr sz="1800" kern="1200">
          <a:solidFill>
            <a:schemeClr val="tx1"/>
          </a:solidFill>
          <a:latin typeface="Calibri"/>
          <a:ea typeface="宋体"/>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8.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5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 Id="rId4" Type="http://schemas.openxmlformats.org/officeDocument/2006/relationships/image" Target="../media/image105.png"/></Relationships>
</file>

<file path=ppt/slides/_rels/slide5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07.png"/><Relationship Id="rId4" Type="http://schemas.openxmlformats.org/officeDocument/2006/relationships/image" Target="../media/image106.png"/></Relationships>
</file>

<file path=ppt/slides/_rels/slide5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4BB502-4D00-5B37-7664-A33CF59CB7C5}"/>
              </a:ext>
            </a:extLst>
          </p:cNvPr>
          <p:cNvSpPr>
            <a:spLocks noGrp="1"/>
          </p:cNvSpPr>
          <p:nvPr>
            <p:ph type="ctrTitle"/>
          </p:nvPr>
        </p:nvSpPr>
        <p:spPr>
          <a:xfrm>
            <a:off x="0" y="1122363"/>
            <a:ext cx="12192000" cy="2387600"/>
          </a:xfrm>
        </p:spPr>
        <p:txBody>
          <a:bodyPr>
            <a:normAutofit/>
          </a:bodyPr>
          <a:lstStyle/>
          <a:p>
            <a:pPr lvl="0" rtl="0"/>
            <a:r>
              <a:rPr lang="en-US" sz="4400" b="1">
                <a:solidFill>
                  <a:srgbClr val="008000"/>
                </a:solidFill>
                <a:latin typeface="+mn-lt"/>
                <a:ea typeface="+mj-ea"/>
                <a:cs typeface="+mj-cs"/>
              </a:rPr>
              <a:t>Week4</a:t>
            </a:r>
            <a:r>
              <a:rPr lang="en-US" altLang="zh-CN" sz="4400" b="1">
                <a:solidFill>
                  <a:srgbClr val="008000"/>
                </a:solidFill>
                <a:latin typeface="+mn-lt"/>
                <a:ea typeface="+mj-ea"/>
                <a:cs typeface="+mj-cs"/>
              </a:rPr>
              <a:t>-</a:t>
            </a:r>
            <a:r>
              <a:rPr lang="en-US" sz="4400" b="1">
                <a:solidFill>
                  <a:srgbClr val="008000"/>
                </a:solidFill>
                <a:latin typeface="+mn-lt"/>
                <a:ea typeface="+mj-ea"/>
                <a:cs typeface="+mj-cs"/>
              </a:rPr>
              <a:t>Python </a:t>
            </a:r>
            <a:r>
              <a:rPr lang="en-US" sz="4400" b="1" dirty="0">
                <a:solidFill>
                  <a:srgbClr val="008000"/>
                </a:solidFill>
                <a:latin typeface="+mn-lt"/>
                <a:ea typeface="+mj-ea"/>
                <a:cs typeface="+mj-cs"/>
              </a:rPr>
              <a:t>Fundamentals III</a:t>
            </a:r>
            <a:endParaRPr lang="zh-CN" altLang="en-US" sz="4400" b="1" dirty="0">
              <a:solidFill>
                <a:srgbClr val="008000"/>
              </a:solidFill>
              <a:latin typeface="+mn-lt"/>
              <a:ea typeface="+mj-ea"/>
              <a:cs typeface="+mj-cs"/>
            </a:endParaRPr>
          </a:p>
        </p:txBody>
      </p:sp>
      <p:sp>
        <p:nvSpPr>
          <p:cNvPr id="3" name="副标题 2">
            <a:extLst>
              <a:ext uri="{FF2B5EF4-FFF2-40B4-BE49-F238E27FC236}">
                <a16:creationId xmlns:a16="http://schemas.microsoft.com/office/drawing/2014/main" id="{BEDE5EB8-C324-A27C-499B-7D8407E9B36C}"/>
              </a:ext>
            </a:extLst>
          </p:cNvPr>
          <p:cNvSpPr>
            <a:spLocks noGrp="1"/>
          </p:cNvSpPr>
          <p:nvPr>
            <p:ph type="subTitle" idx="1"/>
          </p:nvPr>
        </p:nvSpPr>
        <p:spPr/>
        <p:txBody>
          <a:bodyPr/>
          <a:lstStyle/>
          <a:p>
            <a:r>
              <a:rPr lang="en-US" dirty="0"/>
              <a:t>AIAA 5031  Introduction to Computing Using Python</a:t>
            </a:r>
          </a:p>
          <a:p>
            <a:r>
              <a:rPr lang="en-US" altLang="zh-CN" dirty="0"/>
              <a:t>Ying Sun, AI Thrust</a:t>
            </a:r>
            <a:endParaRPr lang="zh-CN" altLang="en-US" dirty="0"/>
          </a:p>
        </p:txBody>
      </p:sp>
      <p:sp>
        <p:nvSpPr>
          <p:cNvPr id="5" name="灯片编号占位符 4">
            <a:extLst>
              <a:ext uri="{FF2B5EF4-FFF2-40B4-BE49-F238E27FC236}">
                <a16:creationId xmlns:a16="http://schemas.microsoft.com/office/drawing/2014/main" id="{1B92EBC8-CB54-1BCE-F5A3-5823DA3BF9A4}"/>
              </a:ext>
            </a:extLst>
          </p:cNvPr>
          <p:cNvSpPr>
            <a:spLocks noGrp="1"/>
          </p:cNvSpPr>
          <p:nvPr>
            <p:ph type="sldNum" idx="12"/>
          </p:nvPr>
        </p:nvSpPr>
        <p:spPr/>
        <p:txBody>
          <a:bodyPr/>
          <a:lstStyle/>
          <a:p>
            <a:fld id="{8E99102F-1965-434F-A9C7-A834CCFCACB6}" type="slidenum">
              <a:rPr lang="en-US" altLang="zh-CN" smtClean="0"/>
              <a:pPr/>
              <a:t>1</a:t>
            </a:fld>
            <a:endParaRPr lang="zh-CN" dirty="0"/>
          </a:p>
        </p:txBody>
      </p:sp>
      <p:sp>
        <p:nvSpPr>
          <p:cNvPr id="7" name="页脚占位符 6">
            <a:extLst>
              <a:ext uri="{FF2B5EF4-FFF2-40B4-BE49-F238E27FC236}">
                <a16:creationId xmlns:a16="http://schemas.microsoft.com/office/drawing/2014/main" id="{F54516B0-9D17-9945-4A56-36B01B0CD289}"/>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09120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8479FC0-BAB8-A641-BA42-6583C0604225}"/>
              </a:ext>
            </a:extLst>
          </p:cNvPr>
          <p:cNvSpPr>
            <a:spLocks noGrp="1"/>
          </p:cNvSpPr>
          <p:nvPr>
            <p:ph type="title"/>
          </p:nvPr>
        </p:nvSpPr>
        <p:spPr/>
        <p:txBody>
          <a:bodyPr>
            <a:normAutofit/>
          </a:bodyPr>
          <a:lstStyle/>
          <a:p>
            <a:r>
              <a:rPr lang="en-US" altLang="zh-CN" sz="4400" b="1" dirty="0">
                <a:solidFill>
                  <a:srgbClr val="008000"/>
                </a:solidFill>
                <a:latin typeface="Calibri"/>
                <a:ea typeface="Calibri"/>
              </a:rPr>
              <a:t>Call a </a:t>
            </a:r>
            <a:r>
              <a:rPr lang="en-US" sz="4400" b="1" dirty="0">
                <a:solidFill>
                  <a:srgbClr val="008000"/>
                </a:solidFill>
                <a:latin typeface="Calibri"/>
                <a:ea typeface="Calibri"/>
              </a:rPr>
              <a:t>Function</a:t>
            </a:r>
            <a:endParaRPr lang="zh-CN" dirty="0"/>
          </a:p>
        </p:txBody>
      </p:sp>
      <p:sp>
        <p:nvSpPr>
          <p:cNvPr id="11" name="文本框 10">
            <a:extLst>
              <a:ext uri="{FF2B5EF4-FFF2-40B4-BE49-F238E27FC236}">
                <a16:creationId xmlns:a16="http://schemas.microsoft.com/office/drawing/2014/main" id="{373FEAAA-D9FA-867A-D6FE-63B3C016AB0D}"/>
              </a:ext>
            </a:extLst>
          </p:cNvPr>
          <p:cNvSpPr txBox="1"/>
          <p:nvPr/>
        </p:nvSpPr>
        <p:spPr>
          <a:xfrm>
            <a:off x="660399" y="3504611"/>
            <a:ext cx="11531601" cy="830997"/>
          </a:xfrm>
          <a:prstGeom prst="rect">
            <a:avLst/>
          </a:prstGeom>
          <a:noFill/>
        </p:spPr>
        <p:txBody>
          <a:bodyPr wrap="square">
            <a:spAutoFit/>
          </a:bodyPr>
          <a:lstStyle/>
          <a:p>
            <a:pPr algn="l"/>
            <a:r>
              <a:rPr lang="en" sz="2400" b="0" i="0" u="none" strike="noStrike" dirty="0">
                <a:solidFill>
                  <a:srgbClr val="222222"/>
                </a:solidFill>
                <a:effectLst/>
              </a:rPr>
              <a:t>Call a defined function with its name</a:t>
            </a:r>
          </a:p>
          <a:p>
            <a:pPr algn="l"/>
            <a:r>
              <a:rPr lang="en" sz="2400" dirty="0">
                <a:solidFill>
                  <a:srgbClr val="222222"/>
                </a:solidFill>
              </a:rPr>
              <a:t>Assign arguments to </a:t>
            </a:r>
            <a:r>
              <a:rPr lang="en" sz="2400" b="0" i="0" u="none" strike="noStrike" dirty="0">
                <a:solidFill>
                  <a:srgbClr val="222222"/>
                </a:solidFill>
                <a:effectLst/>
              </a:rPr>
              <a:t>parameters in parenthesis for passing data into the function</a:t>
            </a:r>
          </a:p>
        </p:txBody>
      </p:sp>
      <p:pic>
        <p:nvPicPr>
          <p:cNvPr id="2" name="图片 1">
            <a:extLst>
              <a:ext uri="{FF2B5EF4-FFF2-40B4-BE49-F238E27FC236}">
                <a16:creationId xmlns:a16="http://schemas.microsoft.com/office/drawing/2014/main" id="{1AAED553-74F7-E6CE-02C1-6F914EB635EF}"/>
              </a:ext>
            </a:extLst>
          </p:cNvPr>
          <p:cNvPicPr>
            <a:picLocks noChangeAspect="1"/>
          </p:cNvPicPr>
          <p:nvPr/>
        </p:nvPicPr>
        <p:blipFill rotWithShape="1">
          <a:blip r:embed="rId3"/>
          <a:srcRect r="17439"/>
          <a:stretch/>
        </p:blipFill>
        <p:spPr>
          <a:xfrm>
            <a:off x="658799" y="1341037"/>
            <a:ext cx="9393251" cy="2093231"/>
          </a:xfrm>
          <a:prstGeom prst="rect">
            <a:avLst/>
          </a:prstGeom>
        </p:spPr>
      </p:pic>
      <p:pic>
        <p:nvPicPr>
          <p:cNvPr id="6" name="图片 5">
            <a:extLst>
              <a:ext uri="{FF2B5EF4-FFF2-40B4-BE49-F238E27FC236}">
                <a16:creationId xmlns:a16="http://schemas.microsoft.com/office/drawing/2014/main" id="{D4E4ADEB-1549-6A7E-06EF-F7BADAA2FDA8}"/>
              </a:ext>
            </a:extLst>
          </p:cNvPr>
          <p:cNvPicPr>
            <a:picLocks noChangeAspect="1"/>
          </p:cNvPicPr>
          <p:nvPr/>
        </p:nvPicPr>
        <p:blipFill rotWithShape="1">
          <a:blip r:embed="rId4"/>
          <a:srcRect r="1213"/>
          <a:stretch/>
        </p:blipFill>
        <p:spPr>
          <a:xfrm>
            <a:off x="658799" y="4405951"/>
            <a:ext cx="9393251" cy="1766249"/>
          </a:xfrm>
          <a:prstGeom prst="rect">
            <a:avLst/>
          </a:prstGeom>
        </p:spPr>
      </p:pic>
      <p:sp>
        <p:nvSpPr>
          <p:cNvPr id="4" name="灯片编号占位符 3">
            <a:extLst>
              <a:ext uri="{FF2B5EF4-FFF2-40B4-BE49-F238E27FC236}">
                <a16:creationId xmlns:a16="http://schemas.microsoft.com/office/drawing/2014/main" id="{6278BB34-1D05-E327-BF83-1BE3E2648063}"/>
              </a:ext>
            </a:extLst>
          </p:cNvPr>
          <p:cNvSpPr>
            <a:spLocks noGrp="1"/>
          </p:cNvSpPr>
          <p:nvPr>
            <p:ph type="sldNum" idx="12"/>
          </p:nvPr>
        </p:nvSpPr>
        <p:spPr/>
        <p:txBody>
          <a:bodyPr/>
          <a:lstStyle/>
          <a:p>
            <a:fld id="{A8BFD892-19CF-40FE-AA39-9B63D021762D}" type="slidenum">
              <a:rPr lang="en-US" altLang="zh-CN" smtClean="0"/>
              <a:t>10</a:t>
            </a:fld>
            <a:endParaRPr lang="zh-CN"/>
          </a:p>
        </p:txBody>
      </p:sp>
      <p:sp>
        <p:nvSpPr>
          <p:cNvPr id="7" name="页脚占位符 6">
            <a:extLst>
              <a:ext uri="{FF2B5EF4-FFF2-40B4-BE49-F238E27FC236}">
                <a16:creationId xmlns:a16="http://schemas.microsoft.com/office/drawing/2014/main" id="{1E8FA9E5-BFF3-3BA0-E702-A2828864AB9C}"/>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65861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a:extLst>
              <a:ext uri="{FF2B5EF4-FFF2-40B4-BE49-F238E27FC236}">
                <a16:creationId xmlns:a16="http://schemas.microsoft.com/office/drawing/2014/main" id="{C90CBF6D-DB6E-B206-83C2-67EA9BA2DBE3}"/>
              </a:ext>
            </a:extLst>
          </p:cNvPr>
          <p:cNvSpPr>
            <a:spLocks noGrp="1"/>
          </p:cNvSpPr>
          <p:nvPr>
            <p:ph type="title"/>
          </p:nvPr>
        </p:nvSpPr>
        <p:spPr/>
        <p:txBody>
          <a:bodyPr>
            <a:normAutofit/>
          </a:bodyPr>
          <a:lstStyle/>
          <a:p>
            <a:r>
              <a:rPr lang="en-US" altLang="zh-CN" sz="4400" b="1" dirty="0">
                <a:solidFill>
                  <a:srgbClr val="008000"/>
                </a:solidFill>
                <a:latin typeface="Calibri"/>
                <a:ea typeface="Calibri"/>
              </a:rPr>
              <a:t>Parameters and Arguments</a:t>
            </a:r>
            <a:endParaRPr lang="zh-CN" dirty="0"/>
          </a:p>
        </p:txBody>
      </p:sp>
      <p:sp>
        <p:nvSpPr>
          <p:cNvPr id="3" name="文本框 2">
            <a:extLst>
              <a:ext uri="{FF2B5EF4-FFF2-40B4-BE49-F238E27FC236}">
                <a16:creationId xmlns:a16="http://schemas.microsoft.com/office/drawing/2014/main" id="{435213B4-FD61-CA8A-6DFF-11813BE696CF}"/>
              </a:ext>
            </a:extLst>
          </p:cNvPr>
          <p:cNvSpPr txBox="1"/>
          <p:nvPr/>
        </p:nvSpPr>
        <p:spPr>
          <a:xfrm>
            <a:off x="658799" y="1975740"/>
            <a:ext cx="5435600" cy="400110"/>
          </a:xfrm>
          <a:prstGeom prst="rect">
            <a:avLst/>
          </a:prstGeom>
          <a:noFill/>
        </p:spPr>
        <p:txBody>
          <a:bodyPr wrap="square">
            <a:spAutoFit/>
          </a:bodyPr>
          <a:lstStyle/>
          <a:p>
            <a:r>
              <a:rPr lang="en" sz="2000" dirty="0"/>
              <a:t>No parameter</a:t>
            </a:r>
            <a:endParaRPr lang="en" sz="2000" b="0" i="0" u="none" strike="noStrike" dirty="0">
              <a:effectLst/>
            </a:endParaRPr>
          </a:p>
        </p:txBody>
      </p:sp>
      <p:pic>
        <p:nvPicPr>
          <p:cNvPr id="4" name="图片 3">
            <a:extLst>
              <a:ext uri="{FF2B5EF4-FFF2-40B4-BE49-F238E27FC236}">
                <a16:creationId xmlns:a16="http://schemas.microsoft.com/office/drawing/2014/main" id="{BF10B410-9B5B-FF3E-FF64-18124472F1A4}"/>
              </a:ext>
            </a:extLst>
          </p:cNvPr>
          <p:cNvPicPr>
            <a:picLocks noChangeAspect="1"/>
          </p:cNvPicPr>
          <p:nvPr/>
        </p:nvPicPr>
        <p:blipFill rotWithShape="1">
          <a:blip r:embed="rId3"/>
          <a:srcRect r="48050"/>
          <a:stretch/>
        </p:blipFill>
        <p:spPr>
          <a:xfrm>
            <a:off x="557538" y="2380120"/>
            <a:ext cx="5169308" cy="644945"/>
          </a:xfrm>
          <a:prstGeom prst="rect">
            <a:avLst/>
          </a:prstGeom>
        </p:spPr>
      </p:pic>
      <p:pic>
        <p:nvPicPr>
          <p:cNvPr id="5" name="图片 4">
            <a:extLst>
              <a:ext uri="{FF2B5EF4-FFF2-40B4-BE49-F238E27FC236}">
                <a16:creationId xmlns:a16="http://schemas.microsoft.com/office/drawing/2014/main" id="{5FA4ED81-0ED9-7424-B23A-5BDBD3A3B840}"/>
              </a:ext>
            </a:extLst>
          </p:cNvPr>
          <p:cNvPicPr>
            <a:picLocks noChangeAspect="1"/>
          </p:cNvPicPr>
          <p:nvPr/>
        </p:nvPicPr>
        <p:blipFill rotWithShape="1">
          <a:blip r:embed="rId4"/>
          <a:srcRect r="48050"/>
          <a:stretch/>
        </p:blipFill>
        <p:spPr>
          <a:xfrm>
            <a:off x="6461962" y="2380120"/>
            <a:ext cx="5169298" cy="674391"/>
          </a:xfrm>
          <a:prstGeom prst="rect">
            <a:avLst/>
          </a:prstGeom>
        </p:spPr>
      </p:pic>
      <p:sp>
        <p:nvSpPr>
          <p:cNvPr id="7" name="文本框 6">
            <a:extLst>
              <a:ext uri="{FF2B5EF4-FFF2-40B4-BE49-F238E27FC236}">
                <a16:creationId xmlns:a16="http://schemas.microsoft.com/office/drawing/2014/main" id="{C0541292-F435-8124-E014-C9182E5E05EC}"/>
              </a:ext>
            </a:extLst>
          </p:cNvPr>
          <p:cNvSpPr txBox="1"/>
          <p:nvPr/>
        </p:nvSpPr>
        <p:spPr>
          <a:xfrm>
            <a:off x="6461962" y="1975740"/>
            <a:ext cx="5536851" cy="400110"/>
          </a:xfrm>
          <a:prstGeom prst="rect">
            <a:avLst/>
          </a:prstGeom>
          <a:noFill/>
        </p:spPr>
        <p:txBody>
          <a:bodyPr wrap="square">
            <a:spAutoFit/>
          </a:bodyPr>
          <a:lstStyle/>
          <a:p>
            <a:r>
              <a:rPr lang="en" sz="2000" dirty="0"/>
              <a:t>One parameter</a:t>
            </a:r>
            <a:endParaRPr lang="en" sz="2000" b="0" i="0" u="none" strike="noStrike" dirty="0">
              <a:effectLst/>
            </a:endParaRPr>
          </a:p>
        </p:txBody>
      </p:sp>
      <p:pic>
        <p:nvPicPr>
          <p:cNvPr id="11" name="图片 10">
            <a:extLst>
              <a:ext uri="{FF2B5EF4-FFF2-40B4-BE49-F238E27FC236}">
                <a16:creationId xmlns:a16="http://schemas.microsoft.com/office/drawing/2014/main" id="{0225BF44-E944-7623-7B9F-E8A374AF0129}"/>
              </a:ext>
            </a:extLst>
          </p:cNvPr>
          <p:cNvPicPr>
            <a:picLocks noChangeAspect="1"/>
          </p:cNvPicPr>
          <p:nvPr/>
        </p:nvPicPr>
        <p:blipFill rotWithShape="1">
          <a:blip r:embed="rId5"/>
          <a:srcRect r="30065"/>
          <a:stretch/>
        </p:blipFill>
        <p:spPr>
          <a:xfrm>
            <a:off x="658799" y="3606144"/>
            <a:ext cx="6958906" cy="638364"/>
          </a:xfrm>
          <a:prstGeom prst="rect">
            <a:avLst/>
          </a:prstGeom>
        </p:spPr>
      </p:pic>
      <p:sp>
        <p:nvSpPr>
          <p:cNvPr id="12" name="文本框 11">
            <a:extLst>
              <a:ext uri="{FF2B5EF4-FFF2-40B4-BE49-F238E27FC236}">
                <a16:creationId xmlns:a16="http://schemas.microsoft.com/office/drawing/2014/main" id="{3D229726-DF53-A7D5-B3FB-1E4AAEDE1C57}"/>
              </a:ext>
            </a:extLst>
          </p:cNvPr>
          <p:cNvSpPr txBox="1"/>
          <p:nvPr/>
        </p:nvSpPr>
        <p:spPr>
          <a:xfrm>
            <a:off x="658799" y="3144479"/>
            <a:ext cx="5435600" cy="400110"/>
          </a:xfrm>
          <a:prstGeom prst="rect">
            <a:avLst/>
          </a:prstGeom>
          <a:noFill/>
        </p:spPr>
        <p:txBody>
          <a:bodyPr wrap="square">
            <a:spAutoFit/>
          </a:bodyPr>
          <a:lstStyle/>
          <a:p>
            <a:r>
              <a:rPr lang="en" sz="2000" dirty="0"/>
              <a:t>Two parameters</a:t>
            </a:r>
            <a:endParaRPr lang="en" sz="2000" b="0" i="0" u="none" strike="noStrike" dirty="0">
              <a:effectLst/>
            </a:endParaRPr>
          </a:p>
        </p:txBody>
      </p:sp>
      <p:pic>
        <p:nvPicPr>
          <p:cNvPr id="2" name="图片 1">
            <a:extLst>
              <a:ext uri="{FF2B5EF4-FFF2-40B4-BE49-F238E27FC236}">
                <a16:creationId xmlns:a16="http://schemas.microsoft.com/office/drawing/2014/main" id="{D0C09969-EDE2-7F4A-F7FD-C53F3FF4045B}"/>
              </a:ext>
            </a:extLst>
          </p:cNvPr>
          <p:cNvPicPr>
            <a:picLocks noChangeAspect="1"/>
          </p:cNvPicPr>
          <p:nvPr/>
        </p:nvPicPr>
        <p:blipFill rotWithShape="1">
          <a:blip r:embed="rId6">
            <a:extLst>
              <a:ext uri="{28A0092B-C50C-407E-A947-70E740481C1C}">
                <a14:useLocalDpi xmlns:a14="http://schemas.microsoft.com/office/drawing/2010/main" val="0"/>
              </a:ext>
            </a:extLst>
          </a:blip>
          <a:srcRect t="3366" b="3366"/>
          <a:stretch/>
        </p:blipFill>
        <p:spPr>
          <a:xfrm>
            <a:off x="8469988" y="5591287"/>
            <a:ext cx="3587750" cy="776885"/>
          </a:xfrm>
          <a:prstGeom prst="rect">
            <a:avLst/>
          </a:prstGeom>
        </p:spPr>
      </p:pic>
      <p:sp>
        <p:nvSpPr>
          <p:cNvPr id="6" name="矩形 5">
            <a:extLst>
              <a:ext uri="{FF2B5EF4-FFF2-40B4-BE49-F238E27FC236}">
                <a16:creationId xmlns:a16="http://schemas.microsoft.com/office/drawing/2014/main" id="{48635C9C-29F1-5A47-45BE-A87041D2192C}"/>
              </a:ext>
            </a:extLst>
          </p:cNvPr>
          <p:cNvSpPr/>
          <p:nvPr/>
        </p:nvSpPr>
        <p:spPr>
          <a:xfrm>
            <a:off x="8469988" y="5191177"/>
            <a:ext cx="3722012" cy="1198973"/>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9FE06313-D4C9-DDFB-56EB-767F81748321}"/>
              </a:ext>
            </a:extLst>
          </p:cNvPr>
          <p:cNvSpPr txBox="1"/>
          <p:nvPr/>
        </p:nvSpPr>
        <p:spPr>
          <a:xfrm>
            <a:off x="8469988" y="5191177"/>
            <a:ext cx="3722012" cy="400110"/>
          </a:xfrm>
          <a:prstGeom prst="rect">
            <a:avLst/>
          </a:prstGeom>
          <a:noFill/>
        </p:spPr>
        <p:txBody>
          <a:bodyPr wrap="square">
            <a:spAutoFit/>
          </a:bodyPr>
          <a:lstStyle/>
          <a:p>
            <a:r>
              <a:rPr lang="en" sz="2000" dirty="0">
                <a:solidFill>
                  <a:srgbClr val="222222"/>
                </a:solidFill>
              </a:rPr>
              <a:t>Syntax</a:t>
            </a:r>
            <a:endParaRPr lang="en" sz="2000" b="0" i="0" u="none" strike="noStrike" dirty="0">
              <a:solidFill>
                <a:srgbClr val="222222"/>
              </a:solidFill>
              <a:effectLst/>
            </a:endParaRPr>
          </a:p>
        </p:txBody>
      </p:sp>
      <p:sp>
        <p:nvSpPr>
          <p:cNvPr id="10" name="文本框 9">
            <a:extLst>
              <a:ext uri="{FF2B5EF4-FFF2-40B4-BE49-F238E27FC236}">
                <a16:creationId xmlns:a16="http://schemas.microsoft.com/office/drawing/2014/main" id="{FCA50014-BE2F-D5B5-9A8A-BAB3B934E29A}"/>
              </a:ext>
            </a:extLst>
          </p:cNvPr>
          <p:cNvSpPr txBox="1"/>
          <p:nvPr/>
        </p:nvSpPr>
        <p:spPr>
          <a:xfrm>
            <a:off x="660399" y="1327084"/>
            <a:ext cx="11531601" cy="505972"/>
          </a:xfrm>
          <a:prstGeom prst="rect">
            <a:avLst/>
          </a:prstGeom>
          <a:noFill/>
        </p:spPr>
        <p:txBody>
          <a:bodyPr wrap="square">
            <a:spAutoFit/>
          </a:bodyPr>
          <a:lstStyle/>
          <a:p>
            <a:pPr algn="l">
              <a:lnSpc>
                <a:spcPct val="120000"/>
              </a:lnSpc>
            </a:pPr>
            <a:r>
              <a:rPr lang="en" sz="2400" i="0" u="none" strike="noStrike" dirty="0">
                <a:effectLst/>
              </a:rPr>
              <a:t>Different numbers of parameters</a:t>
            </a:r>
          </a:p>
        </p:txBody>
      </p:sp>
      <p:sp>
        <p:nvSpPr>
          <p:cNvPr id="15" name="灯片编号占位符 14">
            <a:extLst>
              <a:ext uri="{FF2B5EF4-FFF2-40B4-BE49-F238E27FC236}">
                <a16:creationId xmlns:a16="http://schemas.microsoft.com/office/drawing/2014/main" id="{3AEDDE73-E5CE-2107-C9FF-2ED3DCA0D17A}"/>
              </a:ext>
            </a:extLst>
          </p:cNvPr>
          <p:cNvSpPr>
            <a:spLocks noGrp="1"/>
          </p:cNvSpPr>
          <p:nvPr>
            <p:ph type="sldNum" idx="12"/>
          </p:nvPr>
        </p:nvSpPr>
        <p:spPr/>
        <p:txBody>
          <a:bodyPr/>
          <a:lstStyle/>
          <a:p>
            <a:fld id="{A8BFD892-19CF-40FE-AA39-9B63D021762D}" type="slidenum">
              <a:rPr lang="en-US" altLang="zh-CN" smtClean="0"/>
              <a:t>11</a:t>
            </a:fld>
            <a:endParaRPr lang="zh-CN"/>
          </a:p>
        </p:txBody>
      </p:sp>
      <p:sp>
        <p:nvSpPr>
          <p:cNvPr id="14" name="页脚占位符 13">
            <a:extLst>
              <a:ext uri="{FF2B5EF4-FFF2-40B4-BE49-F238E27FC236}">
                <a16:creationId xmlns:a16="http://schemas.microsoft.com/office/drawing/2014/main" id="{D7C1E2A7-9055-C4A3-2C33-AEDDBD7DDB9A}"/>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1813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703065D8-AF88-F23C-0D16-9C1246103ECD}"/>
              </a:ext>
            </a:extLst>
          </p:cNvPr>
          <p:cNvSpPr>
            <a:spLocks noGrp="1"/>
          </p:cNvSpPr>
          <p:nvPr>
            <p:ph type="title"/>
          </p:nvPr>
        </p:nvSpPr>
        <p:spPr/>
        <p:txBody>
          <a:bodyPr>
            <a:normAutofit/>
          </a:bodyPr>
          <a:lstStyle/>
          <a:p>
            <a:r>
              <a:rPr lang="en-US" altLang="zh-CN" sz="4400" b="1" dirty="0">
                <a:solidFill>
                  <a:srgbClr val="008000"/>
                </a:solidFill>
                <a:latin typeface="Calibri"/>
                <a:ea typeface="Calibri"/>
              </a:rPr>
              <a:t>Parameters and Arguments</a:t>
            </a:r>
            <a:endParaRPr lang="zh-CN" dirty="0"/>
          </a:p>
        </p:txBody>
      </p:sp>
      <p:sp>
        <p:nvSpPr>
          <p:cNvPr id="8" name="文本框 7">
            <a:extLst>
              <a:ext uri="{FF2B5EF4-FFF2-40B4-BE49-F238E27FC236}">
                <a16:creationId xmlns:a16="http://schemas.microsoft.com/office/drawing/2014/main" id="{06EE1EF3-2AE3-E208-0104-A99C899C1CF4}"/>
              </a:ext>
            </a:extLst>
          </p:cNvPr>
          <p:cNvSpPr txBox="1"/>
          <p:nvPr/>
        </p:nvSpPr>
        <p:spPr>
          <a:xfrm>
            <a:off x="658799" y="1184400"/>
            <a:ext cx="11360729" cy="4854855"/>
          </a:xfrm>
          <a:prstGeom prst="rect">
            <a:avLst/>
          </a:prstGeom>
          <a:noFill/>
        </p:spPr>
        <p:txBody>
          <a:bodyPr wrap="square">
            <a:spAutoFit/>
          </a:bodyPr>
          <a:lstStyle/>
          <a:p>
            <a:pPr>
              <a:lnSpc>
                <a:spcPct val="130000"/>
              </a:lnSpc>
            </a:pPr>
            <a:r>
              <a:rPr lang="en" sz="2400" dirty="0">
                <a:solidFill>
                  <a:srgbClr val="333333"/>
                </a:solidFill>
              </a:rPr>
              <a:t>Dynamic data type mechanism</a:t>
            </a:r>
          </a:p>
          <a:p>
            <a:pPr marL="342900" indent="-342900">
              <a:lnSpc>
                <a:spcPct val="130000"/>
              </a:lnSpc>
              <a:buFont typeface="Arial" panose="020B0604020202020204" pitchFamily="34" charset="0"/>
              <a:buChar char="•"/>
            </a:pPr>
            <a:r>
              <a:rPr lang="en" sz="2400" dirty="0">
                <a:solidFill>
                  <a:srgbClr val="333333"/>
                </a:solidFill>
              </a:rPr>
              <a:t>No need to specify the type of parameters</a:t>
            </a:r>
          </a:p>
          <a:p>
            <a:pPr marL="342900" indent="-342900">
              <a:lnSpc>
                <a:spcPct val="130000"/>
              </a:lnSpc>
              <a:buFont typeface="Arial" panose="020B0604020202020204" pitchFamily="34" charset="0"/>
              <a:buChar char="•"/>
            </a:pPr>
            <a:endParaRPr lang="en" sz="2400" dirty="0">
              <a:solidFill>
                <a:srgbClr val="333333"/>
              </a:solidFill>
            </a:endParaRPr>
          </a:p>
          <a:p>
            <a:pPr marL="342900" indent="-342900">
              <a:lnSpc>
                <a:spcPct val="130000"/>
              </a:lnSpc>
              <a:buFont typeface="Arial" panose="020B0604020202020204" pitchFamily="34" charset="0"/>
              <a:buChar char="•"/>
            </a:pPr>
            <a:endParaRPr lang="en" sz="2400" dirty="0">
              <a:solidFill>
                <a:srgbClr val="333333"/>
              </a:solidFill>
            </a:endParaRPr>
          </a:p>
          <a:p>
            <a:pPr marL="342900" indent="-342900">
              <a:lnSpc>
                <a:spcPct val="130000"/>
              </a:lnSpc>
              <a:buFont typeface="Arial" panose="020B0604020202020204" pitchFamily="34" charset="0"/>
              <a:buChar char="•"/>
            </a:pPr>
            <a:endParaRPr lang="en" sz="2400" dirty="0">
              <a:solidFill>
                <a:srgbClr val="333333"/>
              </a:solidFill>
            </a:endParaRPr>
          </a:p>
          <a:p>
            <a:pPr marL="342900" indent="-342900">
              <a:lnSpc>
                <a:spcPct val="130000"/>
              </a:lnSpc>
              <a:buFont typeface="Arial" panose="020B0604020202020204" pitchFamily="34" charset="0"/>
              <a:buChar char="•"/>
            </a:pPr>
            <a:endParaRPr lang="en" sz="2400" dirty="0">
              <a:solidFill>
                <a:srgbClr val="333333"/>
              </a:solidFill>
            </a:endParaRPr>
          </a:p>
          <a:p>
            <a:pPr marL="342900" indent="-342900">
              <a:lnSpc>
                <a:spcPct val="130000"/>
              </a:lnSpc>
              <a:buFont typeface="Arial" panose="020B0604020202020204" pitchFamily="34" charset="0"/>
              <a:buChar char="•"/>
            </a:pPr>
            <a:endParaRPr lang="en" sz="2400" dirty="0">
              <a:solidFill>
                <a:srgbClr val="333333"/>
              </a:solidFill>
            </a:endParaRPr>
          </a:p>
          <a:p>
            <a:pPr>
              <a:lnSpc>
                <a:spcPct val="130000"/>
              </a:lnSpc>
            </a:pPr>
            <a:r>
              <a:rPr lang="en" sz="2400" dirty="0">
                <a:solidFill>
                  <a:srgbClr val="333333"/>
                </a:solidFill>
              </a:rPr>
              <a:t>Parameters work as variables in a function</a:t>
            </a:r>
          </a:p>
          <a:p>
            <a:pPr marL="342900" indent="-342900">
              <a:lnSpc>
                <a:spcPct val="130000"/>
              </a:lnSpc>
              <a:buFont typeface="Arial" panose="020B0604020202020204" pitchFamily="34" charset="0"/>
              <a:buChar char="•"/>
            </a:pPr>
            <a:r>
              <a:rPr lang="en" sz="2400" dirty="0">
                <a:solidFill>
                  <a:srgbClr val="333333"/>
                </a:solidFill>
              </a:rPr>
              <a:t>Initial value are the arguments</a:t>
            </a:r>
          </a:p>
          <a:p>
            <a:pPr marL="342900" indent="-342900">
              <a:lnSpc>
                <a:spcPct val="130000"/>
              </a:lnSpc>
              <a:buFont typeface="Arial" panose="020B0604020202020204" pitchFamily="34" charset="0"/>
              <a:buChar char="•"/>
            </a:pPr>
            <a:r>
              <a:rPr lang="en" sz="2400" dirty="0">
                <a:solidFill>
                  <a:srgbClr val="333333"/>
                </a:solidFill>
              </a:rPr>
              <a:t>Can be assigned with other values</a:t>
            </a:r>
          </a:p>
        </p:txBody>
      </p:sp>
      <p:sp>
        <p:nvSpPr>
          <p:cNvPr id="3" name="灯片编号占位符 2">
            <a:extLst>
              <a:ext uri="{FF2B5EF4-FFF2-40B4-BE49-F238E27FC236}">
                <a16:creationId xmlns:a16="http://schemas.microsoft.com/office/drawing/2014/main" id="{E4421319-36C3-47CF-0506-AA2A2EA869A2}"/>
              </a:ext>
            </a:extLst>
          </p:cNvPr>
          <p:cNvSpPr>
            <a:spLocks noGrp="1"/>
          </p:cNvSpPr>
          <p:nvPr>
            <p:ph type="sldNum" idx="12"/>
          </p:nvPr>
        </p:nvSpPr>
        <p:spPr/>
        <p:txBody>
          <a:bodyPr/>
          <a:lstStyle/>
          <a:p>
            <a:fld id="{A8BFD892-19CF-40FE-AA39-9B63D021762D}" type="slidenum">
              <a:rPr lang="en-US" altLang="zh-CN" smtClean="0"/>
              <a:t>12</a:t>
            </a:fld>
            <a:endParaRPr lang="zh-CN"/>
          </a:p>
        </p:txBody>
      </p:sp>
      <p:pic>
        <p:nvPicPr>
          <p:cNvPr id="4" name="图片 3">
            <a:extLst>
              <a:ext uri="{FF2B5EF4-FFF2-40B4-BE49-F238E27FC236}">
                <a16:creationId xmlns:a16="http://schemas.microsoft.com/office/drawing/2014/main" id="{0835F710-9B6E-D2E6-A06C-BB3E93F78971}"/>
              </a:ext>
            </a:extLst>
          </p:cNvPr>
          <p:cNvPicPr>
            <a:picLocks noChangeAspect="1"/>
          </p:cNvPicPr>
          <p:nvPr/>
        </p:nvPicPr>
        <p:blipFill rotWithShape="1">
          <a:blip r:embed="rId3"/>
          <a:srcRect r="32366"/>
          <a:stretch/>
        </p:blipFill>
        <p:spPr>
          <a:xfrm>
            <a:off x="7451725" y="818745"/>
            <a:ext cx="3994150" cy="2971800"/>
          </a:xfrm>
          <a:prstGeom prst="rect">
            <a:avLst/>
          </a:prstGeom>
        </p:spPr>
      </p:pic>
      <p:pic>
        <p:nvPicPr>
          <p:cNvPr id="6" name="图片 5">
            <a:extLst>
              <a:ext uri="{FF2B5EF4-FFF2-40B4-BE49-F238E27FC236}">
                <a16:creationId xmlns:a16="http://schemas.microsoft.com/office/drawing/2014/main" id="{B00F34B5-C03E-1FDE-4F93-B622DF968ADF}"/>
              </a:ext>
            </a:extLst>
          </p:cNvPr>
          <p:cNvPicPr>
            <a:picLocks noChangeAspect="1"/>
          </p:cNvPicPr>
          <p:nvPr/>
        </p:nvPicPr>
        <p:blipFill rotWithShape="1">
          <a:blip r:embed="rId4"/>
          <a:srcRect r="10271"/>
          <a:stretch/>
        </p:blipFill>
        <p:spPr>
          <a:xfrm>
            <a:off x="7451725" y="3965262"/>
            <a:ext cx="3994150" cy="2310030"/>
          </a:xfrm>
          <a:prstGeom prst="rect">
            <a:avLst/>
          </a:prstGeom>
        </p:spPr>
      </p:pic>
      <p:sp>
        <p:nvSpPr>
          <p:cNvPr id="7" name="页脚占位符 6">
            <a:extLst>
              <a:ext uri="{FF2B5EF4-FFF2-40B4-BE49-F238E27FC236}">
                <a16:creationId xmlns:a16="http://schemas.microsoft.com/office/drawing/2014/main" id="{7E8FDF6E-BFC9-656B-241B-4EA4337972B1}"/>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97206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a:extLst>
              <a:ext uri="{FF2B5EF4-FFF2-40B4-BE49-F238E27FC236}">
                <a16:creationId xmlns:a16="http://schemas.microsoft.com/office/drawing/2014/main" id="{9DE2E102-0B3D-97D3-6D14-81018F912439}"/>
              </a:ext>
            </a:extLst>
          </p:cNvPr>
          <p:cNvSpPr>
            <a:spLocks noGrp="1"/>
          </p:cNvSpPr>
          <p:nvPr>
            <p:ph type="title"/>
          </p:nvPr>
        </p:nvSpPr>
        <p:spPr/>
        <p:txBody>
          <a:bodyPr>
            <a:normAutofit/>
          </a:bodyPr>
          <a:lstStyle/>
          <a:p>
            <a:r>
              <a:rPr lang="en-US" altLang="zh-CN" sz="4400" b="1" dirty="0">
                <a:solidFill>
                  <a:srgbClr val="008000"/>
                </a:solidFill>
                <a:latin typeface="Calibri"/>
                <a:ea typeface="Calibri"/>
              </a:rPr>
              <a:t>Parameters and Arguments</a:t>
            </a:r>
            <a:endParaRPr lang="zh-CN" dirty="0"/>
          </a:p>
        </p:txBody>
      </p:sp>
      <p:sp>
        <p:nvSpPr>
          <p:cNvPr id="2" name="文本框 1">
            <a:extLst>
              <a:ext uri="{FF2B5EF4-FFF2-40B4-BE49-F238E27FC236}">
                <a16:creationId xmlns:a16="http://schemas.microsoft.com/office/drawing/2014/main" id="{E539FFBA-F4BB-943D-0002-1D2272CE33B3}"/>
              </a:ext>
            </a:extLst>
          </p:cNvPr>
          <p:cNvSpPr txBox="1"/>
          <p:nvPr/>
        </p:nvSpPr>
        <p:spPr>
          <a:xfrm>
            <a:off x="660399" y="1191855"/>
            <a:ext cx="11240655" cy="505972"/>
          </a:xfrm>
          <a:prstGeom prst="rect">
            <a:avLst/>
          </a:prstGeom>
          <a:noFill/>
        </p:spPr>
        <p:txBody>
          <a:bodyPr wrap="square">
            <a:spAutoFit/>
          </a:bodyPr>
          <a:lstStyle/>
          <a:p>
            <a:pPr marL="342900" indent="-342900">
              <a:lnSpc>
                <a:spcPct val="120000"/>
              </a:lnSpc>
              <a:buFont typeface="Arial" charset="0"/>
              <a:buChar char="•"/>
            </a:pPr>
            <a:r>
              <a:rPr lang="en" sz="2400" dirty="0">
                <a:solidFill>
                  <a:srgbClr val="333333"/>
                </a:solidFill>
              </a:rPr>
              <a:t>What are the outputs?</a:t>
            </a:r>
          </a:p>
        </p:txBody>
      </p:sp>
      <p:pic>
        <p:nvPicPr>
          <p:cNvPr id="17" name="图片 16">
            <a:extLst>
              <a:ext uri="{FF2B5EF4-FFF2-40B4-BE49-F238E27FC236}">
                <a16:creationId xmlns:a16="http://schemas.microsoft.com/office/drawing/2014/main" id="{E93ED6AF-C417-869A-2103-3BF91D707CAA}"/>
              </a:ext>
            </a:extLst>
          </p:cNvPr>
          <p:cNvPicPr>
            <a:picLocks noChangeAspect="1"/>
          </p:cNvPicPr>
          <p:nvPr/>
        </p:nvPicPr>
        <p:blipFill rotWithShape="1">
          <a:blip r:embed="rId3"/>
          <a:srcRect r="45309"/>
          <a:stretch/>
        </p:blipFill>
        <p:spPr>
          <a:xfrm>
            <a:off x="6220113" y="1787052"/>
            <a:ext cx="4250814" cy="3593896"/>
          </a:xfrm>
          <a:prstGeom prst="rect">
            <a:avLst/>
          </a:prstGeom>
        </p:spPr>
      </p:pic>
      <p:pic>
        <p:nvPicPr>
          <p:cNvPr id="18" name="图片 17">
            <a:extLst>
              <a:ext uri="{FF2B5EF4-FFF2-40B4-BE49-F238E27FC236}">
                <a16:creationId xmlns:a16="http://schemas.microsoft.com/office/drawing/2014/main" id="{54BD390F-C9B6-A197-105F-1FD5C00C5054}"/>
              </a:ext>
            </a:extLst>
          </p:cNvPr>
          <p:cNvPicPr>
            <a:picLocks noChangeAspect="1"/>
          </p:cNvPicPr>
          <p:nvPr/>
        </p:nvPicPr>
        <p:blipFill rotWithShape="1">
          <a:blip r:embed="rId4"/>
          <a:srcRect r="46171"/>
          <a:stretch/>
        </p:blipFill>
        <p:spPr>
          <a:xfrm>
            <a:off x="658799" y="1787052"/>
            <a:ext cx="4250814" cy="3593896"/>
          </a:xfrm>
          <a:prstGeom prst="rect">
            <a:avLst/>
          </a:prstGeom>
        </p:spPr>
      </p:pic>
      <p:sp>
        <p:nvSpPr>
          <p:cNvPr id="19" name="矩形 18">
            <a:extLst>
              <a:ext uri="{FF2B5EF4-FFF2-40B4-BE49-F238E27FC236}">
                <a16:creationId xmlns:a16="http://schemas.microsoft.com/office/drawing/2014/main" id="{B35DDE64-3B7B-34FF-EC39-8DA7E8060516}"/>
              </a:ext>
            </a:extLst>
          </p:cNvPr>
          <p:cNvSpPr/>
          <p:nvPr/>
        </p:nvSpPr>
        <p:spPr>
          <a:xfrm>
            <a:off x="658799" y="4674261"/>
            <a:ext cx="9812128" cy="706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灯片编号占位符 3">
            <a:extLst>
              <a:ext uri="{FF2B5EF4-FFF2-40B4-BE49-F238E27FC236}">
                <a16:creationId xmlns:a16="http://schemas.microsoft.com/office/drawing/2014/main" id="{044BFA5D-A9E9-E825-6823-10B2276D8B0D}"/>
              </a:ext>
            </a:extLst>
          </p:cNvPr>
          <p:cNvSpPr>
            <a:spLocks noGrp="1"/>
          </p:cNvSpPr>
          <p:nvPr>
            <p:ph type="sldNum" idx="12"/>
          </p:nvPr>
        </p:nvSpPr>
        <p:spPr/>
        <p:txBody>
          <a:bodyPr/>
          <a:lstStyle/>
          <a:p>
            <a:fld id="{A8BFD892-19CF-40FE-AA39-9B63D021762D}" type="slidenum">
              <a:rPr lang="en-US" altLang="zh-CN" smtClean="0"/>
              <a:t>13</a:t>
            </a:fld>
            <a:endParaRPr lang="zh-CN"/>
          </a:p>
        </p:txBody>
      </p:sp>
      <p:sp>
        <p:nvSpPr>
          <p:cNvPr id="5" name="页脚占位符 4">
            <a:extLst>
              <a:ext uri="{FF2B5EF4-FFF2-40B4-BE49-F238E27FC236}">
                <a16:creationId xmlns:a16="http://schemas.microsoft.com/office/drawing/2014/main" id="{A6F24372-FF5A-C723-D813-4D5269D246BB}"/>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59158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a:extLst>
              <a:ext uri="{FF2B5EF4-FFF2-40B4-BE49-F238E27FC236}">
                <a16:creationId xmlns:a16="http://schemas.microsoft.com/office/drawing/2014/main" id="{9DE2E102-0B3D-97D3-6D14-81018F912439}"/>
              </a:ext>
            </a:extLst>
          </p:cNvPr>
          <p:cNvSpPr>
            <a:spLocks noGrp="1"/>
          </p:cNvSpPr>
          <p:nvPr>
            <p:ph type="title"/>
          </p:nvPr>
        </p:nvSpPr>
        <p:spPr/>
        <p:txBody>
          <a:bodyPr>
            <a:normAutofit/>
          </a:bodyPr>
          <a:lstStyle/>
          <a:p>
            <a:r>
              <a:rPr lang="en-US" altLang="zh-CN" sz="4400" b="1" dirty="0">
                <a:solidFill>
                  <a:srgbClr val="008000"/>
                </a:solidFill>
                <a:latin typeface="Calibri"/>
                <a:ea typeface="Calibri"/>
              </a:rPr>
              <a:t>Parameters and Arguments</a:t>
            </a:r>
            <a:endParaRPr lang="zh-CN" dirty="0"/>
          </a:p>
        </p:txBody>
      </p:sp>
      <p:sp>
        <p:nvSpPr>
          <p:cNvPr id="2" name="文本框 1">
            <a:extLst>
              <a:ext uri="{FF2B5EF4-FFF2-40B4-BE49-F238E27FC236}">
                <a16:creationId xmlns:a16="http://schemas.microsoft.com/office/drawing/2014/main" id="{E539FFBA-F4BB-943D-0002-1D2272CE33B3}"/>
              </a:ext>
            </a:extLst>
          </p:cNvPr>
          <p:cNvSpPr txBox="1"/>
          <p:nvPr/>
        </p:nvSpPr>
        <p:spPr>
          <a:xfrm>
            <a:off x="658799" y="1190929"/>
            <a:ext cx="11240655" cy="505972"/>
          </a:xfrm>
          <a:prstGeom prst="rect">
            <a:avLst/>
          </a:prstGeom>
          <a:noFill/>
        </p:spPr>
        <p:txBody>
          <a:bodyPr wrap="square">
            <a:spAutoFit/>
          </a:bodyPr>
          <a:lstStyle/>
          <a:p>
            <a:pPr>
              <a:lnSpc>
                <a:spcPct val="120000"/>
              </a:lnSpc>
            </a:pPr>
            <a:r>
              <a:rPr lang="en" sz="2400" dirty="0">
                <a:solidFill>
                  <a:srgbClr val="333333"/>
                </a:solidFill>
              </a:rPr>
              <a:t>Argument passing are like value assignment to parameters</a:t>
            </a:r>
          </a:p>
        </p:txBody>
      </p:sp>
      <p:pic>
        <p:nvPicPr>
          <p:cNvPr id="3" name="图片 2">
            <a:extLst>
              <a:ext uri="{FF2B5EF4-FFF2-40B4-BE49-F238E27FC236}">
                <a16:creationId xmlns:a16="http://schemas.microsoft.com/office/drawing/2014/main" id="{2DB822A1-AB80-D2B7-50E8-41B8243D940C}"/>
              </a:ext>
            </a:extLst>
          </p:cNvPr>
          <p:cNvPicPr>
            <a:picLocks noChangeAspect="1"/>
          </p:cNvPicPr>
          <p:nvPr/>
        </p:nvPicPr>
        <p:blipFill rotWithShape="1">
          <a:blip r:embed="rId3"/>
          <a:srcRect l="11558" t="3532" b="9641"/>
          <a:stretch/>
        </p:blipFill>
        <p:spPr>
          <a:xfrm>
            <a:off x="891274" y="1867562"/>
            <a:ext cx="3496787" cy="3432876"/>
          </a:xfrm>
          <a:prstGeom prst="rect">
            <a:avLst/>
          </a:prstGeom>
        </p:spPr>
      </p:pic>
      <p:pic>
        <p:nvPicPr>
          <p:cNvPr id="5" name="图片 4">
            <a:extLst>
              <a:ext uri="{FF2B5EF4-FFF2-40B4-BE49-F238E27FC236}">
                <a16:creationId xmlns:a16="http://schemas.microsoft.com/office/drawing/2014/main" id="{97F706BD-76E4-9F1B-F85F-EEA6847D501E}"/>
              </a:ext>
            </a:extLst>
          </p:cNvPr>
          <p:cNvPicPr>
            <a:picLocks noChangeAspect="1"/>
          </p:cNvPicPr>
          <p:nvPr/>
        </p:nvPicPr>
        <p:blipFill rotWithShape="1">
          <a:blip r:embed="rId4"/>
          <a:srcRect l="706" t="965" r="55010" b="965"/>
          <a:stretch/>
        </p:blipFill>
        <p:spPr>
          <a:xfrm>
            <a:off x="4711484" y="1867562"/>
            <a:ext cx="3441916" cy="3432876"/>
          </a:xfrm>
          <a:prstGeom prst="rect">
            <a:avLst/>
          </a:prstGeom>
        </p:spPr>
      </p:pic>
      <p:sp>
        <p:nvSpPr>
          <p:cNvPr id="6" name="文本框 5">
            <a:extLst>
              <a:ext uri="{FF2B5EF4-FFF2-40B4-BE49-F238E27FC236}">
                <a16:creationId xmlns:a16="http://schemas.microsoft.com/office/drawing/2014/main" id="{F072E743-1043-A49B-7D47-61F3815AB31D}"/>
              </a:ext>
            </a:extLst>
          </p:cNvPr>
          <p:cNvSpPr txBox="1"/>
          <p:nvPr/>
        </p:nvSpPr>
        <p:spPr>
          <a:xfrm>
            <a:off x="658798" y="5478554"/>
            <a:ext cx="11240655" cy="505972"/>
          </a:xfrm>
          <a:prstGeom prst="rect">
            <a:avLst/>
          </a:prstGeom>
          <a:noFill/>
        </p:spPr>
        <p:txBody>
          <a:bodyPr wrap="square">
            <a:spAutoFit/>
          </a:bodyPr>
          <a:lstStyle/>
          <a:p>
            <a:pPr>
              <a:lnSpc>
                <a:spcPct val="120000"/>
              </a:lnSpc>
            </a:pPr>
            <a:r>
              <a:rPr lang="en" sz="2400" dirty="0">
                <a:solidFill>
                  <a:srgbClr val="FF0000"/>
                </a:solidFill>
              </a:rPr>
              <a:t>Notice: the parameters are local variables</a:t>
            </a:r>
          </a:p>
        </p:txBody>
      </p:sp>
      <p:sp>
        <p:nvSpPr>
          <p:cNvPr id="7" name="灯片编号占位符 6">
            <a:extLst>
              <a:ext uri="{FF2B5EF4-FFF2-40B4-BE49-F238E27FC236}">
                <a16:creationId xmlns:a16="http://schemas.microsoft.com/office/drawing/2014/main" id="{7610A60F-2782-53C3-5E0D-8FE3C5B9FC10}"/>
              </a:ext>
            </a:extLst>
          </p:cNvPr>
          <p:cNvSpPr>
            <a:spLocks noGrp="1"/>
          </p:cNvSpPr>
          <p:nvPr>
            <p:ph type="sldNum" idx="12"/>
          </p:nvPr>
        </p:nvSpPr>
        <p:spPr/>
        <p:txBody>
          <a:bodyPr/>
          <a:lstStyle/>
          <a:p>
            <a:fld id="{A8BFD892-19CF-40FE-AA39-9B63D021762D}" type="slidenum">
              <a:rPr lang="en-US" altLang="zh-CN" smtClean="0"/>
              <a:t>14</a:t>
            </a:fld>
            <a:endParaRPr lang="zh-CN"/>
          </a:p>
        </p:txBody>
      </p:sp>
      <p:sp>
        <p:nvSpPr>
          <p:cNvPr id="8" name="页脚占位符 7">
            <a:extLst>
              <a:ext uri="{FF2B5EF4-FFF2-40B4-BE49-F238E27FC236}">
                <a16:creationId xmlns:a16="http://schemas.microsoft.com/office/drawing/2014/main" id="{2C9CD00E-84B0-FC83-BA7D-26CB56107BDF}"/>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83058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B881C0D0-1848-8FF8-3C34-E5F168305851}"/>
              </a:ext>
            </a:extLst>
          </p:cNvPr>
          <p:cNvSpPr>
            <a:spLocks noGrp="1"/>
          </p:cNvSpPr>
          <p:nvPr>
            <p:ph type="title"/>
          </p:nvPr>
        </p:nvSpPr>
        <p:spPr/>
        <p:txBody>
          <a:bodyPr>
            <a:normAutofit/>
          </a:bodyPr>
          <a:lstStyle/>
          <a:p>
            <a:r>
              <a:rPr lang="en-US" sz="4400" b="1">
                <a:solidFill>
                  <a:srgbClr val="008000"/>
                </a:solidFill>
                <a:latin typeface="Calibri"/>
                <a:ea typeface="宋体"/>
              </a:rPr>
              <a:t>Variable Scope</a:t>
            </a:r>
            <a:endParaRPr lang="zh-CN"/>
          </a:p>
        </p:txBody>
      </p:sp>
      <p:sp>
        <p:nvSpPr>
          <p:cNvPr id="8" name="文本框 7">
            <a:extLst>
              <a:ext uri="{FF2B5EF4-FFF2-40B4-BE49-F238E27FC236}">
                <a16:creationId xmlns:a16="http://schemas.microsoft.com/office/drawing/2014/main" id="{06EE1EF3-2AE3-E208-0104-A99C899C1CF4}"/>
              </a:ext>
            </a:extLst>
          </p:cNvPr>
          <p:cNvSpPr txBox="1"/>
          <p:nvPr/>
        </p:nvSpPr>
        <p:spPr>
          <a:xfrm>
            <a:off x="660399" y="1191855"/>
            <a:ext cx="11240655" cy="533672"/>
          </a:xfrm>
          <a:prstGeom prst="rect">
            <a:avLst/>
          </a:prstGeom>
          <a:noFill/>
        </p:spPr>
        <p:txBody>
          <a:bodyPr wrap="square">
            <a:spAutoFit/>
          </a:bodyPr>
          <a:lstStyle/>
          <a:p>
            <a:pPr algn="l">
              <a:lnSpc>
                <a:spcPct val="130000"/>
              </a:lnSpc>
            </a:pPr>
            <a:r>
              <a:rPr lang="en" sz="2400" b="0" i="0" u="none" strike="noStrike" dirty="0">
                <a:solidFill>
                  <a:srgbClr val="333333"/>
                </a:solidFill>
                <a:effectLst/>
              </a:rPr>
              <a:t>Scope of a variable is defined as where the variable is recognized and accessible</a:t>
            </a:r>
          </a:p>
        </p:txBody>
      </p:sp>
      <p:sp>
        <p:nvSpPr>
          <p:cNvPr id="10" name="文本框 9">
            <a:extLst>
              <a:ext uri="{FF2B5EF4-FFF2-40B4-BE49-F238E27FC236}">
                <a16:creationId xmlns:a16="http://schemas.microsoft.com/office/drawing/2014/main" id="{C5FEF75C-6EEE-7C3C-C86F-D814F7A04B3D}"/>
              </a:ext>
            </a:extLst>
          </p:cNvPr>
          <p:cNvSpPr txBox="1"/>
          <p:nvPr/>
        </p:nvSpPr>
        <p:spPr>
          <a:xfrm>
            <a:off x="501774" y="1868906"/>
            <a:ext cx="5116946" cy="830997"/>
          </a:xfrm>
          <a:prstGeom prst="rect">
            <a:avLst/>
          </a:prstGeom>
          <a:noFill/>
        </p:spPr>
        <p:txBody>
          <a:bodyPr wrap="square">
            <a:spAutoFit/>
          </a:bodyPr>
          <a:lstStyle/>
          <a:p>
            <a:pPr algn="ctr"/>
            <a:r>
              <a:rPr lang="en" sz="2400" b="1" i="0" u="none" strike="noStrike" dirty="0">
                <a:solidFill>
                  <a:srgbClr val="333333"/>
                </a:solidFill>
                <a:effectLst/>
              </a:rPr>
              <a:t>Local variables</a:t>
            </a:r>
            <a:endParaRPr lang="en" sz="2400" b="1" dirty="0">
              <a:solidFill>
                <a:srgbClr val="333333"/>
              </a:solidFill>
            </a:endParaRPr>
          </a:p>
          <a:p>
            <a:pPr algn="ctr"/>
            <a:r>
              <a:rPr lang="en" sz="2400" dirty="0">
                <a:solidFill>
                  <a:srgbClr val="333333"/>
                </a:solidFill>
              </a:rPr>
              <a:t>cannot </a:t>
            </a:r>
            <a:r>
              <a:rPr lang="en" sz="2400" b="0" i="0" u="none" strike="noStrike" dirty="0">
                <a:solidFill>
                  <a:srgbClr val="333333"/>
                </a:solidFill>
                <a:effectLst/>
              </a:rPr>
              <a:t>access outside the function </a:t>
            </a:r>
            <a:endParaRPr lang="zh-CN" sz="2400" dirty="0"/>
          </a:p>
        </p:txBody>
      </p:sp>
      <p:sp>
        <p:nvSpPr>
          <p:cNvPr id="12" name="文本框 11">
            <a:extLst>
              <a:ext uri="{FF2B5EF4-FFF2-40B4-BE49-F238E27FC236}">
                <a16:creationId xmlns:a16="http://schemas.microsoft.com/office/drawing/2014/main" id="{004006E0-CA96-377C-3D61-751C4FE9E4E8}"/>
              </a:ext>
            </a:extLst>
          </p:cNvPr>
          <p:cNvSpPr txBox="1"/>
          <p:nvPr/>
        </p:nvSpPr>
        <p:spPr>
          <a:xfrm>
            <a:off x="5315674" y="1868906"/>
            <a:ext cx="5191539" cy="830997"/>
          </a:xfrm>
          <a:prstGeom prst="rect">
            <a:avLst/>
          </a:prstGeom>
          <a:noFill/>
        </p:spPr>
        <p:txBody>
          <a:bodyPr wrap="square">
            <a:spAutoFit/>
          </a:bodyPr>
          <a:lstStyle/>
          <a:p>
            <a:pPr algn="ctr"/>
            <a:r>
              <a:rPr lang="en" sz="2400" b="1" i="0" u="none" strike="noStrike" dirty="0">
                <a:solidFill>
                  <a:srgbClr val="333333"/>
                </a:solidFill>
                <a:effectLst/>
              </a:rPr>
              <a:t>Global variables</a:t>
            </a:r>
            <a:endParaRPr lang="en" sz="2400" b="1" dirty="0">
              <a:solidFill>
                <a:srgbClr val="333333"/>
              </a:solidFill>
            </a:endParaRPr>
          </a:p>
          <a:p>
            <a:pPr algn="ctr"/>
            <a:r>
              <a:rPr lang="en" sz="2400" b="0" i="0" u="none" strike="noStrike" dirty="0">
                <a:solidFill>
                  <a:srgbClr val="333333"/>
                </a:solidFill>
                <a:effectLst/>
                <a:ea typeface="+mj-ea"/>
              </a:rPr>
              <a:t>accessible any where in the program</a:t>
            </a:r>
            <a:endParaRPr lang="zh-CN" sz="2400" dirty="0">
              <a:ea typeface="+mj-ea"/>
            </a:endParaRPr>
          </a:p>
        </p:txBody>
      </p:sp>
      <p:sp>
        <p:nvSpPr>
          <p:cNvPr id="3" name="灯片编号占位符 2">
            <a:extLst>
              <a:ext uri="{FF2B5EF4-FFF2-40B4-BE49-F238E27FC236}">
                <a16:creationId xmlns:a16="http://schemas.microsoft.com/office/drawing/2014/main" id="{A0685EFC-0DB7-394B-B507-F060F017E999}"/>
              </a:ext>
            </a:extLst>
          </p:cNvPr>
          <p:cNvSpPr>
            <a:spLocks noGrp="1"/>
          </p:cNvSpPr>
          <p:nvPr>
            <p:ph type="sldNum" idx="12"/>
          </p:nvPr>
        </p:nvSpPr>
        <p:spPr/>
        <p:txBody>
          <a:bodyPr/>
          <a:lstStyle/>
          <a:p>
            <a:fld id="{A8BFD892-19CF-40FE-AA39-9B63D021762D}" type="slidenum">
              <a:rPr lang="en-US" altLang="zh-CN" smtClean="0"/>
              <a:t>15</a:t>
            </a:fld>
            <a:endParaRPr lang="zh-CN"/>
          </a:p>
        </p:txBody>
      </p:sp>
      <p:pic>
        <p:nvPicPr>
          <p:cNvPr id="2" name="图片 1">
            <a:extLst>
              <a:ext uri="{FF2B5EF4-FFF2-40B4-BE49-F238E27FC236}">
                <a16:creationId xmlns:a16="http://schemas.microsoft.com/office/drawing/2014/main" id="{4D5B7110-476E-74DE-7502-7DCC23DBA084}"/>
              </a:ext>
            </a:extLst>
          </p:cNvPr>
          <p:cNvPicPr>
            <a:picLocks noChangeAspect="1"/>
          </p:cNvPicPr>
          <p:nvPr/>
        </p:nvPicPr>
        <p:blipFill>
          <a:blip r:embed="rId3"/>
          <a:stretch>
            <a:fillRect/>
          </a:stretch>
        </p:blipFill>
        <p:spPr>
          <a:xfrm>
            <a:off x="500174" y="2694853"/>
            <a:ext cx="5116947" cy="3204705"/>
          </a:xfrm>
          <a:prstGeom prst="rect">
            <a:avLst/>
          </a:prstGeom>
        </p:spPr>
      </p:pic>
      <p:pic>
        <p:nvPicPr>
          <p:cNvPr id="6" name="图片 5">
            <a:extLst>
              <a:ext uri="{FF2B5EF4-FFF2-40B4-BE49-F238E27FC236}">
                <a16:creationId xmlns:a16="http://schemas.microsoft.com/office/drawing/2014/main" id="{FE74A3A2-84F3-C57D-711B-D7778D97C1C3}"/>
              </a:ext>
            </a:extLst>
          </p:cNvPr>
          <p:cNvPicPr>
            <a:picLocks noChangeAspect="1"/>
          </p:cNvPicPr>
          <p:nvPr/>
        </p:nvPicPr>
        <p:blipFill rotWithShape="1">
          <a:blip r:embed="rId4"/>
          <a:srcRect r="11878"/>
          <a:stretch/>
        </p:blipFill>
        <p:spPr>
          <a:xfrm>
            <a:off x="5796854" y="2699903"/>
            <a:ext cx="2954564" cy="2463800"/>
          </a:xfrm>
          <a:prstGeom prst="rect">
            <a:avLst/>
          </a:prstGeom>
        </p:spPr>
      </p:pic>
      <p:pic>
        <p:nvPicPr>
          <p:cNvPr id="9" name="图片 8">
            <a:extLst>
              <a:ext uri="{FF2B5EF4-FFF2-40B4-BE49-F238E27FC236}">
                <a16:creationId xmlns:a16="http://schemas.microsoft.com/office/drawing/2014/main" id="{27F0CA4B-48EF-2EEA-131C-D62FB4A4141E}"/>
              </a:ext>
            </a:extLst>
          </p:cNvPr>
          <p:cNvPicPr>
            <a:picLocks noChangeAspect="1"/>
          </p:cNvPicPr>
          <p:nvPr/>
        </p:nvPicPr>
        <p:blipFill rotWithShape="1">
          <a:blip r:embed="rId5"/>
          <a:srcRect r="13516"/>
          <a:stretch/>
        </p:blipFill>
        <p:spPr>
          <a:xfrm>
            <a:off x="8946490" y="2694853"/>
            <a:ext cx="2954564" cy="3035300"/>
          </a:xfrm>
          <a:prstGeom prst="rect">
            <a:avLst/>
          </a:prstGeom>
        </p:spPr>
      </p:pic>
      <p:sp>
        <p:nvSpPr>
          <p:cNvPr id="14" name="文本框 13">
            <a:extLst>
              <a:ext uri="{FF2B5EF4-FFF2-40B4-BE49-F238E27FC236}">
                <a16:creationId xmlns:a16="http://schemas.microsoft.com/office/drawing/2014/main" id="{06E2AB05-A11B-CDCB-2399-A014B2086167}"/>
              </a:ext>
            </a:extLst>
          </p:cNvPr>
          <p:cNvSpPr txBox="1"/>
          <p:nvPr/>
        </p:nvSpPr>
        <p:spPr>
          <a:xfrm>
            <a:off x="8751418" y="5753646"/>
            <a:ext cx="3149636" cy="369332"/>
          </a:xfrm>
          <a:prstGeom prst="rect">
            <a:avLst/>
          </a:prstGeom>
          <a:noFill/>
        </p:spPr>
        <p:txBody>
          <a:bodyPr wrap="square">
            <a:spAutoFit/>
          </a:bodyPr>
          <a:lstStyle/>
          <a:p>
            <a:pPr algn="ctr"/>
            <a:r>
              <a:rPr lang="en" altLang="zh-CN" sz="1800" b="0" i="0" u="none" strike="noStrike" dirty="0">
                <a:solidFill>
                  <a:srgbClr val="FF0000"/>
                </a:solidFill>
                <a:effectLst/>
                <a:ea typeface="+mj-ea"/>
              </a:rPr>
              <a:t>Specify a variable to be global</a:t>
            </a:r>
            <a:endParaRPr lang="zh-CN" altLang="zh-CN" sz="1800" dirty="0">
              <a:solidFill>
                <a:srgbClr val="FF0000"/>
              </a:solidFill>
              <a:ea typeface="+mj-ea"/>
            </a:endParaRPr>
          </a:p>
        </p:txBody>
      </p:sp>
      <p:sp>
        <p:nvSpPr>
          <p:cNvPr id="5" name="页脚占位符 4">
            <a:extLst>
              <a:ext uri="{FF2B5EF4-FFF2-40B4-BE49-F238E27FC236}">
                <a16:creationId xmlns:a16="http://schemas.microsoft.com/office/drawing/2014/main" id="{70E9DB06-2BBC-D510-43EC-5C22CA3426F9}"/>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425994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27B2-79B5-7176-2108-EB83B3CE1A4D}"/>
              </a:ext>
            </a:extLst>
          </p:cNvPr>
          <p:cNvSpPr>
            <a:spLocks noGrp="1"/>
          </p:cNvSpPr>
          <p:nvPr>
            <p:ph type="title"/>
          </p:nvPr>
        </p:nvSpPr>
        <p:spPr/>
        <p:txBody>
          <a:bodyPr/>
          <a:lstStyle/>
          <a:p>
            <a:pPr lvl="0" algn="l"/>
            <a:r>
              <a:rPr lang="en-US" sz="4400" b="1">
                <a:solidFill>
                  <a:srgbClr val="008000"/>
                </a:solidFill>
                <a:latin typeface="Calibri"/>
                <a:ea typeface="宋体"/>
              </a:rPr>
              <a:t>Variable Scope</a:t>
            </a:r>
          </a:p>
        </p:txBody>
      </p:sp>
      <p:pic>
        <p:nvPicPr>
          <p:cNvPr id="12" name="内容占位符 11">
            <a:extLst>
              <a:ext uri="{FF2B5EF4-FFF2-40B4-BE49-F238E27FC236}">
                <a16:creationId xmlns:a16="http://schemas.microsoft.com/office/drawing/2014/main" id="{A5561A29-B217-1E87-2A92-4DCE642A8CAF}"/>
              </a:ext>
            </a:extLst>
          </p:cNvPr>
          <p:cNvPicPr>
            <a:picLocks noGrp="1" noChangeAspect="1"/>
          </p:cNvPicPr>
          <p:nvPr>
            <p:ph idx="4294967295"/>
          </p:nvPr>
        </p:nvPicPr>
        <p:blipFill>
          <a:blip r:embed="rId3"/>
          <a:stretch>
            <a:fillRect/>
          </a:stretch>
        </p:blipFill>
        <p:spPr>
          <a:xfrm>
            <a:off x="658799" y="2227500"/>
            <a:ext cx="10515600" cy="2278062"/>
          </a:xfrm>
          <a:prstGeom prst="rect">
            <a:avLst/>
          </a:prstGeom>
        </p:spPr>
      </p:pic>
      <p:sp>
        <p:nvSpPr>
          <p:cNvPr id="14" name="文本框 13">
            <a:extLst>
              <a:ext uri="{FF2B5EF4-FFF2-40B4-BE49-F238E27FC236}">
                <a16:creationId xmlns:a16="http://schemas.microsoft.com/office/drawing/2014/main" id="{332E4307-DBD2-E370-99CA-E223E4E603B0}"/>
              </a:ext>
            </a:extLst>
          </p:cNvPr>
          <p:cNvSpPr txBox="1"/>
          <p:nvPr/>
        </p:nvSpPr>
        <p:spPr>
          <a:xfrm>
            <a:off x="658799" y="1184400"/>
            <a:ext cx="11049000" cy="461665"/>
          </a:xfrm>
          <a:prstGeom prst="rect">
            <a:avLst/>
          </a:prstGeom>
          <a:noFill/>
        </p:spPr>
        <p:txBody>
          <a:bodyPr wrap="square">
            <a:spAutoFit/>
          </a:bodyPr>
          <a:lstStyle/>
          <a:p>
            <a:pPr algn="l"/>
            <a:r>
              <a:rPr lang="en" sz="2400" b="0" i="0" u="none" strike="noStrike" dirty="0">
                <a:solidFill>
                  <a:srgbClr val="333333"/>
                </a:solidFill>
                <a:effectLst/>
              </a:rPr>
              <a:t>If local and global variable have the same name, function reads its local data</a:t>
            </a:r>
          </a:p>
        </p:txBody>
      </p:sp>
      <p:sp>
        <p:nvSpPr>
          <p:cNvPr id="15" name="文本框 14">
            <a:extLst>
              <a:ext uri="{FF2B5EF4-FFF2-40B4-BE49-F238E27FC236}">
                <a16:creationId xmlns:a16="http://schemas.microsoft.com/office/drawing/2014/main" id="{3299A751-84D9-F7E2-CCCB-6E2D48630DC9}"/>
              </a:ext>
            </a:extLst>
          </p:cNvPr>
          <p:cNvSpPr txBox="1"/>
          <p:nvPr/>
        </p:nvSpPr>
        <p:spPr>
          <a:xfrm>
            <a:off x="658799" y="1765835"/>
            <a:ext cx="11049000" cy="461665"/>
          </a:xfrm>
          <a:prstGeom prst="rect">
            <a:avLst/>
          </a:prstGeom>
          <a:noFill/>
        </p:spPr>
        <p:txBody>
          <a:bodyPr wrap="square">
            <a:spAutoFit/>
          </a:bodyPr>
          <a:lstStyle/>
          <a:p>
            <a:pPr algn="l"/>
            <a:r>
              <a:rPr lang="en" sz="2400" b="0" i="0" u="none" strike="noStrike" dirty="0">
                <a:solidFill>
                  <a:srgbClr val="FF0000"/>
                </a:solidFill>
                <a:effectLst/>
              </a:rPr>
              <a:t>What’s the outputs?</a:t>
            </a:r>
          </a:p>
        </p:txBody>
      </p:sp>
      <p:pic>
        <p:nvPicPr>
          <p:cNvPr id="3" name="图片 2">
            <a:extLst>
              <a:ext uri="{FF2B5EF4-FFF2-40B4-BE49-F238E27FC236}">
                <a16:creationId xmlns:a16="http://schemas.microsoft.com/office/drawing/2014/main" id="{9551E49A-97F3-ABC6-91CE-64E619BA91B5}"/>
              </a:ext>
            </a:extLst>
          </p:cNvPr>
          <p:cNvPicPr>
            <a:picLocks noChangeAspect="1"/>
          </p:cNvPicPr>
          <p:nvPr/>
        </p:nvPicPr>
        <p:blipFill>
          <a:blip r:embed="rId4"/>
          <a:stretch>
            <a:fillRect/>
          </a:stretch>
        </p:blipFill>
        <p:spPr>
          <a:xfrm>
            <a:off x="658799" y="4646326"/>
            <a:ext cx="7772400" cy="1027274"/>
          </a:xfrm>
          <a:prstGeom prst="rect">
            <a:avLst/>
          </a:prstGeom>
        </p:spPr>
      </p:pic>
      <p:sp>
        <p:nvSpPr>
          <p:cNvPr id="6" name="灯片编号占位符 5">
            <a:extLst>
              <a:ext uri="{FF2B5EF4-FFF2-40B4-BE49-F238E27FC236}">
                <a16:creationId xmlns:a16="http://schemas.microsoft.com/office/drawing/2014/main" id="{0A2C20DD-8670-1305-C26D-D4EC58855309}"/>
              </a:ext>
            </a:extLst>
          </p:cNvPr>
          <p:cNvSpPr>
            <a:spLocks noGrp="1"/>
          </p:cNvSpPr>
          <p:nvPr>
            <p:ph type="sldNum" idx="12"/>
          </p:nvPr>
        </p:nvSpPr>
        <p:spPr/>
        <p:txBody>
          <a:bodyPr/>
          <a:lstStyle/>
          <a:p>
            <a:fld id="{A8BFD892-19CF-40FE-AA39-9B63D021762D}" type="slidenum">
              <a:rPr lang="en-US" altLang="zh-CN" smtClean="0"/>
              <a:t>16</a:t>
            </a:fld>
            <a:endParaRPr lang="zh-CN"/>
          </a:p>
        </p:txBody>
      </p:sp>
      <p:sp>
        <p:nvSpPr>
          <p:cNvPr id="5" name="页脚占位符 4">
            <a:extLst>
              <a:ext uri="{FF2B5EF4-FFF2-40B4-BE49-F238E27FC236}">
                <a16:creationId xmlns:a16="http://schemas.microsoft.com/office/drawing/2014/main" id="{117872ED-765D-A3F6-9DD3-BC31581865EC}"/>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69594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a:extLst>
              <a:ext uri="{FF2B5EF4-FFF2-40B4-BE49-F238E27FC236}">
                <a16:creationId xmlns:a16="http://schemas.microsoft.com/office/drawing/2014/main" id="{C90CBF6D-DB6E-B206-83C2-67EA9BA2DBE3}"/>
              </a:ext>
            </a:extLst>
          </p:cNvPr>
          <p:cNvSpPr>
            <a:spLocks noGrp="1"/>
          </p:cNvSpPr>
          <p:nvPr>
            <p:ph type="title"/>
          </p:nvPr>
        </p:nvSpPr>
        <p:spPr/>
        <p:txBody>
          <a:bodyPr>
            <a:normAutofit/>
          </a:bodyPr>
          <a:lstStyle/>
          <a:p>
            <a:r>
              <a:rPr lang="en-US" altLang="zh-CN" sz="4400" b="1" dirty="0">
                <a:solidFill>
                  <a:srgbClr val="008000"/>
                </a:solidFill>
                <a:latin typeface="Calibri"/>
                <a:ea typeface="Calibri"/>
              </a:rPr>
              <a:t>Return Statement</a:t>
            </a:r>
            <a:endParaRPr lang="zh-CN" dirty="0"/>
          </a:p>
        </p:txBody>
      </p:sp>
      <p:sp>
        <p:nvSpPr>
          <p:cNvPr id="14" name="文本框 13">
            <a:extLst>
              <a:ext uri="{FF2B5EF4-FFF2-40B4-BE49-F238E27FC236}">
                <a16:creationId xmlns:a16="http://schemas.microsoft.com/office/drawing/2014/main" id="{44DDC7B9-E8F4-30D5-1F14-5D2475327163}"/>
              </a:ext>
            </a:extLst>
          </p:cNvPr>
          <p:cNvSpPr txBox="1"/>
          <p:nvPr/>
        </p:nvSpPr>
        <p:spPr>
          <a:xfrm>
            <a:off x="4071990" y="1900574"/>
            <a:ext cx="2247900" cy="400110"/>
          </a:xfrm>
          <a:prstGeom prst="rect">
            <a:avLst/>
          </a:prstGeom>
          <a:noFill/>
        </p:spPr>
        <p:txBody>
          <a:bodyPr wrap="square">
            <a:spAutoFit/>
          </a:bodyPr>
          <a:lstStyle/>
          <a:p>
            <a:r>
              <a:rPr lang="en" sz="2000" dirty="0"/>
              <a:t>One returned value</a:t>
            </a:r>
            <a:endParaRPr lang="en" sz="2000" b="0" i="0" u="none" strike="noStrike" dirty="0">
              <a:effectLst/>
            </a:endParaRPr>
          </a:p>
        </p:txBody>
      </p:sp>
      <p:sp>
        <p:nvSpPr>
          <p:cNvPr id="8" name="文本框 7">
            <a:extLst>
              <a:ext uri="{FF2B5EF4-FFF2-40B4-BE49-F238E27FC236}">
                <a16:creationId xmlns:a16="http://schemas.microsoft.com/office/drawing/2014/main" id="{9FE06313-D4C9-DDFB-56EB-767F81748321}"/>
              </a:ext>
            </a:extLst>
          </p:cNvPr>
          <p:cNvSpPr txBox="1"/>
          <p:nvPr/>
        </p:nvSpPr>
        <p:spPr>
          <a:xfrm>
            <a:off x="601132" y="5184345"/>
            <a:ext cx="3722012" cy="400110"/>
          </a:xfrm>
          <a:prstGeom prst="rect">
            <a:avLst/>
          </a:prstGeom>
          <a:noFill/>
        </p:spPr>
        <p:txBody>
          <a:bodyPr wrap="square">
            <a:spAutoFit/>
          </a:bodyPr>
          <a:lstStyle/>
          <a:p>
            <a:r>
              <a:rPr lang="en" sz="2000" dirty="0">
                <a:solidFill>
                  <a:srgbClr val="222222"/>
                </a:solidFill>
              </a:rPr>
              <a:t>Syntax</a:t>
            </a:r>
            <a:endParaRPr lang="en" sz="2000" b="0" i="0" u="none" strike="noStrike" dirty="0">
              <a:solidFill>
                <a:srgbClr val="222222"/>
              </a:solidFill>
              <a:effectLst/>
            </a:endParaRPr>
          </a:p>
        </p:txBody>
      </p:sp>
      <p:sp>
        <p:nvSpPr>
          <p:cNvPr id="10" name="文本框 9">
            <a:extLst>
              <a:ext uri="{FF2B5EF4-FFF2-40B4-BE49-F238E27FC236}">
                <a16:creationId xmlns:a16="http://schemas.microsoft.com/office/drawing/2014/main" id="{FCA50014-BE2F-D5B5-9A8A-BAB3B934E29A}"/>
              </a:ext>
            </a:extLst>
          </p:cNvPr>
          <p:cNvSpPr txBox="1"/>
          <p:nvPr/>
        </p:nvSpPr>
        <p:spPr>
          <a:xfrm>
            <a:off x="660399" y="1327084"/>
            <a:ext cx="11531601" cy="505972"/>
          </a:xfrm>
          <a:prstGeom prst="rect">
            <a:avLst/>
          </a:prstGeom>
          <a:noFill/>
        </p:spPr>
        <p:txBody>
          <a:bodyPr wrap="square">
            <a:spAutoFit/>
          </a:bodyPr>
          <a:lstStyle/>
          <a:p>
            <a:pPr algn="l">
              <a:lnSpc>
                <a:spcPct val="120000"/>
              </a:lnSpc>
            </a:pPr>
            <a:r>
              <a:rPr lang="en" sz="2400" i="0" u="none" strike="noStrike" dirty="0">
                <a:effectLst/>
              </a:rPr>
              <a:t>Different numbers of returned value</a:t>
            </a:r>
          </a:p>
        </p:txBody>
      </p:sp>
      <p:sp>
        <p:nvSpPr>
          <p:cNvPr id="16" name="文本框 15">
            <a:extLst>
              <a:ext uri="{FF2B5EF4-FFF2-40B4-BE49-F238E27FC236}">
                <a16:creationId xmlns:a16="http://schemas.microsoft.com/office/drawing/2014/main" id="{D7A981C9-99C1-E701-CEC8-40765CDF4B77}"/>
              </a:ext>
            </a:extLst>
          </p:cNvPr>
          <p:cNvSpPr txBox="1"/>
          <p:nvPr/>
        </p:nvSpPr>
        <p:spPr>
          <a:xfrm>
            <a:off x="7536994" y="1900574"/>
            <a:ext cx="4578806" cy="400110"/>
          </a:xfrm>
          <a:prstGeom prst="rect">
            <a:avLst/>
          </a:prstGeom>
          <a:noFill/>
        </p:spPr>
        <p:txBody>
          <a:bodyPr wrap="square">
            <a:spAutoFit/>
          </a:bodyPr>
          <a:lstStyle/>
          <a:p>
            <a:r>
              <a:rPr lang="en" sz="2000" dirty="0"/>
              <a:t>Multiple returned values (actually a tuple)</a:t>
            </a:r>
            <a:endParaRPr lang="en" sz="2000" b="0" i="0" u="none" strike="noStrike" dirty="0">
              <a:effectLst/>
            </a:endParaRPr>
          </a:p>
        </p:txBody>
      </p:sp>
      <p:sp>
        <p:nvSpPr>
          <p:cNvPr id="18" name="文本框 17">
            <a:extLst>
              <a:ext uri="{FF2B5EF4-FFF2-40B4-BE49-F238E27FC236}">
                <a16:creationId xmlns:a16="http://schemas.microsoft.com/office/drawing/2014/main" id="{FF932E1F-D8B5-D756-EF05-D8C7BF05A396}"/>
              </a:ext>
            </a:extLst>
          </p:cNvPr>
          <p:cNvSpPr txBox="1"/>
          <p:nvPr/>
        </p:nvSpPr>
        <p:spPr>
          <a:xfrm>
            <a:off x="375449" y="1900574"/>
            <a:ext cx="2904068" cy="400110"/>
          </a:xfrm>
          <a:prstGeom prst="rect">
            <a:avLst/>
          </a:prstGeom>
          <a:noFill/>
        </p:spPr>
        <p:txBody>
          <a:bodyPr wrap="square">
            <a:spAutoFit/>
          </a:bodyPr>
          <a:lstStyle/>
          <a:p>
            <a:r>
              <a:rPr lang="en" sz="2000" dirty="0"/>
              <a:t>No returned value (None)</a:t>
            </a:r>
            <a:endParaRPr lang="en" sz="2000" b="0" i="0" u="none" strike="noStrike" dirty="0">
              <a:effectLst/>
            </a:endParaRPr>
          </a:p>
        </p:txBody>
      </p:sp>
      <p:sp>
        <p:nvSpPr>
          <p:cNvPr id="4" name="灯片编号占位符 3">
            <a:extLst>
              <a:ext uri="{FF2B5EF4-FFF2-40B4-BE49-F238E27FC236}">
                <a16:creationId xmlns:a16="http://schemas.microsoft.com/office/drawing/2014/main" id="{D7C2CF02-39AE-B3F4-5376-D438341E7E1E}"/>
              </a:ext>
            </a:extLst>
          </p:cNvPr>
          <p:cNvSpPr>
            <a:spLocks noGrp="1"/>
          </p:cNvSpPr>
          <p:nvPr>
            <p:ph type="sldNum" idx="12"/>
          </p:nvPr>
        </p:nvSpPr>
        <p:spPr/>
        <p:txBody>
          <a:bodyPr/>
          <a:lstStyle/>
          <a:p>
            <a:fld id="{A8BFD892-19CF-40FE-AA39-9B63D021762D}" type="slidenum">
              <a:rPr lang="en-US" altLang="zh-CN" smtClean="0"/>
              <a:t>17</a:t>
            </a:fld>
            <a:endParaRPr lang="zh-CN"/>
          </a:p>
        </p:txBody>
      </p:sp>
      <p:pic>
        <p:nvPicPr>
          <p:cNvPr id="3" name="图片 2">
            <a:extLst>
              <a:ext uri="{FF2B5EF4-FFF2-40B4-BE49-F238E27FC236}">
                <a16:creationId xmlns:a16="http://schemas.microsoft.com/office/drawing/2014/main" id="{C687E4C3-ADAB-0E92-D633-4692A0EB9CBD}"/>
              </a:ext>
            </a:extLst>
          </p:cNvPr>
          <p:cNvPicPr>
            <a:picLocks noChangeAspect="1"/>
          </p:cNvPicPr>
          <p:nvPr/>
        </p:nvPicPr>
        <p:blipFill rotWithShape="1">
          <a:blip r:embed="rId3">
            <a:extLst>
              <a:ext uri="{28A0092B-C50C-407E-A947-70E740481C1C}">
                <a14:useLocalDpi xmlns:a14="http://schemas.microsoft.com/office/drawing/2010/main" val="0"/>
              </a:ext>
            </a:extLst>
          </a:blip>
          <a:srcRect t="3366" b="3366"/>
          <a:stretch/>
        </p:blipFill>
        <p:spPr>
          <a:xfrm>
            <a:off x="601132" y="5584455"/>
            <a:ext cx="3587750" cy="776885"/>
          </a:xfrm>
          <a:prstGeom prst="rect">
            <a:avLst/>
          </a:prstGeom>
        </p:spPr>
      </p:pic>
      <p:sp>
        <p:nvSpPr>
          <p:cNvPr id="6" name="矩形 5">
            <a:extLst>
              <a:ext uri="{FF2B5EF4-FFF2-40B4-BE49-F238E27FC236}">
                <a16:creationId xmlns:a16="http://schemas.microsoft.com/office/drawing/2014/main" id="{48635C9C-29F1-5A47-45BE-A87041D2192C}"/>
              </a:ext>
            </a:extLst>
          </p:cNvPr>
          <p:cNvSpPr/>
          <p:nvPr/>
        </p:nvSpPr>
        <p:spPr>
          <a:xfrm>
            <a:off x="601132" y="5184345"/>
            <a:ext cx="3722012" cy="1198973"/>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图片 4">
            <a:extLst>
              <a:ext uri="{FF2B5EF4-FFF2-40B4-BE49-F238E27FC236}">
                <a16:creationId xmlns:a16="http://schemas.microsoft.com/office/drawing/2014/main" id="{754B2014-699A-0417-EC61-4157ABC76604}"/>
              </a:ext>
            </a:extLst>
          </p:cNvPr>
          <p:cNvPicPr>
            <a:picLocks noChangeAspect="1"/>
          </p:cNvPicPr>
          <p:nvPr/>
        </p:nvPicPr>
        <p:blipFill rotWithShape="1">
          <a:blip r:embed="rId4"/>
          <a:srcRect r="42969"/>
          <a:stretch/>
        </p:blipFill>
        <p:spPr>
          <a:xfrm>
            <a:off x="613832" y="2364850"/>
            <a:ext cx="2427302" cy="2206867"/>
          </a:xfrm>
          <a:prstGeom prst="rect">
            <a:avLst/>
          </a:prstGeom>
        </p:spPr>
      </p:pic>
      <p:pic>
        <p:nvPicPr>
          <p:cNvPr id="7" name="图片 6">
            <a:extLst>
              <a:ext uri="{FF2B5EF4-FFF2-40B4-BE49-F238E27FC236}">
                <a16:creationId xmlns:a16="http://schemas.microsoft.com/office/drawing/2014/main" id="{C0C01F40-FA9E-2F1C-3767-C22FBB3CA0FE}"/>
              </a:ext>
            </a:extLst>
          </p:cNvPr>
          <p:cNvPicPr>
            <a:picLocks noChangeAspect="1"/>
          </p:cNvPicPr>
          <p:nvPr/>
        </p:nvPicPr>
        <p:blipFill rotWithShape="1">
          <a:blip r:embed="rId5"/>
          <a:srcRect r="15095"/>
          <a:stretch/>
        </p:blipFill>
        <p:spPr>
          <a:xfrm>
            <a:off x="3161028" y="2364850"/>
            <a:ext cx="4286251" cy="2513006"/>
          </a:xfrm>
          <a:prstGeom prst="rect">
            <a:avLst/>
          </a:prstGeom>
        </p:spPr>
      </p:pic>
      <p:pic>
        <p:nvPicPr>
          <p:cNvPr id="11" name="图片 10">
            <a:extLst>
              <a:ext uri="{FF2B5EF4-FFF2-40B4-BE49-F238E27FC236}">
                <a16:creationId xmlns:a16="http://schemas.microsoft.com/office/drawing/2014/main" id="{0BEFAA21-6075-CD4B-2774-5CD9817FB10A}"/>
              </a:ext>
            </a:extLst>
          </p:cNvPr>
          <p:cNvPicPr>
            <a:picLocks noChangeAspect="1"/>
          </p:cNvPicPr>
          <p:nvPr/>
        </p:nvPicPr>
        <p:blipFill rotWithShape="1">
          <a:blip r:embed="rId6"/>
          <a:srcRect r="14127"/>
          <a:stretch/>
        </p:blipFill>
        <p:spPr>
          <a:xfrm>
            <a:off x="7536994" y="2364850"/>
            <a:ext cx="4444544" cy="3755685"/>
          </a:xfrm>
          <a:prstGeom prst="rect">
            <a:avLst/>
          </a:prstGeom>
        </p:spPr>
      </p:pic>
      <p:sp>
        <p:nvSpPr>
          <p:cNvPr id="9" name="页脚占位符 8">
            <a:extLst>
              <a:ext uri="{FF2B5EF4-FFF2-40B4-BE49-F238E27FC236}">
                <a16:creationId xmlns:a16="http://schemas.microsoft.com/office/drawing/2014/main" id="{C99949D8-2F3E-E481-3F7B-D1854F399C94}"/>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98338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a:extLst>
              <a:ext uri="{FF2B5EF4-FFF2-40B4-BE49-F238E27FC236}">
                <a16:creationId xmlns:a16="http://schemas.microsoft.com/office/drawing/2014/main" id="{8F645A4F-4C93-FEC5-4028-8016CB4A5FE4}"/>
              </a:ext>
            </a:extLst>
          </p:cNvPr>
          <p:cNvSpPr>
            <a:spLocks noGrp="1"/>
          </p:cNvSpPr>
          <p:nvPr>
            <p:ph idx="1"/>
          </p:nvPr>
        </p:nvSpPr>
        <p:spPr>
          <a:xfrm>
            <a:off x="660400" y="1268413"/>
            <a:ext cx="10515600" cy="4351338"/>
          </a:xfrm>
        </p:spPr>
        <p:txBody>
          <a:bodyPr/>
          <a:lstStyle/>
          <a:p>
            <a:pPr marL="0" indent="0">
              <a:lnSpc>
                <a:spcPct val="130000"/>
              </a:lnSpc>
              <a:spcBef>
                <a:spcPts val="0"/>
              </a:spcBef>
              <a:buNone/>
            </a:pPr>
            <a:r>
              <a:rPr lang="en" altLang="zh-CN" sz="2400" dirty="0"/>
              <a:t>A data type to represent the absence of a value or a null value.</a:t>
            </a:r>
          </a:p>
          <a:p>
            <a:pPr>
              <a:lnSpc>
                <a:spcPct val="130000"/>
              </a:lnSpc>
              <a:spcBef>
                <a:spcPts val="0"/>
              </a:spcBef>
            </a:pPr>
            <a:r>
              <a:rPr lang="en" altLang="zh-CN" sz="2400" dirty="0"/>
              <a:t>Only one object: None</a:t>
            </a:r>
          </a:p>
          <a:p>
            <a:pPr>
              <a:lnSpc>
                <a:spcPct val="130000"/>
              </a:lnSpc>
              <a:spcBef>
                <a:spcPts val="0"/>
              </a:spcBef>
            </a:pPr>
            <a:r>
              <a:rPr lang="en" altLang="zh-CN" sz="2400" dirty="0"/>
              <a:t>Like null in C or Java</a:t>
            </a:r>
          </a:p>
          <a:p>
            <a:pPr>
              <a:lnSpc>
                <a:spcPct val="130000"/>
              </a:lnSpc>
              <a:spcBef>
                <a:spcPts val="0"/>
              </a:spcBef>
            </a:pPr>
            <a:r>
              <a:rPr lang="en" altLang="zh-CN" sz="2400" dirty="0"/>
              <a:t>Some methods return None (e.g., print)</a:t>
            </a:r>
          </a:p>
        </p:txBody>
      </p:sp>
      <p:sp>
        <p:nvSpPr>
          <p:cNvPr id="3" name="文本框 2">
            <a:extLst>
              <a:ext uri="{FF2B5EF4-FFF2-40B4-BE49-F238E27FC236}">
                <a16:creationId xmlns:a16="http://schemas.microsoft.com/office/drawing/2014/main" id="{A41CAA93-4CB0-C12D-1E50-F45E83CBC52E}"/>
              </a:ext>
            </a:extLst>
          </p:cNvPr>
          <p:cNvSpPr txBox="1"/>
          <p:nvPr/>
        </p:nvSpPr>
        <p:spPr>
          <a:xfrm>
            <a:off x="660400" y="422414"/>
            <a:ext cx="11150600" cy="701731"/>
          </a:xfrm>
          <a:prstGeom prst="rect">
            <a:avLst/>
          </a:prstGeom>
          <a:noFill/>
        </p:spPr>
        <p:txBody>
          <a:bodyPr wrap="square" rtlCol="0">
            <a:spAutoFit/>
          </a:bodyPr>
          <a:lstStyle/>
          <a:p>
            <a:pPr>
              <a:lnSpc>
                <a:spcPct val="90000"/>
              </a:lnSpc>
              <a:spcBef>
                <a:spcPct val="0"/>
              </a:spcBef>
            </a:pPr>
            <a:r>
              <a:rPr lang="en" altLang="zh-CN" sz="4400" b="1" dirty="0" err="1">
                <a:solidFill>
                  <a:srgbClr val="008000"/>
                </a:solidFill>
                <a:latin typeface="+mn-lt"/>
              </a:rPr>
              <a:t>NoneType</a:t>
            </a:r>
            <a:endParaRPr lang="en-US" altLang="zh-CN" sz="4400" b="1" dirty="0">
              <a:solidFill>
                <a:srgbClr val="008000"/>
              </a:solidFill>
              <a:ea typeface="+mj-ea"/>
              <a:cs typeface="+mj-cs"/>
              <a:sym typeface="+mn-lt"/>
            </a:endParaRPr>
          </a:p>
        </p:txBody>
      </p:sp>
      <p:sp>
        <p:nvSpPr>
          <p:cNvPr id="4" name="灯片编号占位符 3">
            <a:extLst>
              <a:ext uri="{FF2B5EF4-FFF2-40B4-BE49-F238E27FC236}">
                <a16:creationId xmlns:a16="http://schemas.microsoft.com/office/drawing/2014/main" id="{38F36089-9861-C5D6-B29E-EC4415771064}"/>
              </a:ext>
            </a:extLst>
          </p:cNvPr>
          <p:cNvSpPr>
            <a:spLocks noGrp="1"/>
          </p:cNvSpPr>
          <p:nvPr>
            <p:ph type="sldNum" sz="quarter" idx="12"/>
          </p:nvPr>
        </p:nvSpPr>
        <p:spPr/>
        <p:txBody>
          <a:bodyPr/>
          <a:lstStyle/>
          <a:p>
            <a:fld id="{88965981-7945-426D-A8BE-AA5CDE81BF2F}" type="slidenum">
              <a:rPr lang="zh-CN" altLang="en-US" smtClean="0"/>
              <a:t>18</a:t>
            </a:fld>
            <a:endParaRPr lang="zh-CN" altLang="en-US"/>
          </a:p>
        </p:txBody>
      </p:sp>
      <p:pic>
        <p:nvPicPr>
          <p:cNvPr id="5" name="图片 4">
            <a:extLst>
              <a:ext uri="{FF2B5EF4-FFF2-40B4-BE49-F238E27FC236}">
                <a16:creationId xmlns:a16="http://schemas.microsoft.com/office/drawing/2014/main" id="{227644B4-7186-C4BE-7E5F-09FCFFCA017E}"/>
              </a:ext>
            </a:extLst>
          </p:cNvPr>
          <p:cNvPicPr>
            <a:picLocks noChangeAspect="1"/>
          </p:cNvPicPr>
          <p:nvPr/>
        </p:nvPicPr>
        <p:blipFill rotWithShape="1">
          <a:blip r:embed="rId3"/>
          <a:srcRect r="31240"/>
          <a:stretch/>
        </p:blipFill>
        <p:spPr>
          <a:xfrm>
            <a:off x="5562600" y="3429000"/>
            <a:ext cx="4203700" cy="2959923"/>
          </a:xfrm>
          <a:prstGeom prst="rect">
            <a:avLst/>
          </a:prstGeom>
        </p:spPr>
      </p:pic>
      <p:pic>
        <p:nvPicPr>
          <p:cNvPr id="8" name="图片 7">
            <a:extLst>
              <a:ext uri="{FF2B5EF4-FFF2-40B4-BE49-F238E27FC236}">
                <a16:creationId xmlns:a16="http://schemas.microsoft.com/office/drawing/2014/main" id="{2965EB99-C50D-124D-EF3A-09B9A073FBAB}"/>
              </a:ext>
            </a:extLst>
          </p:cNvPr>
          <p:cNvPicPr>
            <a:picLocks noChangeAspect="1"/>
          </p:cNvPicPr>
          <p:nvPr/>
        </p:nvPicPr>
        <p:blipFill rotWithShape="1">
          <a:blip r:embed="rId4"/>
          <a:srcRect r="42974"/>
          <a:stretch/>
        </p:blipFill>
        <p:spPr>
          <a:xfrm>
            <a:off x="774700" y="3429000"/>
            <a:ext cx="4203700" cy="1842883"/>
          </a:xfrm>
          <a:prstGeom prst="rect">
            <a:avLst/>
          </a:prstGeom>
        </p:spPr>
      </p:pic>
      <p:sp>
        <p:nvSpPr>
          <p:cNvPr id="6" name="页脚占位符 5">
            <a:extLst>
              <a:ext uri="{FF2B5EF4-FFF2-40B4-BE49-F238E27FC236}">
                <a16:creationId xmlns:a16="http://schemas.microsoft.com/office/drawing/2014/main" id="{8A686D67-85A0-4355-5993-1E304AE49BD8}"/>
              </a:ext>
            </a:extLst>
          </p:cNvPr>
          <p:cNvSpPr>
            <a:spLocks noGrp="1"/>
          </p:cNvSpPr>
          <p:nvPr>
            <p:ph type="ftr" sz="quarter" idx="11"/>
          </p:nvPr>
        </p:nvSpPr>
        <p:spPr/>
        <p:txBody>
          <a:bodyPr/>
          <a:lstStyle/>
          <a:p>
            <a:r>
              <a:rPr lang="en-US" altLang="zh-CN"/>
              <a:t>AIAA 5031  Introduction to Computing Using Python</a:t>
            </a:r>
            <a:endParaRPr lang="zh-CN" altLang="en-US"/>
          </a:p>
        </p:txBody>
      </p:sp>
    </p:spTree>
    <p:extLst>
      <p:ext uri="{BB962C8B-B14F-4D97-AF65-F5344CB8AC3E}">
        <p14:creationId xmlns:p14="http://schemas.microsoft.com/office/powerpoint/2010/main" val="969989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703065D8-AF88-F23C-0D16-9C1246103ECD}"/>
              </a:ext>
            </a:extLst>
          </p:cNvPr>
          <p:cNvSpPr>
            <a:spLocks noGrp="1"/>
          </p:cNvSpPr>
          <p:nvPr>
            <p:ph type="title"/>
          </p:nvPr>
        </p:nvSpPr>
        <p:spPr/>
        <p:txBody>
          <a:bodyPr>
            <a:normAutofit/>
          </a:bodyPr>
          <a:lstStyle/>
          <a:p>
            <a:r>
              <a:rPr lang="en-US" sz="4400" b="1" dirty="0">
                <a:solidFill>
                  <a:srgbClr val="008000"/>
                </a:solidFill>
                <a:latin typeface="Calibri"/>
                <a:ea typeface="Calibri"/>
              </a:rPr>
              <a:t>Return Statement</a:t>
            </a:r>
            <a:endParaRPr lang="zh-CN" dirty="0"/>
          </a:p>
        </p:txBody>
      </p:sp>
      <p:sp>
        <p:nvSpPr>
          <p:cNvPr id="8" name="文本框 7">
            <a:extLst>
              <a:ext uri="{FF2B5EF4-FFF2-40B4-BE49-F238E27FC236}">
                <a16:creationId xmlns:a16="http://schemas.microsoft.com/office/drawing/2014/main" id="{06EE1EF3-2AE3-E208-0104-A99C899C1CF4}"/>
              </a:ext>
            </a:extLst>
          </p:cNvPr>
          <p:cNvSpPr txBox="1"/>
          <p:nvPr/>
        </p:nvSpPr>
        <p:spPr>
          <a:xfrm>
            <a:off x="658799" y="1184400"/>
            <a:ext cx="11360729" cy="1493935"/>
          </a:xfrm>
          <a:prstGeom prst="rect">
            <a:avLst/>
          </a:prstGeom>
          <a:noFill/>
        </p:spPr>
        <p:txBody>
          <a:bodyPr wrap="square">
            <a:spAutoFit/>
          </a:bodyPr>
          <a:lstStyle/>
          <a:p>
            <a:pPr marL="342900" indent="-342900">
              <a:lnSpc>
                <a:spcPct val="130000"/>
              </a:lnSpc>
              <a:buFont typeface="Arial" charset="0"/>
              <a:buChar char="•"/>
            </a:pPr>
            <a:r>
              <a:rPr lang="en" sz="2400" dirty="0">
                <a:solidFill>
                  <a:srgbClr val="333333"/>
                </a:solidFill>
              </a:rPr>
              <a:t>Can appear anywhere in the function (for multiple </a:t>
            </a:r>
            <a:r>
              <a:rPr lang="en" sz="2400" dirty="0" err="1">
                <a:solidFill>
                  <a:srgbClr val="333333"/>
                </a:solidFill>
              </a:rPr>
              <a:t>timess</a:t>
            </a:r>
            <a:r>
              <a:rPr lang="en" sz="2400" dirty="0">
                <a:solidFill>
                  <a:srgbClr val="333333"/>
                </a:solidFill>
              </a:rPr>
              <a:t>)</a:t>
            </a:r>
            <a:endParaRPr lang="en" sz="2400" b="0" i="0" u="none" strike="noStrike" dirty="0">
              <a:solidFill>
                <a:srgbClr val="333333"/>
              </a:solidFill>
              <a:effectLst/>
            </a:endParaRPr>
          </a:p>
          <a:p>
            <a:pPr marL="342900" indent="-342900" algn="l">
              <a:lnSpc>
                <a:spcPct val="130000"/>
              </a:lnSpc>
              <a:buFont typeface="Arial" charset="0"/>
              <a:buChar char="•"/>
            </a:pPr>
            <a:r>
              <a:rPr lang="en" sz="2400" b="0" i="0" u="none" strike="noStrike" dirty="0">
                <a:solidFill>
                  <a:srgbClr val="333333"/>
                </a:solidFill>
                <a:effectLst/>
              </a:rPr>
              <a:t>Exit the function and go back to the place where it was called</a:t>
            </a:r>
          </a:p>
          <a:p>
            <a:pPr marL="342900" indent="-342900">
              <a:lnSpc>
                <a:spcPct val="130000"/>
              </a:lnSpc>
              <a:buFont typeface="Arial" charset="0"/>
              <a:buChar char="•"/>
            </a:pPr>
            <a:r>
              <a:rPr lang="en" sz="2400" b="0" i="0" u="none" strike="noStrike" dirty="0">
                <a:solidFill>
                  <a:srgbClr val="333333"/>
                </a:solidFill>
                <a:effectLst/>
              </a:rPr>
              <a:t>Return None by default, an expression can be followed to return a specific value</a:t>
            </a:r>
          </a:p>
        </p:txBody>
      </p:sp>
      <p:pic>
        <p:nvPicPr>
          <p:cNvPr id="19" name="图片 18">
            <a:extLst>
              <a:ext uri="{FF2B5EF4-FFF2-40B4-BE49-F238E27FC236}">
                <a16:creationId xmlns:a16="http://schemas.microsoft.com/office/drawing/2014/main" id="{14FA46E6-215D-70C6-5380-5F3C463AA77D}"/>
              </a:ext>
            </a:extLst>
          </p:cNvPr>
          <p:cNvPicPr>
            <a:picLocks noChangeAspect="1"/>
          </p:cNvPicPr>
          <p:nvPr/>
        </p:nvPicPr>
        <p:blipFill rotWithShape="1">
          <a:blip r:embed="rId3"/>
          <a:srcRect r="52362"/>
          <a:stretch/>
        </p:blipFill>
        <p:spPr>
          <a:xfrm>
            <a:off x="658799" y="2928153"/>
            <a:ext cx="2587438" cy="2481026"/>
          </a:xfrm>
          <a:prstGeom prst="rect">
            <a:avLst/>
          </a:prstGeom>
        </p:spPr>
      </p:pic>
      <p:pic>
        <p:nvPicPr>
          <p:cNvPr id="20" name="图片 19">
            <a:extLst>
              <a:ext uri="{FF2B5EF4-FFF2-40B4-BE49-F238E27FC236}">
                <a16:creationId xmlns:a16="http://schemas.microsoft.com/office/drawing/2014/main" id="{24232EB5-0C05-3844-3F07-E6364BB5B2AF}"/>
              </a:ext>
            </a:extLst>
          </p:cNvPr>
          <p:cNvPicPr>
            <a:picLocks noChangeAspect="1"/>
          </p:cNvPicPr>
          <p:nvPr/>
        </p:nvPicPr>
        <p:blipFill rotWithShape="1">
          <a:blip r:embed="rId4"/>
          <a:srcRect r="52362"/>
          <a:stretch/>
        </p:blipFill>
        <p:spPr>
          <a:xfrm>
            <a:off x="3444567" y="2924190"/>
            <a:ext cx="2587438" cy="2759358"/>
          </a:xfrm>
          <a:prstGeom prst="rect">
            <a:avLst/>
          </a:prstGeom>
        </p:spPr>
      </p:pic>
      <p:pic>
        <p:nvPicPr>
          <p:cNvPr id="21" name="图片 20">
            <a:extLst>
              <a:ext uri="{FF2B5EF4-FFF2-40B4-BE49-F238E27FC236}">
                <a16:creationId xmlns:a16="http://schemas.microsoft.com/office/drawing/2014/main" id="{A0198E10-CFAB-F31E-1D4C-C4F547526C4B}"/>
              </a:ext>
            </a:extLst>
          </p:cNvPr>
          <p:cNvPicPr>
            <a:picLocks noChangeAspect="1"/>
          </p:cNvPicPr>
          <p:nvPr/>
        </p:nvPicPr>
        <p:blipFill rotWithShape="1">
          <a:blip r:embed="rId5"/>
          <a:srcRect r="52362"/>
          <a:stretch/>
        </p:blipFill>
        <p:spPr>
          <a:xfrm>
            <a:off x="6230335" y="2924189"/>
            <a:ext cx="2587438" cy="2749411"/>
          </a:xfrm>
          <a:prstGeom prst="rect">
            <a:avLst/>
          </a:prstGeom>
        </p:spPr>
      </p:pic>
      <p:pic>
        <p:nvPicPr>
          <p:cNvPr id="22" name="图片 21">
            <a:extLst>
              <a:ext uri="{FF2B5EF4-FFF2-40B4-BE49-F238E27FC236}">
                <a16:creationId xmlns:a16="http://schemas.microsoft.com/office/drawing/2014/main" id="{AAAEEC79-F678-C004-CBEE-82A663687777}"/>
              </a:ext>
            </a:extLst>
          </p:cNvPr>
          <p:cNvPicPr>
            <a:picLocks noChangeAspect="1"/>
          </p:cNvPicPr>
          <p:nvPr/>
        </p:nvPicPr>
        <p:blipFill rotWithShape="1">
          <a:blip r:embed="rId6"/>
          <a:srcRect r="52362"/>
          <a:stretch/>
        </p:blipFill>
        <p:spPr>
          <a:xfrm>
            <a:off x="9016103" y="2924189"/>
            <a:ext cx="2587437" cy="2442459"/>
          </a:xfrm>
          <a:prstGeom prst="rect">
            <a:avLst/>
          </a:prstGeom>
        </p:spPr>
      </p:pic>
      <p:sp>
        <p:nvSpPr>
          <p:cNvPr id="3" name="灯片编号占位符 2">
            <a:extLst>
              <a:ext uri="{FF2B5EF4-FFF2-40B4-BE49-F238E27FC236}">
                <a16:creationId xmlns:a16="http://schemas.microsoft.com/office/drawing/2014/main" id="{E4421319-36C3-47CF-0506-AA2A2EA869A2}"/>
              </a:ext>
            </a:extLst>
          </p:cNvPr>
          <p:cNvSpPr>
            <a:spLocks noGrp="1"/>
          </p:cNvSpPr>
          <p:nvPr>
            <p:ph type="sldNum" idx="12"/>
          </p:nvPr>
        </p:nvSpPr>
        <p:spPr/>
        <p:txBody>
          <a:bodyPr/>
          <a:lstStyle/>
          <a:p>
            <a:fld id="{A8BFD892-19CF-40FE-AA39-9B63D021762D}" type="slidenum">
              <a:rPr lang="en-US" altLang="zh-CN" smtClean="0"/>
              <a:t>19</a:t>
            </a:fld>
            <a:endParaRPr lang="zh-CN"/>
          </a:p>
        </p:txBody>
      </p:sp>
      <p:sp>
        <p:nvSpPr>
          <p:cNvPr id="4" name="页脚占位符 3">
            <a:extLst>
              <a:ext uri="{FF2B5EF4-FFF2-40B4-BE49-F238E27FC236}">
                <a16:creationId xmlns:a16="http://schemas.microsoft.com/office/drawing/2014/main" id="{D16D4753-D11F-05FD-C972-3FB763D9B05E}"/>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32113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282377-9051-021E-3166-AEED91397B80}"/>
              </a:ext>
            </a:extLst>
          </p:cNvPr>
          <p:cNvSpPr>
            <a:spLocks noGrp="1"/>
          </p:cNvSpPr>
          <p:nvPr>
            <p:ph type="title"/>
          </p:nvPr>
        </p:nvSpPr>
        <p:spPr/>
        <p:txBody>
          <a:bodyPr/>
          <a:lstStyle/>
          <a:p>
            <a:pPr lvl="0"/>
            <a:r>
              <a:rPr lang="en-US" b="1" dirty="0">
                <a:solidFill>
                  <a:srgbClr val="008000"/>
                </a:solidFill>
                <a:latin typeface="Calibri"/>
                <a:ea typeface="Calibri"/>
              </a:rPr>
              <a:t>Outline</a:t>
            </a:r>
            <a:endParaRPr lang="zh-CN" b="1" dirty="0">
              <a:solidFill>
                <a:srgbClr val="008000"/>
              </a:solidFill>
              <a:latin typeface="cambria"/>
            </a:endParaRPr>
          </a:p>
        </p:txBody>
      </p:sp>
      <p:sp>
        <p:nvSpPr>
          <p:cNvPr id="3" name="内容占位符 2">
            <a:extLst>
              <a:ext uri="{FF2B5EF4-FFF2-40B4-BE49-F238E27FC236}">
                <a16:creationId xmlns:a16="http://schemas.microsoft.com/office/drawing/2014/main" id="{1A14357B-4646-F46B-BC12-2F07852C58B6}"/>
              </a:ext>
            </a:extLst>
          </p:cNvPr>
          <p:cNvSpPr>
            <a:spLocks noGrp="1"/>
          </p:cNvSpPr>
          <p:nvPr>
            <p:ph idx="4294967295"/>
          </p:nvPr>
        </p:nvSpPr>
        <p:spPr>
          <a:xfrm>
            <a:off x="658799" y="1533050"/>
            <a:ext cx="10515600" cy="4611175"/>
          </a:xfrm>
        </p:spPr>
        <p:txBody>
          <a:bodyPr>
            <a:normAutofit/>
          </a:bodyPr>
          <a:lstStyle/>
          <a:p>
            <a:pPr lvl="0">
              <a:lnSpc>
                <a:spcPct val="150000"/>
              </a:lnSpc>
              <a:spcBef>
                <a:spcPct val="0"/>
              </a:spcBef>
            </a:pPr>
            <a:r>
              <a:rPr lang="en-US" altLang="zh-CN" sz="3600" b="1" dirty="0">
                <a:solidFill>
                  <a:srgbClr val="008000"/>
                </a:solidFill>
                <a:latin typeface="Calibri"/>
                <a:ea typeface="Calibri"/>
              </a:rPr>
              <a:t>Function Fundamentals</a:t>
            </a:r>
          </a:p>
          <a:p>
            <a:pPr>
              <a:lnSpc>
                <a:spcPct val="150000"/>
              </a:lnSpc>
              <a:spcBef>
                <a:spcPct val="0"/>
              </a:spcBef>
            </a:pPr>
            <a:r>
              <a:rPr lang="en-US" altLang="zh-CN" sz="3600" b="1" dirty="0">
                <a:solidFill>
                  <a:srgbClr val="008000"/>
                </a:solidFill>
                <a:latin typeface="Calibri"/>
                <a:ea typeface="Calibri"/>
              </a:rPr>
              <a:t>Anonymous Functions</a:t>
            </a:r>
          </a:p>
          <a:p>
            <a:pPr>
              <a:lnSpc>
                <a:spcPct val="150000"/>
              </a:lnSpc>
              <a:spcBef>
                <a:spcPct val="0"/>
              </a:spcBef>
            </a:pPr>
            <a:r>
              <a:rPr lang="en-US" altLang="zh-CN" sz="3600" b="1" dirty="0">
                <a:solidFill>
                  <a:srgbClr val="008000"/>
                </a:solidFill>
                <a:latin typeface="Calibri"/>
                <a:ea typeface="Calibri"/>
              </a:rPr>
              <a:t>Parameters and Arguments</a:t>
            </a:r>
          </a:p>
          <a:p>
            <a:pPr>
              <a:lnSpc>
                <a:spcPct val="150000"/>
              </a:lnSpc>
              <a:spcBef>
                <a:spcPct val="0"/>
              </a:spcBef>
            </a:pPr>
            <a:r>
              <a:rPr lang="en-US" altLang="zh-CN" sz="3600" b="1">
                <a:solidFill>
                  <a:srgbClr val="008000"/>
                </a:solidFill>
                <a:ea typeface="Calibri"/>
              </a:rPr>
              <a:t>Modules</a:t>
            </a:r>
            <a:endParaRPr lang="en-US" altLang="zh-CN" sz="3600" b="1" dirty="0">
              <a:solidFill>
                <a:srgbClr val="008000"/>
              </a:solidFill>
              <a:latin typeface="Calibri"/>
              <a:ea typeface="Calibri"/>
            </a:endParaRPr>
          </a:p>
          <a:p>
            <a:pPr lvl="0">
              <a:lnSpc>
                <a:spcPct val="150000"/>
              </a:lnSpc>
              <a:spcBef>
                <a:spcPct val="0"/>
              </a:spcBef>
            </a:pPr>
            <a:endParaRPr lang="en-US" sz="3600" b="1" dirty="0">
              <a:solidFill>
                <a:srgbClr val="008000"/>
              </a:solidFill>
              <a:latin typeface="Calibri"/>
              <a:ea typeface="Calibri"/>
            </a:endParaRPr>
          </a:p>
        </p:txBody>
      </p:sp>
      <p:sp>
        <p:nvSpPr>
          <p:cNvPr id="6" name="灯片编号占位符 5">
            <a:extLst>
              <a:ext uri="{FF2B5EF4-FFF2-40B4-BE49-F238E27FC236}">
                <a16:creationId xmlns:a16="http://schemas.microsoft.com/office/drawing/2014/main" id="{54347B45-D898-3611-425D-E10636C89E05}"/>
              </a:ext>
            </a:extLst>
          </p:cNvPr>
          <p:cNvSpPr>
            <a:spLocks noGrp="1"/>
          </p:cNvSpPr>
          <p:nvPr>
            <p:ph type="sldNum" idx="12"/>
          </p:nvPr>
        </p:nvSpPr>
        <p:spPr/>
        <p:txBody>
          <a:bodyPr/>
          <a:lstStyle/>
          <a:p>
            <a:fld id="{A8BFD892-19CF-40FE-AA39-9B63D021762D}" type="slidenum">
              <a:rPr lang="en-US" altLang="zh-CN" smtClean="0"/>
              <a:t>2</a:t>
            </a:fld>
            <a:endParaRPr lang="zh-CN"/>
          </a:p>
        </p:txBody>
      </p:sp>
      <p:sp>
        <p:nvSpPr>
          <p:cNvPr id="5" name="页脚占位符 4">
            <a:extLst>
              <a:ext uri="{FF2B5EF4-FFF2-40B4-BE49-F238E27FC236}">
                <a16:creationId xmlns:a16="http://schemas.microsoft.com/office/drawing/2014/main" id="{574930ED-D108-485D-BD2C-47037E9863F3}"/>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37139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703065D8-AF88-F23C-0D16-9C1246103ECD}"/>
              </a:ext>
            </a:extLst>
          </p:cNvPr>
          <p:cNvSpPr>
            <a:spLocks noGrp="1"/>
          </p:cNvSpPr>
          <p:nvPr>
            <p:ph type="title"/>
          </p:nvPr>
        </p:nvSpPr>
        <p:spPr/>
        <p:txBody>
          <a:bodyPr>
            <a:normAutofit/>
          </a:bodyPr>
          <a:lstStyle/>
          <a:p>
            <a:r>
              <a:rPr lang="en-US" sz="4400" b="1" dirty="0">
                <a:solidFill>
                  <a:srgbClr val="008000"/>
                </a:solidFill>
                <a:latin typeface="Calibri"/>
                <a:ea typeface="Calibri"/>
              </a:rPr>
              <a:t>Return Statement</a:t>
            </a:r>
            <a:endParaRPr lang="zh-CN" dirty="0"/>
          </a:p>
        </p:txBody>
      </p:sp>
      <p:sp>
        <p:nvSpPr>
          <p:cNvPr id="8" name="文本框 7">
            <a:extLst>
              <a:ext uri="{FF2B5EF4-FFF2-40B4-BE49-F238E27FC236}">
                <a16:creationId xmlns:a16="http://schemas.microsoft.com/office/drawing/2014/main" id="{06EE1EF3-2AE3-E208-0104-A99C899C1CF4}"/>
              </a:ext>
            </a:extLst>
          </p:cNvPr>
          <p:cNvSpPr txBox="1"/>
          <p:nvPr/>
        </p:nvSpPr>
        <p:spPr>
          <a:xfrm>
            <a:off x="658799" y="1184400"/>
            <a:ext cx="11360729" cy="1493935"/>
          </a:xfrm>
          <a:prstGeom prst="rect">
            <a:avLst/>
          </a:prstGeom>
          <a:noFill/>
        </p:spPr>
        <p:txBody>
          <a:bodyPr wrap="square">
            <a:spAutoFit/>
          </a:bodyPr>
          <a:lstStyle/>
          <a:p>
            <a:pPr>
              <a:lnSpc>
                <a:spcPct val="130000"/>
              </a:lnSpc>
            </a:pPr>
            <a:r>
              <a:rPr lang="en" sz="2400" dirty="0">
                <a:solidFill>
                  <a:srgbClr val="333333"/>
                </a:solidFill>
              </a:rPr>
              <a:t>Dynamic data type mechanism</a:t>
            </a:r>
          </a:p>
          <a:p>
            <a:pPr marL="342900" indent="-342900">
              <a:lnSpc>
                <a:spcPct val="130000"/>
              </a:lnSpc>
              <a:buFont typeface="Arial" panose="020B0604020202020204" pitchFamily="34" charset="0"/>
              <a:buChar char="•"/>
            </a:pPr>
            <a:r>
              <a:rPr lang="en" sz="2400" dirty="0">
                <a:solidFill>
                  <a:srgbClr val="333333"/>
                </a:solidFill>
              </a:rPr>
              <a:t>No need to specify the type of returned value</a:t>
            </a:r>
          </a:p>
          <a:p>
            <a:pPr marL="342900" indent="-342900">
              <a:lnSpc>
                <a:spcPct val="130000"/>
              </a:lnSpc>
              <a:buFont typeface="Arial" panose="020B0604020202020204" pitchFamily="34" charset="0"/>
              <a:buChar char="•"/>
            </a:pPr>
            <a:r>
              <a:rPr lang="en" sz="2400" dirty="0">
                <a:solidFill>
                  <a:srgbClr val="333333"/>
                </a:solidFill>
              </a:rPr>
              <a:t>A function can return multiple datatypes</a:t>
            </a:r>
          </a:p>
        </p:txBody>
      </p:sp>
      <p:sp>
        <p:nvSpPr>
          <p:cNvPr id="3" name="灯片编号占位符 2">
            <a:extLst>
              <a:ext uri="{FF2B5EF4-FFF2-40B4-BE49-F238E27FC236}">
                <a16:creationId xmlns:a16="http://schemas.microsoft.com/office/drawing/2014/main" id="{E4421319-36C3-47CF-0506-AA2A2EA869A2}"/>
              </a:ext>
            </a:extLst>
          </p:cNvPr>
          <p:cNvSpPr>
            <a:spLocks noGrp="1"/>
          </p:cNvSpPr>
          <p:nvPr>
            <p:ph type="sldNum" idx="12"/>
          </p:nvPr>
        </p:nvSpPr>
        <p:spPr/>
        <p:txBody>
          <a:bodyPr/>
          <a:lstStyle/>
          <a:p>
            <a:fld id="{A8BFD892-19CF-40FE-AA39-9B63D021762D}" type="slidenum">
              <a:rPr lang="en-US" altLang="zh-CN" smtClean="0"/>
              <a:t>20</a:t>
            </a:fld>
            <a:endParaRPr lang="zh-CN"/>
          </a:p>
        </p:txBody>
      </p:sp>
      <p:pic>
        <p:nvPicPr>
          <p:cNvPr id="2" name="图片 1">
            <a:extLst>
              <a:ext uri="{FF2B5EF4-FFF2-40B4-BE49-F238E27FC236}">
                <a16:creationId xmlns:a16="http://schemas.microsoft.com/office/drawing/2014/main" id="{6F1D1C8D-D19A-FBC3-D7E1-CF8A50BC00FA}"/>
              </a:ext>
            </a:extLst>
          </p:cNvPr>
          <p:cNvPicPr>
            <a:picLocks noChangeAspect="1"/>
          </p:cNvPicPr>
          <p:nvPr/>
        </p:nvPicPr>
        <p:blipFill rotWithShape="1">
          <a:blip r:embed="rId3"/>
          <a:srcRect r="35823"/>
          <a:stretch/>
        </p:blipFill>
        <p:spPr>
          <a:xfrm>
            <a:off x="7049074" y="1274545"/>
            <a:ext cx="4799452" cy="4399055"/>
          </a:xfrm>
          <a:prstGeom prst="rect">
            <a:avLst/>
          </a:prstGeom>
        </p:spPr>
      </p:pic>
      <p:pic>
        <p:nvPicPr>
          <p:cNvPr id="4" name="图片 3">
            <a:extLst>
              <a:ext uri="{FF2B5EF4-FFF2-40B4-BE49-F238E27FC236}">
                <a16:creationId xmlns:a16="http://schemas.microsoft.com/office/drawing/2014/main" id="{16063572-B362-298B-FD03-C751C61280DC}"/>
              </a:ext>
            </a:extLst>
          </p:cNvPr>
          <p:cNvPicPr>
            <a:picLocks noChangeAspect="1"/>
          </p:cNvPicPr>
          <p:nvPr/>
        </p:nvPicPr>
        <p:blipFill rotWithShape="1">
          <a:blip r:embed="rId4"/>
          <a:srcRect r="32366"/>
          <a:stretch/>
        </p:blipFill>
        <p:spPr>
          <a:xfrm>
            <a:off x="658799" y="2937000"/>
            <a:ext cx="3994150" cy="2971800"/>
          </a:xfrm>
          <a:prstGeom prst="rect">
            <a:avLst/>
          </a:prstGeom>
        </p:spPr>
      </p:pic>
      <p:sp>
        <p:nvSpPr>
          <p:cNvPr id="7" name="页脚占位符 6">
            <a:extLst>
              <a:ext uri="{FF2B5EF4-FFF2-40B4-BE49-F238E27FC236}">
                <a16:creationId xmlns:a16="http://schemas.microsoft.com/office/drawing/2014/main" id="{4EA2330A-83D1-95CC-DE2B-6F5622F6659E}"/>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6568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8479FC0-BAB8-A641-BA42-6583C0604225}"/>
              </a:ext>
            </a:extLst>
          </p:cNvPr>
          <p:cNvSpPr>
            <a:spLocks noGrp="1"/>
          </p:cNvSpPr>
          <p:nvPr>
            <p:ph type="title"/>
          </p:nvPr>
        </p:nvSpPr>
        <p:spPr/>
        <p:txBody>
          <a:bodyPr>
            <a:normAutofit/>
          </a:bodyPr>
          <a:lstStyle/>
          <a:p>
            <a:r>
              <a:rPr lang="en-US" sz="4400" b="1" dirty="0">
                <a:solidFill>
                  <a:srgbClr val="008000"/>
                </a:solidFill>
                <a:latin typeface="Calibri"/>
                <a:ea typeface="Calibri"/>
              </a:rPr>
              <a:t>Practice (submit)</a:t>
            </a:r>
            <a:endParaRPr lang="zh-CN" dirty="0"/>
          </a:p>
        </p:txBody>
      </p:sp>
      <p:sp>
        <p:nvSpPr>
          <p:cNvPr id="11" name="文本框 10">
            <a:extLst>
              <a:ext uri="{FF2B5EF4-FFF2-40B4-BE49-F238E27FC236}">
                <a16:creationId xmlns:a16="http://schemas.microsoft.com/office/drawing/2014/main" id="{373FEAAA-D9FA-867A-D6FE-63B3C016AB0D}"/>
              </a:ext>
            </a:extLst>
          </p:cNvPr>
          <p:cNvSpPr txBox="1"/>
          <p:nvPr/>
        </p:nvSpPr>
        <p:spPr>
          <a:xfrm>
            <a:off x="660399" y="1184400"/>
            <a:ext cx="11531601" cy="1835567"/>
          </a:xfrm>
          <a:prstGeom prst="rect">
            <a:avLst/>
          </a:prstGeom>
          <a:noFill/>
        </p:spPr>
        <p:txBody>
          <a:bodyPr wrap="square">
            <a:spAutoFit/>
          </a:bodyPr>
          <a:lstStyle/>
          <a:p>
            <a:pPr algn="l">
              <a:lnSpc>
                <a:spcPct val="120000"/>
              </a:lnSpc>
            </a:pPr>
            <a:r>
              <a:rPr lang="en" sz="2400" b="0" i="0" u="none" strike="noStrike" dirty="0">
                <a:solidFill>
                  <a:srgbClr val="222222"/>
                </a:solidFill>
                <a:effectLst/>
              </a:rPr>
              <a:t>Define and call a </a:t>
            </a:r>
            <a:r>
              <a:rPr lang="en" sz="2400" dirty="0">
                <a:solidFill>
                  <a:srgbClr val="222222"/>
                </a:solidFill>
              </a:rPr>
              <a:t>function that:</a:t>
            </a:r>
          </a:p>
          <a:p>
            <a:pPr algn="l">
              <a:lnSpc>
                <a:spcPct val="120000"/>
              </a:lnSpc>
            </a:pPr>
            <a:r>
              <a:rPr lang="en" sz="2400" dirty="0">
                <a:solidFill>
                  <a:srgbClr val="222222"/>
                </a:solidFill>
              </a:rPr>
              <a:t>T</a:t>
            </a:r>
            <a:r>
              <a:rPr lang="en" sz="2400" b="0" i="0" u="none" strike="noStrike" dirty="0">
                <a:solidFill>
                  <a:srgbClr val="222222"/>
                </a:solidFill>
                <a:effectLst/>
              </a:rPr>
              <a:t>akes three </a:t>
            </a:r>
            <a:r>
              <a:rPr lang="en" sz="2400" dirty="0">
                <a:solidFill>
                  <a:srgbClr val="222222"/>
                </a:solidFill>
              </a:rPr>
              <a:t>strings a, b, c as the input </a:t>
            </a:r>
          </a:p>
          <a:p>
            <a:pPr algn="l">
              <a:lnSpc>
                <a:spcPct val="120000"/>
              </a:lnSpc>
            </a:pPr>
            <a:r>
              <a:rPr lang="en" sz="2400" dirty="0">
                <a:solidFill>
                  <a:srgbClr val="222222"/>
                </a:solidFill>
              </a:rPr>
              <a:t>Print the full permutations of the three strings, </a:t>
            </a:r>
          </a:p>
          <a:p>
            <a:pPr algn="l">
              <a:lnSpc>
                <a:spcPct val="120000"/>
              </a:lnSpc>
            </a:pPr>
            <a:r>
              <a:rPr lang="en" sz="2400" dirty="0">
                <a:solidFill>
                  <a:srgbClr val="222222"/>
                </a:solidFill>
              </a:rPr>
              <a:t>Return: the permutation with the smallest alphabetical order. </a:t>
            </a:r>
          </a:p>
        </p:txBody>
      </p:sp>
      <p:sp>
        <p:nvSpPr>
          <p:cNvPr id="3" name="文本框 2">
            <a:extLst>
              <a:ext uri="{FF2B5EF4-FFF2-40B4-BE49-F238E27FC236}">
                <a16:creationId xmlns:a16="http://schemas.microsoft.com/office/drawing/2014/main" id="{3175D6E4-A735-63A7-D6E6-0B9C6970BBC5}"/>
              </a:ext>
            </a:extLst>
          </p:cNvPr>
          <p:cNvSpPr txBox="1"/>
          <p:nvPr/>
        </p:nvSpPr>
        <p:spPr>
          <a:xfrm>
            <a:off x="9071097" y="2772592"/>
            <a:ext cx="2605087" cy="3664208"/>
          </a:xfrm>
          <a:prstGeom prst="rect">
            <a:avLst/>
          </a:prstGeom>
          <a:solidFill>
            <a:schemeClr val="accent2">
              <a:lumMod val="40000"/>
              <a:lumOff val="60000"/>
            </a:schemeClr>
          </a:solidFill>
        </p:spPr>
        <p:txBody>
          <a:bodyPr wrap="square">
            <a:spAutoFit/>
          </a:bodyPr>
          <a:lstStyle/>
          <a:p>
            <a:pPr marL="0" indent="0">
              <a:lnSpc>
                <a:spcPct val="130000"/>
              </a:lnSpc>
              <a:buNone/>
            </a:pPr>
            <a:r>
              <a:rPr lang="en" altLang="zh-CN" sz="1800" b="1" dirty="0">
                <a:solidFill>
                  <a:srgbClr val="333333"/>
                </a:solidFill>
              </a:rPr>
              <a:t>Sample input:</a:t>
            </a:r>
          </a:p>
          <a:p>
            <a:pPr marL="0" indent="0">
              <a:lnSpc>
                <a:spcPct val="130000"/>
              </a:lnSpc>
              <a:buNone/>
            </a:pPr>
            <a:r>
              <a:rPr lang="en" altLang="zh-CN" dirty="0">
                <a:solidFill>
                  <a:srgbClr val="333333"/>
                </a:solidFill>
              </a:rPr>
              <a:t>aa bb cc</a:t>
            </a:r>
            <a:endParaRPr lang="en" altLang="zh-CN" sz="1800" dirty="0">
              <a:solidFill>
                <a:srgbClr val="333333"/>
              </a:solidFill>
            </a:endParaRPr>
          </a:p>
          <a:p>
            <a:pPr marL="0" indent="0">
              <a:lnSpc>
                <a:spcPct val="130000"/>
              </a:lnSpc>
              <a:buNone/>
            </a:pPr>
            <a:r>
              <a:rPr lang="en" altLang="zh-CN" sz="1800" b="1" dirty="0">
                <a:solidFill>
                  <a:srgbClr val="333333"/>
                </a:solidFill>
              </a:rPr>
              <a:t>Sample output:</a:t>
            </a:r>
          </a:p>
          <a:p>
            <a:pPr>
              <a:lnSpc>
                <a:spcPct val="130000"/>
              </a:lnSpc>
            </a:pPr>
            <a:r>
              <a:rPr lang="en" altLang="zh-CN" sz="1800" dirty="0" err="1">
                <a:solidFill>
                  <a:srgbClr val="333333"/>
                </a:solidFill>
              </a:rPr>
              <a:t>aabbcc</a:t>
            </a:r>
            <a:endParaRPr lang="en" altLang="zh-CN" sz="1800" dirty="0">
              <a:solidFill>
                <a:srgbClr val="333333"/>
              </a:solidFill>
            </a:endParaRPr>
          </a:p>
          <a:p>
            <a:pPr>
              <a:lnSpc>
                <a:spcPct val="130000"/>
              </a:lnSpc>
            </a:pPr>
            <a:r>
              <a:rPr lang="en" altLang="zh-CN" sz="1800" dirty="0" err="1">
                <a:solidFill>
                  <a:srgbClr val="333333"/>
                </a:solidFill>
              </a:rPr>
              <a:t>aaccbb</a:t>
            </a:r>
            <a:endParaRPr lang="en" altLang="zh-CN" sz="1800" dirty="0">
              <a:solidFill>
                <a:srgbClr val="333333"/>
              </a:solidFill>
            </a:endParaRPr>
          </a:p>
          <a:p>
            <a:pPr>
              <a:lnSpc>
                <a:spcPct val="130000"/>
              </a:lnSpc>
            </a:pPr>
            <a:r>
              <a:rPr lang="en" altLang="zh-CN" dirty="0" err="1">
                <a:solidFill>
                  <a:srgbClr val="333333"/>
                </a:solidFill>
              </a:rPr>
              <a:t>bbaacc</a:t>
            </a:r>
            <a:endParaRPr lang="en" altLang="zh-CN" dirty="0">
              <a:solidFill>
                <a:srgbClr val="333333"/>
              </a:solidFill>
            </a:endParaRPr>
          </a:p>
          <a:p>
            <a:pPr>
              <a:lnSpc>
                <a:spcPct val="130000"/>
              </a:lnSpc>
            </a:pPr>
            <a:r>
              <a:rPr lang="en" altLang="zh-CN" dirty="0" err="1">
                <a:solidFill>
                  <a:srgbClr val="333333"/>
                </a:solidFill>
              </a:rPr>
              <a:t>bbccaa</a:t>
            </a:r>
            <a:endParaRPr lang="en" altLang="zh-CN" dirty="0">
              <a:solidFill>
                <a:srgbClr val="333333"/>
              </a:solidFill>
            </a:endParaRPr>
          </a:p>
          <a:p>
            <a:pPr>
              <a:lnSpc>
                <a:spcPct val="130000"/>
              </a:lnSpc>
            </a:pPr>
            <a:r>
              <a:rPr lang="en" altLang="zh-CN" dirty="0" err="1">
                <a:solidFill>
                  <a:srgbClr val="333333"/>
                </a:solidFill>
              </a:rPr>
              <a:t>ccaabb</a:t>
            </a:r>
            <a:endParaRPr lang="en" altLang="zh-CN" dirty="0">
              <a:solidFill>
                <a:srgbClr val="333333"/>
              </a:solidFill>
            </a:endParaRPr>
          </a:p>
          <a:p>
            <a:pPr>
              <a:lnSpc>
                <a:spcPct val="130000"/>
              </a:lnSpc>
            </a:pPr>
            <a:r>
              <a:rPr lang="en" altLang="zh-CN" dirty="0" err="1">
                <a:solidFill>
                  <a:srgbClr val="333333"/>
                </a:solidFill>
              </a:rPr>
              <a:t>ccbbaa</a:t>
            </a:r>
            <a:endParaRPr lang="en" altLang="zh-CN" dirty="0">
              <a:solidFill>
                <a:srgbClr val="333333"/>
              </a:solidFill>
            </a:endParaRPr>
          </a:p>
          <a:p>
            <a:pPr marL="0" indent="0">
              <a:lnSpc>
                <a:spcPct val="130000"/>
              </a:lnSpc>
              <a:buNone/>
            </a:pPr>
            <a:r>
              <a:rPr lang="en" altLang="zh-CN" dirty="0">
                <a:solidFill>
                  <a:srgbClr val="333333"/>
                </a:solidFill>
              </a:rPr>
              <a:t>Return: </a:t>
            </a:r>
            <a:r>
              <a:rPr lang="en" altLang="zh-CN" dirty="0" err="1">
                <a:solidFill>
                  <a:srgbClr val="333333"/>
                </a:solidFill>
              </a:rPr>
              <a:t>aabbcc</a:t>
            </a:r>
            <a:endParaRPr lang="en" altLang="zh-CN" sz="1800" dirty="0">
              <a:solidFill>
                <a:srgbClr val="333333"/>
              </a:solidFill>
            </a:endParaRPr>
          </a:p>
        </p:txBody>
      </p:sp>
      <p:sp>
        <p:nvSpPr>
          <p:cNvPr id="4" name="灯片编号占位符 3">
            <a:extLst>
              <a:ext uri="{FF2B5EF4-FFF2-40B4-BE49-F238E27FC236}">
                <a16:creationId xmlns:a16="http://schemas.microsoft.com/office/drawing/2014/main" id="{7C07DFE3-C93F-C87E-BFA8-25D8B1FDB091}"/>
              </a:ext>
            </a:extLst>
          </p:cNvPr>
          <p:cNvSpPr>
            <a:spLocks noGrp="1"/>
          </p:cNvSpPr>
          <p:nvPr>
            <p:ph type="sldNum" idx="12"/>
          </p:nvPr>
        </p:nvSpPr>
        <p:spPr/>
        <p:txBody>
          <a:bodyPr/>
          <a:lstStyle/>
          <a:p>
            <a:fld id="{A8BFD892-19CF-40FE-AA39-9B63D021762D}" type="slidenum">
              <a:rPr lang="en-US" altLang="zh-CN" smtClean="0"/>
              <a:t>21</a:t>
            </a:fld>
            <a:endParaRPr lang="zh-CN"/>
          </a:p>
        </p:txBody>
      </p:sp>
      <p:sp>
        <p:nvSpPr>
          <p:cNvPr id="6" name="页脚占位符 5">
            <a:extLst>
              <a:ext uri="{FF2B5EF4-FFF2-40B4-BE49-F238E27FC236}">
                <a16:creationId xmlns:a16="http://schemas.microsoft.com/office/drawing/2014/main" id="{27C51F06-C559-30CF-B746-72187B6B00B8}"/>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611875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7E2A3352-4CA0-D0B3-EA1B-11C0F9A120F8}"/>
              </a:ext>
            </a:extLst>
          </p:cNvPr>
          <p:cNvSpPr>
            <a:spLocks noGrp="1"/>
          </p:cNvSpPr>
          <p:nvPr>
            <p:ph type="title"/>
          </p:nvPr>
        </p:nvSpPr>
        <p:spPr/>
        <p:txBody>
          <a:bodyPr>
            <a:normAutofit/>
          </a:bodyPr>
          <a:lstStyle/>
          <a:p>
            <a:r>
              <a:rPr lang="en-US" sz="4400" b="1">
                <a:solidFill>
                  <a:srgbClr val="008000"/>
                </a:solidFill>
                <a:latin typeface="Calibri"/>
                <a:ea typeface="Calibri"/>
              </a:rPr>
              <a:t>Docstring</a:t>
            </a:r>
            <a:endParaRPr lang="zh-CN"/>
          </a:p>
        </p:txBody>
      </p:sp>
      <p:sp>
        <p:nvSpPr>
          <p:cNvPr id="8" name="文本框 7">
            <a:extLst>
              <a:ext uri="{FF2B5EF4-FFF2-40B4-BE49-F238E27FC236}">
                <a16:creationId xmlns:a16="http://schemas.microsoft.com/office/drawing/2014/main" id="{06EE1EF3-2AE3-E208-0104-A99C899C1CF4}"/>
              </a:ext>
            </a:extLst>
          </p:cNvPr>
          <p:cNvSpPr txBox="1"/>
          <p:nvPr/>
        </p:nvSpPr>
        <p:spPr>
          <a:xfrm>
            <a:off x="660399" y="1154514"/>
            <a:ext cx="11309927" cy="2454198"/>
          </a:xfrm>
          <a:prstGeom prst="rect">
            <a:avLst/>
          </a:prstGeom>
          <a:noFill/>
        </p:spPr>
        <p:txBody>
          <a:bodyPr wrap="square">
            <a:spAutoFit/>
          </a:bodyPr>
          <a:lstStyle/>
          <a:p>
            <a:pPr>
              <a:lnSpc>
                <a:spcPct val="130000"/>
              </a:lnSpc>
            </a:pPr>
            <a:r>
              <a:rPr lang="en" altLang="zh-CN" sz="2400" b="1" dirty="0">
                <a:solidFill>
                  <a:srgbClr val="333333"/>
                </a:solidFill>
              </a:rPr>
              <a:t>D</a:t>
            </a:r>
            <a:r>
              <a:rPr lang="en" altLang="zh-CN" sz="2400" b="1" i="0" u="none" strike="noStrike" dirty="0">
                <a:solidFill>
                  <a:srgbClr val="333333"/>
                </a:solidFill>
                <a:effectLst/>
              </a:rPr>
              <a:t>ocument string</a:t>
            </a:r>
            <a:r>
              <a:rPr lang="en" altLang="zh-CN" sz="2400" dirty="0">
                <a:solidFill>
                  <a:srgbClr val="333333"/>
                </a:solidFill>
              </a:rPr>
              <a:t>: </a:t>
            </a:r>
            <a:r>
              <a:rPr lang="en" sz="2400" b="0" i="0" u="none" strike="noStrike" dirty="0">
                <a:solidFill>
                  <a:srgbClr val="333333"/>
                </a:solidFill>
                <a:effectLst/>
              </a:rPr>
              <a:t>A very first string after function header </a:t>
            </a:r>
            <a:endParaRPr lang="en" sz="2400" dirty="0">
              <a:solidFill>
                <a:srgbClr val="333333"/>
              </a:solidFill>
            </a:endParaRPr>
          </a:p>
          <a:p>
            <a:pPr marL="342900" indent="-342900" algn="l">
              <a:lnSpc>
                <a:spcPct val="130000"/>
              </a:lnSpc>
              <a:buFont typeface="Arial" panose="020B0604020202020204" pitchFamily="34" charset="0"/>
              <a:buChar char="•"/>
            </a:pPr>
            <a:r>
              <a:rPr lang="en" sz="2400" b="0" i="0" u="none" strike="noStrike" dirty="0">
                <a:effectLst/>
              </a:rPr>
              <a:t>Explaining what function does</a:t>
            </a:r>
          </a:p>
          <a:p>
            <a:pPr marL="342900" indent="-342900" algn="l">
              <a:lnSpc>
                <a:spcPct val="130000"/>
              </a:lnSpc>
              <a:buFont typeface="Arial" charset="0"/>
              <a:buChar char="•"/>
            </a:pPr>
            <a:r>
              <a:rPr lang="en" sz="2400" dirty="0"/>
              <a:t>Can be any string (created with ’ ’, </a:t>
            </a:r>
            <a:r>
              <a:rPr lang="en" altLang="zh-CN" sz="2400" dirty="0"/>
              <a:t>”</a:t>
            </a:r>
            <a:r>
              <a:rPr lang="en" sz="2400" dirty="0"/>
              <a:t> ”, ’’’ </a:t>
            </a:r>
            <a:r>
              <a:rPr lang="en" altLang="zh-CN" sz="2400" dirty="0"/>
              <a:t>’</a:t>
            </a:r>
            <a:r>
              <a:rPr lang="en" sz="2400" dirty="0"/>
              <a:t>’’, </a:t>
            </a:r>
            <a:r>
              <a:rPr lang="en" altLang="zh-CN" sz="2400" dirty="0"/>
              <a:t>”</a:t>
            </a:r>
            <a:r>
              <a:rPr lang="en" sz="2400" dirty="0"/>
              <a:t>”” </a:t>
            </a:r>
            <a:r>
              <a:rPr lang="en" altLang="zh-CN" sz="2400" dirty="0"/>
              <a:t>”</a:t>
            </a:r>
            <a:r>
              <a:rPr lang="en" sz="2400" dirty="0"/>
              <a:t>””)</a:t>
            </a:r>
            <a:endParaRPr lang="en" sz="2400" b="0" i="0" u="none" strike="noStrike" dirty="0">
              <a:effectLst/>
            </a:endParaRPr>
          </a:p>
          <a:p>
            <a:pPr marL="342900" indent="-342900" algn="l">
              <a:lnSpc>
                <a:spcPct val="130000"/>
              </a:lnSpc>
              <a:buFont typeface="Arial" charset="0"/>
              <a:buChar char="•"/>
            </a:pPr>
            <a:r>
              <a:rPr lang="en" sz="2400" b="0" i="0" u="none" strike="noStrike" dirty="0">
                <a:effectLst/>
              </a:rPr>
              <a:t>Get it by the __doc__ attribute of function (functions are objects, with attributes)</a:t>
            </a:r>
          </a:p>
          <a:p>
            <a:pPr marL="342900" indent="-342900" algn="l">
              <a:lnSpc>
                <a:spcPct val="130000"/>
              </a:lnSpc>
              <a:buFont typeface="Arial" charset="0"/>
              <a:buChar char="•"/>
            </a:pPr>
            <a:r>
              <a:rPr lang="en" sz="2400" dirty="0"/>
              <a:t>Usage: in help function, create document for your project, …</a:t>
            </a:r>
            <a:endParaRPr lang="en" sz="2400" b="0" i="0" u="none" strike="noStrike" dirty="0">
              <a:effectLst/>
            </a:endParaRPr>
          </a:p>
        </p:txBody>
      </p:sp>
      <p:sp>
        <p:nvSpPr>
          <p:cNvPr id="4" name="灯片编号占位符 3">
            <a:extLst>
              <a:ext uri="{FF2B5EF4-FFF2-40B4-BE49-F238E27FC236}">
                <a16:creationId xmlns:a16="http://schemas.microsoft.com/office/drawing/2014/main" id="{6B9ED439-2CC5-E4A7-5226-FD4E80CA99E1}"/>
              </a:ext>
            </a:extLst>
          </p:cNvPr>
          <p:cNvSpPr>
            <a:spLocks noGrp="1"/>
          </p:cNvSpPr>
          <p:nvPr>
            <p:ph type="sldNum" idx="12"/>
          </p:nvPr>
        </p:nvSpPr>
        <p:spPr/>
        <p:txBody>
          <a:bodyPr/>
          <a:lstStyle/>
          <a:p>
            <a:fld id="{A8BFD892-19CF-40FE-AA39-9B63D021762D}" type="slidenum">
              <a:rPr lang="en-US" altLang="zh-CN" smtClean="0"/>
              <a:t>22</a:t>
            </a:fld>
            <a:endParaRPr lang="zh-CN"/>
          </a:p>
        </p:txBody>
      </p:sp>
      <p:pic>
        <p:nvPicPr>
          <p:cNvPr id="2" name="图片 1">
            <a:extLst>
              <a:ext uri="{FF2B5EF4-FFF2-40B4-BE49-F238E27FC236}">
                <a16:creationId xmlns:a16="http://schemas.microsoft.com/office/drawing/2014/main" id="{4EC89660-21F3-A7A5-97F8-7FD1710FBB2B}"/>
              </a:ext>
            </a:extLst>
          </p:cNvPr>
          <p:cNvPicPr>
            <a:picLocks noChangeAspect="1"/>
          </p:cNvPicPr>
          <p:nvPr/>
        </p:nvPicPr>
        <p:blipFill rotWithShape="1">
          <a:blip r:embed="rId3"/>
          <a:srcRect r="19207"/>
          <a:stretch/>
        </p:blipFill>
        <p:spPr>
          <a:xfrm>
            <a:off x="6096000" y="3658695"/>
            <a:ext cx="3665616" cy="2131774"/>
          </a:xfrm>
          <a:prstGeom prst="rect">
            <a:avLst/>
          </a:prstGeom>
        </p:spPr>
      </p:pic>
      <p:pic>
        <p:nvPicPr>
          <p:cNvPr id="5" name="图片 4">
            <a:extLst>
              <a:ext uri="{FF2B5EF4-FFF2-40B4-BE49-F238E27FC236}">
                <a16:creationId xmlns:a16="http://schemas.microsoft.com/office/drawing/2014/main" id="{03E52DD5-07CA-AEA1-1DEA-303262888F89}"/>
              </a:ext>
            </a:extLst>
          </p:cNvPr>
          <p:cNvPicPr>
            <a:picLocks noChangeAspect="1"/>
          </p:cNvPicPr>
          <p:nvPr/>
        </p:nvPicPr>
        <p:blipFill rotWithShape="1">
          <a:blip r:embed="rId4"/>
          <a:srcRect r="25796"/>
          <a:stretch/>
        </p:blipFill>
        <p:spPr>
          <a:xfrm>
            <a:off x="2698179" y="3658695"/>
            <a:ext cx="3331877" cy="2131774"/>
          </a:xfrm>
          <a:prstGeom prst="rect">
            <a:avLst/>
          </a:prstGeom>
        </p:spPr>
      </p:pic>
      <p:sp>
        <p:nvSpPr>
          <p:cNvPr id="6" name="文本框 5">
            <a:extLst>
              <a:ext uri="{FF2B5EF4-FFF2-40B4-BE49-F238E27FC236}">
                <a16:creationId xmlns:a16="http://schemas.microsoft.com/office/drawing/2014/main" id="{5B2BAB73-1EB5-1B6D-1808-ACA3E615D355}"/>
              </a:ext>
            </a:extLst>
          </p:cNvPr>
          <p:cNvSpPr txBox="1"/>
          <p:nvPr/>
        </p:nvSpPr>
        <p:spPr>
          <a:xfrm>
            <a:off x="6096000" y="5790469"/>
            <a:ext cx="3152594" cy="369332"/>
          </a:xfrm>
          <a:prstGeom prst="rect">
            <a:avLst/>
          </a:prstGeom>
          <a:noFill/>
        </p:spPr>
        <p:txBody>
          <a:bodyPr wrap="none" rtlCol="0">
            <a:spAutoFit/>
          </a:bodyPr>
          <a:lstStyle/>
          <a:p>
            <a:r>
              <a:rPr kumimoji="1" lang="en-US" altLang="zh-CN" dirty="0"/>
              <a:t>Cannot be assigned to variables</a:t>
            </a:r>
            <a:endParaRPr kumimoji="1" lang="zh-CN" altLang="en-US" dirty="0"/>
          </a:p>
        </p:txBody>
      </p:sp>
      <p:pic>
        <p:nvPicPr>
          <p:cNvPr id="9" name="图片 8">
            <a:extLst>
              <a:ext uri="{FF2B5EF4-FFF2-40B4-BE49-F238E27FC236}">
                <a16:creationId xmlns:a16="http://schemas.microsoft.com/office/drawing/2014/main" id="{7825CF6E-4E77-3843-0151-25E9BA566C6D}"/>
              </a:ext>
            </a:extLst>
          </p:cNvPr>
          <p:cNvPicPr>
            <a:picLocks noChangeAspect="1"/>
          </p:cNvPicPr>
          <p:nvPr/>
        </p:nvPicPr>
        <p:blipFill rotWithShape="1">
          <a:blip r:embed="rId5"/>
          <a:srcRect r="41740"/>
          <a:stretch/>
        </p:blipFill>
        <p:spPr>
          <a:xfrm>
            <a:off x="338188" y="3658695"/>
            <a:ext cx="2294047" cy="1933020"/>
          </a:xfrm>
          <a:prstGeom prst="rect">
            <a:avLst/>
          </a:prstGeom>
        </p:spPr>
      </p:pic>
      <p:pic>
        <p:nvPicPr>
          <p:cNvPr id="10" name="图片 9">
            <a:extLst>
              <a:ext uri="{FF2B5EF4-FFF2-40B4-BE49-F238E27FC236}">
                <a16:creationId xmlns:a16="http://schemas.microsoft.com/office/drawing/2014/main" id="{1A4C25DB-D1E9-3C1E-E4F9-F2FAAB1C12B5}"/>
              </a:ext>
            </a:extLst>
          </p:cNvPr>
          <p:cNvPicPr>
            <a:picLocks noChangeAspect="1"/>
          </p:cNvPicPr>
          <p:nvPr/>
        </p:nvPicPr>
        <p:blipFill rotWithShape="1">
          <a:blip r:embed="rId6"/>
          <a:srcRect r="28502"/>
          <a:stretch/>
        </p:blipFill>
        <p:spPr>
          <a:xfrm>
            <a:off x="9827560" y="3658695"/>
            <a:ext cx="2142766" cy="2131774"/>
          </a:xfrm>
          <a:prstGeom prst="rect">
            <a:avLst/>
          </a:prstGeom>
        </p:spPr>
      </p:pic>
      <p:sp>
        <p:nvSpPr>
          <p:cNvPr id="12" name="文本框 11">
            <a:extLst>
              <a:ext uri="{FF2B5EF4-FFF2-40B4-BE49-F238E27FC236}">
                <a16:creationId xmlns:a16="http://schemas.microsoft.com/office/drawing/2014/main" id="{E9233A3D-7AF0-1AEB-C276-810D9AC6E82D}"/>
              </a:ext>
            </a:extLst>
          </p:cNvPr>
          <p:cNvSpPr txBox="1"/>
          <p:nvPr/>
        </p:nvSpPr>
        <p:spPr>
          <a:xfrm>
            <a:off x="9832998" y="5790469"/>
            <a:ext cx="2137328" cy="646331"/>
          </a:xfrm>
          <a:prstGeom prst="rect">
            <a:avLst/>
          </a:prstGeom>
          <a:noFill/>
        </p:spPr>
        <p:txBody>
          <a:bodyPr wrap="square">
            <a:spAutoFit/>
          </a:bodyPr>
          <a:lstStyle/>
          <a:p>
            <a:r>
              <a:rPr kumimoji="1" lang="en-US" altLang="zh-CN" dirty="0"/>
              <a:t>Cannot be returned from expression</a:t>
            </a:r>
            <a:endParaRPr lang="zh-CN" altLang="en-US" dirty="0"/>
          </a:p>
        </p:txBody>
      </p:sp>
      <p:sp>
        <p:nvSpPr>
          <p:cNvPr id="13" name="文本框 12">
            <a:extLst>
              <a:ext uri="{FF2B5EF4-FFF2-40B4-BE49-F238E27FC236}">
                <a16:creationId xmlns:a16="http://schemas.microsoft.com/office/drawing/2014/main" id="{9E7B6E49-8408-E5F3-864F-051C1C56746A}"/>
              </a:ext>
            </a:extLst>
          </p:cNvPr>
          <p:cNvSpPr txBox="1"/>
          <p:nvPr/>
        </p:nvSpPr>
        <p:spPr>
          <a:xfrm>
            <a:off x="338188" y="5605427"/>
            <a:ext cx="1377941" cy="369332"/>
          </a:xfrm>
          <a:prstGeom prst="rect">
            <a:avLst/>
          </a:prstGeom>
          <a:noFill/>
        </p:spPr>
        <p:txBody>
          <a:bodyPr wrap="none" rtlCol="0">
            <a:spAutoFit/>
          </a:bodyPr>
          <a:lstStyle/>
          <a:p>
            <a:r>
              <a:rPr kumimoji="1" lang="en-US" altLang="zh-CN" dirty="0"/>
              <a:t>No docstring</a:t>
            </a:r>
            <a:endParaRPr kumimoji="1" lang="zh-CN" altLang="en-US" dirty="0"/>
          </a:p>
        </p:txBody>
      </p:sp>
      <p:sp>
        <p:nvSpPr>
          <p:cNvPr id="14" name="文本框 13">
            <a:extLst>
              <a:ext uri="{FF2B5EF4-FFF2-40B4-BE49-F238E27FC236}">
                <a16:creationId xmlns:a16="http://schemas.microsoft.com/office/drawing/2014/main" id="{71581094-A4EF-92A6-39AB-40BE9F2615BA}"/>
              </a:ext>
            </a:extLst>
          </p:cNvPr>
          <p:cNvSpPr txBox="1"/>
          <p:nvPr/>
        </p:nvSpPr>
        <p:spPr>
          <a:xfrm>
            <a:off x="2654641" y="5790093"/>
            <a:ext cx="3331877" cy="369332"/>
          </a:xfrm>
          <a:prstGeom prst="rect">
            <a:avLst/>
          </a:prstGeom>
          <a:noFill/>
        </p:spPr>
        <p:txBody>
          <a:bodyPr wrap="square" rtlCol="0">
            <a:spAutoFit/>
          </a:bodyPr>
          <a:lstStyle/>
          <a:p>
            <a:r>
              <a:rPr kumimoji="1" lang="en-US" altLang="zh-CN" dirty="0"/>
              <a:t>With docstring</a:t>
            </a:r>
            <a:endParaRPr kumimoji="1" lang="zh-CN" altLang="en-US" dirty="0"/>
          </a:p>
        </p:txBody>
      </p:sp>
      <p:sp>
        <p:nvSpPr>
          <p:cNvPr id="11" name="页脚占位符 10">
            <a:extLst>
              <a:ext uri="{FF2B5EF4-FFF2-40B4-BE49-F238E27FC236}">
                <a16:creationId xmlns:a16="http://schemas.microsoft.com/office/drawing/2014/main" id="{847E41D1-0FDA-9EEC-5A9E-0A3F89A8C9AB}"/>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083866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7E2A3352-4CA0-D0B3-EA1B-11C0F9A120F8}"/>
              </a:ext>
            </a:extLst>
          </p:cNvPr>
          <p:cNvSpPr>
            <a:spLocks noGrp="1"/>
          </p:cNvSpPr>
          <p:nvPr>
            <p:ph type="title"/>
          </p:nvPr>
        </p:nvSpPr>
        <p:spPr/>
        <p:txBody>
          <a:bodyPr>
            <a:normAutofit/>
          </a:bodyPr>
          <a:lstStyle/>
          <a:p>
            <a:r>
              <a:rPr lang="en-US" sz="4400" b="1">
                <a:solidFill>
                  <a:srgbClr val="008000"/>
                </a:solidFill>
                <a:latin typeface="Calibri"/>
                <a:ea typeface="Calibri"/>
              </a:rPr>
              <a:t>Docstring</a:t>
            </a:r>
            <a:endParaRPr lang="zh-CN"/>
          </a:p>
        </p:txBody>
      </p:sp>
      <p:sp>
        <p:nvSpPr>
          <p:cNvPr id="8" name="文本框 7">
            <a:extLst>
              <a:ext uri="{FF2B5EF4-FFF2-40B4-BE49-F238E27FC236}">
                <a16:creationId xmlns:a16="http://schemas.microsoft.com/office/drawing/2014/main" id="{06EE1EF3-2AE3-E208-0104-A99C899C1CF4}"/>
              </a:ext>
            </a:extLst>
          </p:cNvPr>
          <p:cNvSpPr txBox="1"/>
          <p:nvPr/>
        </p:nvSpPr>
        <p:spPr>
          <a:xfrm>
            <a:off x="660399" y="1261073"/>
            <a:ext cx="11309927" cy="1013804"/>
          </a:xfrm>
          <a:prstGeom prst="rect">
            <a:avLst/>
          </a:prstGeom>
          <a:noFill/>
        </p:spPr>
        <p:txBody>
          <a:bodyPr wrap="square">
            <a:spAutoFit/>
          </a:bodyPr>
          <a:lstStyle/>
          <a:p>
            <a:pPr>
              <a:lnSpc>
                <a:spcPct val="130000"/>
              </a:lnSpc>
            </a:pPr>
            <a:r>
              <a:rPr lang="en" altLang="zh-CN" sz="2400" b="0" i="0" u="none" strike="noStrike" dirty="0">
                <a:solidFill>
                  <a:srgbClr val="0D0D0D"/>
                </a:solidFill>
                <a:effectLst/>
                <a:latin typeface="Söhne"/>
              </a:rPr>
              <a:t>A good docstring in Python should clearly explain what a function does, its parameters, return values, and any exceptions it raises. </a:t>
            </a:r>
            <a:endParaRPr lang="en" sz="2400" dirty="0">
              <a:solidFill>
                <a:srgbClr val="333333"/>
              </a:solidFill>
            </a:endParaRPr>
          </a:p>
        </p:txBody>
      </p:sp>
      <p:sp>
        <p:nvSpPr>
          <p:cNvPr id="4" name="灯片编号占位符 3">
            <a:extLst>
              <a:ext uri="{FF2B5EF4-FFF2-40B4-BE49-F238E27FC236}">
                <a16:creationId xmlns:a16="http://schemas.microsoft.com/office/drawing/2014/main" id="{6B9ED439-2CC5-E4A7-5226-FD4E80CA99E1}"/>
              </a:ext>
            </a:extLst>
          </p:cNvPr>
          <p:cNvSpPr>
            <a:spLocks noGrp="1"/>
          </p:cNvSpPr>
          <p:nvPr>
            <p:ph type="sldNum" idx="12"/>
          </p:nvPr>
        </p:nvSpPr>
        <p:spPr/>
        <p:txBody>
          <a:bodyPr/>
          <a:lstStyle/>
          <a:p>
            <a:fld id="{A8BFD892-19CF-40FE-AA39-9B63D021762D}" type="slidenum">
              <a:rPr lang="en-US" altLang="zh-CN" smtClean="0"/>
              <a:t>23</a:t>
            </a:fld>
            <a:endParaRPr lang="zh-CN"/>
          </a:p>
        </p:txBody>
      </p:sp>
      <p:pic>
        <p:nvPicPr>
          <p:cNvPr id="3" name="图片 2">
            <a:extLst>
              <a:ext uri="{FF2B5EF4-FFF2-40B4-BE49-F238E27FC236}">
                <a16:creationId xmlns:a16="http://schemas.microsoft.com/office/drawing/2014/main" id="{FC298E64-DF10-6002-C710-65191264003A}"/>
              </a:ext>
            </a:extLst>
          </p:cNvPr>
          <p:cNvPicPr>
            <a:picLocks noChangeAspect="1"/>
          </p:cNvPicPr>
          <p:nvPr/>
        </p:nvPicPr>
        <p:blipFill>
          <a:blip r:embed="rId3"/>
          <a:stretch>
            <a:fillRect/>
          </a:stretch>
        </p:blipFill>
        <p:spPr>
          <a:xfrm>
            <a:off x="6716699" y="1960050"/>
            <a:ext cx="4103701" cy="4326449"/>
          </a:xfrm>
          <a:prstGeom prst="rect">
            <a:avLst/>
          </a:prstGeom>
        </p:spPr>
      </p:pic>
      <p:sp>
        <p:nvSpPr>
          <p:cNvPr id="5" name="页脚占位符 4">
            <a:extLst>
              <a:ext uri="{FF2B5EF4-FFF2-40B4-BE49-F238E27FC236}">
                <a16:creationId xmlns:a16="http://schemas.microsoft.com/office/drawing/2014/main" id="{CABC3C3E-8858-1071-0BDB-94F648E8EDF7}"/>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71024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7E2A3352-4CA0-D0B3-EA1B-11C0F9A120F8}"/>
              </a:ext>
            </a:extLst>
          </p:cNvPr>
          <p:cNvSpPr>
            <a:spLocks noGrp="1"/>
          </p:cNvSpPr>
          <p:nvPr>
            <p:ph type="title"/>
          </p:nvPr>
        </p:nvSpPr>
        <p:spPr/>
        <p:txBody>
          <a:bodyPr>
            <a:normAutofit/>
          </a:bodyPr>
          <a:lstStyle/>
          <a:p>
            <a:r>
              <a:rPr lang="en-US" sz="4400" b="1">
                <a:solidFill>
                  <a:srgbClr val="008000"/>
                </a:solidFill>
                <a:latin typeface="Calibri"/>
                <a:ea typeface="Calibri"/>
              </a:rPr>
              <a:t>Docstring</a:t>
            </a:r>
            <a:endParaRPr lang="zh-CN"/>
          </a:p>
        </p:txBody>
      </p:sp>
      <p:sp>
        <p:nvSpPr>
          <p:cNvPr id="8" name="文本框 7">
            <a:extLst>
              <a:ext uri="{FF2B5EF4-FFF2-40B4-BE49-F238E27FC236}">
                <a16:creationId xmlns:a16="http://schemas.microsoft.com/office/drawing/2014/main" id="{06EE1EF3-2AE3-E208-0104-A99C899C1CF4}"/>
              </a:ext>
            </a:extLst>
          </p:cNvPr>
          <p:cNvSpPr txBox="1"/>
          <p:nvPr/>
        </p:nvSpPr>
        <p:spPr>
          <a:xfrm>
            <a:off x="660399" y="1261073"/>
            <a:ext cx="11309927" cy="533672"/>
          </a:xfrm>
          <a:prstGeom prst="rect">
            <a:avLst/>
          </a:prstGeom>
          <a:noFill/>
        </p:spPr>
        <p:txBody>
          <a:bodyPr wrap="square">
            <a:spAutoFit/>
          </a:bodyPr>
          <a:lstStyle/>
          <a:p>
            <a:pPr>
              <a:lnSpc>
                <a:spcPct val="130000"/>
              </a:lnSpc>
            </a:pPr>
            <a:r>
              <a:rPr lang="en" altLang="zh-CN" sz="2400" b="1" dirty="0">
                <a:solidFill>
                  <a:srgbClr val="333333"/>
                </a:solidFill>
              </a:rPr>
              <a:t>D</a:t>
            </a:r>
            <a:r>
              <a:rPr lang="en" altLang="zh-CN" sz="2400" b="1" i="0" u="none" strike="noStrike" dirty="0">
                <a:solidFill>
                  <a:srgbClr val="333333"/>
                </a:solidFill>
                <a:effectLst/>
              </a:rPr>
              <a:t>ocument string</a:t>
            </a:r>
            <a:r>
              <a:rPr lang="en" altLang="zh-CN" sz="2400" dirty="0">
                <a:solidFill>
                  <a:srgbClr val="333333"/>
                </a:solidFill>
              </a:rPr>
              <a:t>: </a:t>
            </a:r>
            <a:r>
              <a:rPr lang="en" sz="2400" b="0" i="0" u="none" strike="noStrike" dirty="0">
                <a:solidFill>
                  <a:srgbClr val="333333"/>
                </a:solidFill>
                <a:effectLst/>
              </a:rPr>
              <a:t>A very first string after function header </a:t>
            </a:r>
            <a:endParaRPr lang="en" sz="2400" dirty="0">
              <a:solidFill>
                <a:srgbClr val="333333"/>
              </a:solidFill>
            </a:endParaRPr>
          </a:p>
        </p:txBody>
      </p:sp>
      <p:sp>
        <p:nvSpPr>
          <p:cNvPr id="4" name="灯片编号占位符 3">
            <a:extLst>
              <a:ext uri="{FF2B5EF4-FFF2-40B4-BE49-F238E27FC236}">
                <a16:creationId xmlns:a16="http://schemas.microsoft.com/office/drawing/2014/main" id="{6B9ED439-2CC5-E4A7-5226-FD4E80CA99E1}"/>
              </a:ext>
            </a:extLst>
          </p:cNvPr>
          <p:cNvSpPr>
            <a:spLocks noGrp="1"/>
          </p:cNvSpPr>
          <p:nvPr>
            <p:ph type="sldNum" idx="12"/>
          </p:nvPr>
        </p:nvSpPr>
        <p:spPr/>
        <p:txBody>
          <a:bodyPr/>
          <a:lstStyle/>
          <a:p>
            <a:fld id="{A8BFD892-19CF-40FE-AA39-9B63D021762D}" type="slidenum">
              <a:rPr lang="en-US" altLang="zh-CN" smtClean="0"/>
              <a:t>24</a:t>
            </a:fld>
            <a:endParaRPr lang="zh-CN"/>
          </a:p>
        </p:txBody>
      </p:sp>
      <p:pic>
        <p:nvPicPr>
          <p:cNvPr id="3" name="图片 2">
            <a:extLst>
              <a:ext uri="{FF2B5EF4-FFF2-40B4-BE49-F238E27FC236}">
                <a16:creationId xmlns:a16="http://schemas.microsoft.com/office/drawing/2014/main" id="{3C604B1F-1A21-7887-09CD-881223AC85C9}"/>
              </a:ext>
            </a:extLst>
          </p:cNvPr>
          <p:cNvPicPr>
            <a:picLocks noChangeAspect="1"/>
          </p:cNvPicPr>
          <p:nvPr/>
        </p:nvPicPr>
        <p:blipFill>
          <a:blip r:embed="rId3"/>
          <a:stretch>
            <a:fillRect/>
          </a:stretch>
        </p:blipFill>
        <p:spPr>
          <a:xfrm>
            <a:off x="364657" y="2434481"/>
            <a:ext cx="3672630" cy="3311861"/>
          </a:xfrm>
          <a:prstGeom prst="rect">
            <a:avLst/>
          </a:prstGeom>
        </p:spPr>
      </p:pic>
      <p:pic>
        <p:nvPicPr>
          <p:cNvPr id="11" name="图片 10">
            <a:extLst>
              <a:ext uri="{FF2B5EF4-FFF2-40B4-BE49-F238E27FC236}">
                <a16:creationId xmlns:a16="http://schemas.microsoft.com/office/drawing/2014/main" id="{10B077FC-F142-ACFA-38B8-CE9C67D18431}"/>
              </a:ext>
            </a:extLst>
          </p:cNvPr>
          <p:cNvPicPr>
            <a:picLocks noChangeAspect="1"/>
          </p:cNvPicPr>
          <p:nvPr/>
        </p:nvPicPr>
        <p:blipFill rotWithShape="1">
          <a:blip r:embed="rId4"/>
          <a:srcRect l="14255" r="19143"/>
          <a:stretch/>
        </p:blipFill>
        <p:spPr>
          <a:xfrm>
            <a:off x="4439143" y="2434481"/>
            <a:ext cx="3568700" cy="3347596"/>
          </a:xfrm>
          <a:prstGeom prst="rect">
            <a:avLst/>
          </a:prstGeom>
        </p:spPr>
      </p:pic>
      <p:sp>
        <p:nvSpPr>
          <p:cNvPr id="2" name="文本框 1">
            <a:extLst>
              <a:ext uri="{FF2B5EF4-FFF2-40B4-BE49-F238E27FC236}">
                <a16:creationId xmlns:a16="http://schemas.microsoft.com/office/drawing/2014/main" id="{06D2822E-B655-A5B6-D4D4-B34A39D7A16B}"/>
              </a:ext>
            </a:extLst>
          </p:cNvPr>
          <p:cNvSpPr txBox="1"/>
          <p:nvPr/>
        </p:nvSpPr>
        <p:spPr>
          <a:xfrm>
            <a:off x="4210543" y="4392276"/>
            <a:ext cx="1253226"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dirty="0"/>
              <a:t>Sphinx</a:t>
            </a:r>
            <a:endParaRPr kumimoji="1" lang="zh-CN" altLang="en-US" dirty="0"/>
          </a:p>
          <a:p>
            <a:pPr marL="285750" indent="-285750">
              <a:buFont typeface="Arial" panose="020B0604020202020204" pitchFamily="34" charset="0"/>
              <a:buChar char="•"/>
            </a:pPr>
            <a:r>
              <a:rPr kumimoji="1" lang="en-US" altLang="zh-CN" dirty="0" err="1"/>
              <a:t>pdoc</a:t>
            </a:r>
            <a:r>
              <a:rPr kumimoji="1" lang="en-US" altLang="zh-CN" dirty="0"/>
              <a:t> </a:t>
            </a:r>
          </a:p>
          <a:p>
            <a:pPr marL="285750" indent="-285750">
              <a:buFont typeface="Arial" panose="020B0604020202020204" pitchFamily="34" charset="0"/>
              <a:buChar char="•"/>
            </a:pPr>
            <a:r>
              <a:rPr kumimoji="1" lang="en-US" altLang="zh-CN" dirty="0" err="1"/>
              <a:t>PyDoc</a:t>
            </a:r>
            <a:endParaRPr kumimoji="1" lang="en-US" altLang="zh-CN" dirty="0"/>
          </a:p>
          <a:p>
            <a:pPr marL="285750" indent="-285750">
              <a:buFont typeface="Arial" panose="020B0604020202020204" pitchFamily="34" charset="0"/>
              <a:buChar char="•"/>
            </a:pPr>
            <a:r>
              <a:rPr kumimoji="1" lang="en-US" altLang="zh-CN" dirty="0"/>
              <a:t>…</a:t>
            </a:r>
          </a:p>
        </p:txBody>
      </p:sp>
      <p:pic>
        <p:nvPicPr>
          <p:cNvPr id="5" name="图片 4">
            <a:extLst>
              <a:ext uri="{FF2B5EF4-FFF2-40B4-BE49-F238E27FC236}">
                <a16:creationId xmlns:a16="http://schemas.microsoft.com/office/drawing/2014/main" id="{56D6C80B-C34B-B5AB-F13D-7F564354BDB1}"/>
              </a:ext>
            </a:extLst>
          </p:cNvPr>
          <p:cNvPicPr>
            <a:picLocks noChangeAspect="1"/>
          </p:cNvPicPr>
          <p:nvPr/>
        </p:nvPicPr>
        <p:blipFill>
          <a:blip r:embed="rId5"/>
          <a:stretch>
            <a:fillRect/>
          </a:stretch>
        </p:blipFill>
        <p:spPr>
          <a:xfrm>
            <a:off x="8337779" y="3193628"/>
            <a:ext cx="3338405" cy="2585488"/>
          </a:xfrm>
          <a:prstGeom prst="rect">
            <a:avLst/>
          </a:prstGeom>
        </p:spPr>
      </p:pic>
      <p:sp>
        <p:nvSpPr>
          <p:cNvPr id="9" name="文本框 8">
            <a:extLst>
              <a:ext uri="{FF2B5EF4-FFF2-40B4-BE49-F238E27FC236}">
                <a16:creationId xmlns:a16="http://schemas.microsoft.com/office/drawing/2014/main" id="{72386243-55C0-97E5-BFFD-1EFBB5EE7072}"/>
              </a:ext>
            </a:extLst>
          </p:cNvPr>
          <p:cNvSpPr txBox="1"/>
          <p:nvPr/>
        </p:nvSpPr>
        <p:spPr>
          <a:xfrm>
            <a:off x="364657" y="2065149"/>
            <a:ext cx="3672630" cy="369332"/>
          </a:xfrm>
          <a:prstGeom prst="rect">
            <a:avLst/>
          </a:prstGeom>
          <a:noFill/>
        </p:spPr>
        <p:txBody>
          <a:bodyPr wrap="square">
            <a:spAutoFit/>
          </a:bodyPr>
          <a:lstStyle/>
          <a:p>
            <a:pPr algn="ctr"/>
            <a:r>
              <a:rPr lang="en" altLang="zh-CN" sz="1800" dirty="0">
                <a:solidFill>
                  <a:srgbClr val="333333"/>
                </a:solidFill>
              </a:rPr>
              <a:t>help function</a:t>
            </a:r>
            <a:endParaRPr lang="zh-CN" altLang="en-US" dirty="0"/>
          </a:p>
        </p:txBody>
      </p:sp>
      <p:sp>
        <p:nvSpPr>
          <p:cNvPr id="10" name="文本框 9">
            <a:extLst>
              <a:ext uri="{FF2B5EF4-FFF2-40B4-BE49-F238E27FC236}">
                <a16:creationId xmlns:a16="http://schemas.microsoft.com/office/drawing/2014/main" id="{0775DF7D-0D34-DE39-F506-D546D3305CF0}"/>
              </a:ext>
            </a:extLst>
          </p:cNvPr>
          <p:cNvSpPr txBox="1"/>
          <p:nvPr/>
        </p:nvSpPr>
        <p:spPr>
          <a:xfrm>
            <a:off x="8337779" y="2824296"/>
            <a:ext cx="3338405" cy="369332"/>
          </a:xfrm>
          <a:prstGeom prst="rect">
            <a:avLst/>
          </a:prstGeom>
          <a:noFill/>
        </p:spPr>
        <p:txBody>
          <a:bodyPr wrap="square">
            <a:spAutoFit/>
          </a:bodyPr>
          <a:lstStyle/>
          <a:p>
            <a:pPr algn="ctr"/>
            <a:r>
              <a:rPr lang="en" altLang="zh-CN" sz="1800" dirty="0">
                <a:solidFill>
                  <a:srgbClr val="333333"/>
                </a:solidFill>
              </a:rPr>
              <a:t>Hint in IDEs</a:t>
            </a:r>
            <a:endParaRPr lang="zh-CN" altLang="en-US" dirty="0"/>
          </a:p>
        </p:txBody>
      </p:sp>
      <p:sp>
        <p:nvSpPr>
          <p:cNvPr id="13" name="文本框 12">
            <a:extLst>
              <a:ext uri="{FF2B5EF4-FFF2-40B4-BE49-F238E27FC236}">
                <a16:creationId xmlns:a16="http://schemas.microsoft.com/office/drawing/2014/main" id="{75B06FC7-CA49-558E-074B-26A0563B0352}"/>
              </a:ext>
            </a:extLst>
          </p:cNvPr>
          <p:cNvSpPr txBox="1"/>
          <p:nvPr/>
        </p:nvSpPr>
        <p:spPr>
          <a:xfrm>
            <a:off x="4494355" y="2061480"/>
            <a:ext cx="3513488" cy="369332"/>
          </a:xfrm>
          <a:prstGeom prst="rect">
            <a:avLst/>
          </a:prstGeom>
          <a:noFill/>
        </p:spPr>
        <p:txBody>
          <a:bodyPr wrap="square">
            <a:spAutoFit/>
          </a:bodyPr>
          <a:lstStyle/>
          <a:p>
            <a:pPr algn="ctr"/>
            <a:r>
              <a:rPr lang="en" altLang="zh-CN" sz="1800" dirty="0">
                <a:solidFill>
                  <a:srgbClr val="333333"/>
                </a:solidFill>
              </a:rPr>
              <a:t>automatically create API reference</a:t>
            </a:r>
            <a:endParaRPr lang="zh-CN" altLang="en-US" dirty="0"/>
          </a:p>
        </p:txBody>
      </p:sp>
      <p:sp>
        <p:nvSpPr>
          <p:cNvPr id="12" name="页脚占位符 11">
            <a:extLst>
              <a:ext uri="{FF2B5EF4-FFF2-40B4-BE49-F238E27FC236}">
                <a16:creationId xmlns:a16="http://schemas.microsoft.com/office/drawing/2014/main" id="{EEDF3FE7-E032-7B7F-FD0F-1316FEEB4EC7}"/>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482353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703065D8-AF88-F23C-0D16-9C1246103ECD}"/>
              </a:ext>
            </a:extLst>
          </p:cNvPr>
          <p:cNvSpPr>
            <a:spLocks noGrp="1"/>
          </p:cNvSpPr>
          <p:nvPr>
            <p:ph type="title"/>
          </p:nvPr>
        </p:nvSpPr>
        <p:spPr/>
        <p:txBody>
          <a:bodyPr>
            <a:normAutofit/>
          </a:bodyPr>
          <a:lstStyle/>
          <a:p>
            <a:r>
              <a:rPr lang="en-US" sz="4400" b="1" dirty="0">
                <a:solidFill>
                  <a:srgbClr val="008000"/>
                </a:solidFill>
                <a:latin typeface="Calibri"/>
                <a:ea typeface="Calibri"/>
              </a:rPr>
              <a:t>Type Hints</a:t>
            </a:r>
            <a:endParaRPr lang="zh-CN" dirty="0"/>
          </a:p>
        </p:txBody>
      </p:sp>
      <p:sp>
        <p:nvSpPr>
          <p:cNvPr id="8" name="文本框 7">
            <a:extLst>
              <a:ext uri="{FF2B5EF4-FFF2-40B4-BE49-F238E27FC236}">
                <a16:creationId xmlns:a16="http://schemas.microsoft.com/office/drawing/2014/main" id="{06EE1EF3-2AE3-E208-0104-A99C899C1CF4}"/>
              </a:ext>
            </a:extLst>
          </p:cNvPr>
          <p:cNvSpPr txBox="1"/>
          <p:nvPr/>
        </p:nvSpPr>
        <p:spPr>
          <a:xfrm>
            <a:off x="658799" y="1184400"/>
            <a:ext cx="6631001" cy="461665"/>
          </a:xfrm>
          <a:prstGeom prst="rect">
            <a:avLst/>
          </a:prstGeom>
          <a:noFill/>
        </p:spPr>
        <p:txBody>
          <a:bodyPr wrap="square">
            <a:spAutoFit/>
          </a:bodyPr>
          <a:lstStyle/>
          <a:p>
            <a:pPr algn="l"/>
            <a:r>
              <a:rPr lang="en" altLang="zh-CN" sz="2400" b="0" i="0" u="none" strike="noStrike" dirty="0">
                <a:solidFill>
                  <a:srgbClr val="0D0D0D"/>
                </a:solidFill>
                <a:effectLst/>
                <a:latin typeface="Söhne"/>
              </a:rPr>
              <a:t>Suggest the types of arguments and outputs</a:t>
            </a:r>
          </a:p>
        </p:txBody>
      </p:sp>
      <p:sp>
        <p:nvSpPr>
          <p:cNvPr id="3" name="灯片编号占位符 2">
            <a:extLst>
              <a:ext uri="{FF2B5EF4-FFF2-40B4-BE49-F238E27FC236}">
                <a16:creationId xmlns:a16="http://schemas.microsoft.com/office/drawing/2014/main" id="{E4421319-36C3-47CF-0506-AA2A2EA869A2}"/>
              </a:ext>
            </a:extLst>
          </p:cNvPr>
          <p:cNvSpPr>
            <a:spLocks noGrp="1"/>
          </p:cNvSpPr>
          <p:nvPr>
            <p:ph type="sldNum" idx="12"/>
          </p:nvPr>
        </p:nvSpPr>
        <p:spPr/>
        <p:txBody>
          <a:bodyPr/>
          <a:lstStyle/>
          <a:p>
            <a:fld id="{A8BFD892-19CF-40FE-AA39-9B63D021762D}" type="slidenum">
              <a:rPr lang="en-US" altLang="zh-CN" smtClean="0"/>
              <a:t>25</a:t>
            </a:fld>
            <a:endParaRPr lang="zh-CN"/>
          </a:p>
        </p:txBody>
      </p:sp>
      <p:pic>
        <p:nvPicPr>
          <p:cNvPr id="2" name="图片 1">
            <a:extLst>
              <a:ext uri="{FF2B5EF4-FFF2-40B4-BE49-F238E27FC236}">
                <a16:creationId xmlns:a16="http://schemas.microsoft.com/office/drawing/2014/main" id="{2D5D6A9A-224D-309E-3641-C252196FF81D}"/>
              </a:ext>
            </a:extLst>
          </p:cNvPr>
          <p:cNvPicPr>
            <a:picLocks noChangeAspect="1"/>
          </p:cNvPicPr>
          <p:nvPr/>
        </p:nvPicPr>
        <p:blipFill rotWithShape="1">
          <a:blip r:embed="rId3"/>
          <a:srcRect r="32855"/>
          <a:stretch/>
        </p:blipFill>
        <p:spPr>
          <a:xfrm>
            <a:off x="8791982" y="1907445"/>
            <a:ext cx="3046926" cy="2383100"/>
          </a:xfrm>
          <a:prstGeom prst="rect">
            <a:avLst/>
          </a:prstGeom>
        </p:spPr>
      </p:pic>
      <p:sp>
        <p:nvSpPr>
          <p:cNvPr id="7" name="文本框 6">
            <a:extLst>
              <a:ext uri="{FF2B5EF4-FFF2-40B4-BE49-F238E27FC236}">
                <a16:creationId xmlns:a16="http://schemas.microsoft.com/office/drawing/2014/main" id="{7F789E08-A14C-97D7-AB7B-999DAB3C859B}"/>
              </a:ext>
            </a:extLst>
          </p:cNvPr>
          <p:cNvSpPr txBox="1"/>
          <p:nvPr/>
        </p:nvSpPr>
        <p:spPr>
          <a:xfrm>
            <a:off x="8705591" y="4346489"/>
            <a:ext cx="3219709" cy="707886"/>
          </a:xfrm>
          <a:prstGeom prst="rect">
            <a:avLst/>
          </a:prstGeom>
          <a:noFill/>
        </p:spPr>
        <p:txBody>
          <a:bodyPr wrap="square">
            <a:spAutoFit/>
          </a:bodyPr>
          <a:lstStyle/>
          <a:p>
            <a:pPr algn="l"/>
            <a:r>
              <a:rPr lang="en" altLang="zh-CN" sz="2000" b="0" i="0" u="none" strike="noStrike" dirty="0">
                <a:solidFill>
                  <a:srgbClr val="FF0000"/>
                </a:solidFill>
                <a:effectLst/>
                <a:latin typeface="Söhne"/>
              </a:rPr>
              <a:t>Do not enforce type checking at runtime</a:t>
            </a:r>
          </a:p>
        </p:txBody>
      </p:sp>
      <p:pic>
        <p:nvPicPr>
          <p:cNvPr id="9" name="图片 8">
            <a:extLst>
              <a:ext uri="{FF2B5EF4-FFF2-40B4-BE49-F238E27FC236}">
                <a16:creationId xmlns:a16="http://schemas.microsoft.com/office/drawing/2014/main" id="{B1D32E5B-3FC8-81AD-D845-1586CC7179A9}"/>
              </a:ext>
            </a:extLst>
          </p:cNvPr>
          <p:cNvPicPr>
            <a:picLocks noChangeAspect="1"/>
          </p:cNvPicPr>
          <p:nvPr/>
        </p:nvPicPr>
        <p:blipFill>
          <a:blip r:embed="rId4"/>
          <a:stretch>
            <a:fillRect/>
          </a:stretch>
        </p:blipFill>
        <p:spPr>
          <a:xfrm>
            <a:off x="569898" y="1907447"/>
            <a:ext cx="3897037" cy="4210408"/>
          </a:xfrm>
          <a:prstGeom prst="rect">
            <a:avLst/>
          </a:prstGeom>
        </p:spPr>
      </p:pic>
      <p:pic>
        <p:nvPicPr>
          <p:cNvPr id="10" name="图片 9">
            <a:extLst>
              <a:ext uri="{FF2B5EF4-FFF2-40B4-BE49-F238E27FC236}">
                <a16:creationId xmlns:a16="http://schemas.microsoft.com/office/drawing/2014/main" id="{5408EAD5-3FC5-B61F-788F-7E4A251AD915}"/>
              </a:ext>
            </a:extLst>
          </p:cNvPr>
          <p:cNvPicPr>
            <a:picLocks noChangeAspect="1"/>
          </p:cNvPicPr>
          <p:nvPr/>
        </p:nvPicPr>
        <p:blipFill>
          <a:blip r:embed="rId5"/>
          <a:stretch>
            <a:fillRect/>
          </a:stretch>
        </p:blipFill>
        <p:spPr>
          <a:xfrm>
            <a:off x="4600867" y="1907445"/>
            <a:ext cx="3970792" cy="4210409"/>
          </a:xfrm>
          <a:prstGeom prst="rect">
            <a:avLst/>
          </a:prstGeom>
        </p:spPr>
      </p:pic>
      <p:sp>
        <p:nvSpPr>
          <p:cNvPr id="6" name="页脚占位符 5">
            <a:extLst>
              <a:ext uri="{FF2B5EF4-FFF2-40B4-BE49-F238E27FC236}">
                <a16:creationId xmlns:a16="http://schemas.microsoft.com/office/drawing/2014/main" id="{760C7D7A-F4F8-4B39-FEA5-1A1B2E01C9BD}"/>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6592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2F739-44C9-56A5-C006-C4FEB620B02D}"/>
            </a:ext>
          </a:extLst>
        </p:cNvPr>
        <p:cNvGrpSpPr/>
        <p:nvPr/>
      </p:nvGrpSpPr>
      <p:grpSpPr>
        <a:xfrm>
          <a:off x="0" y="0"/>
          <a:ext cx="0" cy="0"/>
          <a:chOff x="0" y="0"/>
          <a:chExt cx="0" cy="0"/>
        </a:xfrm>
      </p:grpSpPr>
      <p:sp>
        <p:nvSpPr>
          <p:cNvPr id="6" name="文本框 5">
            <a:extLst>
              <a:ext uri="{FF2B5EF4-FFF2-40B4-BE49-F238E27FC236}">
                <a16:creationId xmlns:a16="http://schemas.microsoft.com/office/drawing/2014/main" id="{5D98967D-E528-A47E-9F35-277BB9546AA8}"/>
              </a:ext>
            </a:extLst>
          </p:cNvPr>
          <p:cNvSpPr txBox="1"/>
          <p:nvPr/>
        </p:nvSpPr>
        <p:spPr>
          <a:xfrm>
            <a:off x="660400" y="422414"/>
            <a:ext cx="91821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Practice (Submit)</a:t>
            </a:r>
          </a:p>
        </p:txBody>
      </p:sp>
      <p:sp>
        <p:nvSpPr>
          <p:cNvPr id="2" name="文本框 1">
            <a:extLst>
              <a:ext uri="{FF2B5EF4-FFF2-40B4-BE49-F238E27FC236}">
                <a16:creationId xmlns:a16="http://schemas.microsoft.com/office/drawing/2014/main" id="{E594CFDC-86E3-56EB-3824-8A9723ED148F}"/>
              </a:ext>
            </a:extLst>
          </p:cNvPr>
          <p:cNvSpPr txBox="1"/>
          <p:nvPr/>
        </p:nvSpPr>
        <p:spPr>
          <a:xfrm>
            <a:off x="660399" y="1205623"/>
            <a:ext cx="11531601" cy="5201424"/>
          </a:xfrm>
          <a:prstGeom prst="rect">
            <a:avLst/>
          </a:prstGeom>
          <a:noFill/>
        </p:spPr>
        <p:txBody>
          <a:bodyPr wrap="square">
            <a:spAutoFit/>
          </a:bodyPr>
          <a:lstStyle/>
          <a:p>
            <a:pPr algn="l"/>
            <a:r>
              <a:rPr lang="en" altLang="zh-CN" sz="2400" b="0" i="0" u="none" strike="noStrike" dirty="0">
                <a:solidFill>
                  <a:srgbClr val="0D0D0D"/>
                </a:solidFill>
                <a:effectLst/>
                <a:latin typeface="Söhne"/>
              </a:rPr>
              <a:t>Write a program that simulates a user access system. The program will grant or deny access based on user input and predefined criteria. </a:t>
            </a:r>
            <a:r>
              <a:rPr lang="en" altLang="zh-CN" sz="2400" b="0" i="0" u="none" strike="noStrike" dirty="0">
                <a:solidFill>
                  <a:srgbClr val="0D0D0D"/>
                </a:solidFill>
                <a:effectLst/>
                <a:highlight>
                  <a:srgbClr val="FFFF00"/>
                </a:highlight>
                <a:latin typeface="Söhne"/>
              </a:rPr>
              <a:t>Encapsulate each operation with a function.</a:t>
            </a:r>
          </a:p>
          <a:p>
            <a:pPr algn="l"/>
            <a:r>
              <a:rPr lang="en" altLang="zh-CN" sz="2400" b="1" i="0" u="none" strike="noStrike" dirty="0">
                <a:solidFill>
                  <a:srgbClr val="0D0D0D"/>
                </a:solidFill>
                <a:effectLst/>
                <a:latin typeface="Söhne"/>
              </a:rPr>
              <a:t>When running the system</a:t>
            </a:r>
          </a:p>
          <a:p>
            <a:pPr marL="457200" indent="-457200" algn="l">
              <a:buFont typeface="+mj-lt"/>
              <a:buAutoNum type="arabicPeriod"/>
            </a:pPr>
            <a:r>
              <a:rPr lang="en" altLang="zh-CN" sz="2000" b="0" i="0" u="none" strike="noStrike" dirty="0">
                <a:solidFill>
                  <a:srgbClr val="0D0D0D"/>
                </a:solidFill>
                <a:effectLst/>
                <a:latin typeface="Söhne"/>
              </a:rPr>
              <a:t>Prompt the user to input a username and a password.</a:t>
            </a:r>
          </a:p>
          <a:p>
            <a:pPr marL="457200" indent="-457200" algn="l">
              <a:buFont typeface="+mj-lt"/>
              <a:buAutoNum type="arabicPeriod"/>
            </a:pPr>
            <a:r>
              <a:rPr lang="en" altLang="zh-CN" sz="2000" b="0" i="0" u="none" strike="noStrike" dirty="0">
                <a:solidFill>
                  <a:srgbClr val="0D0D0D"/>
                </a:solidFill>
                <a:effectLst/>
                <a:latin typeface="Söhne"/>
              </a:rPr>
              <a:t>If the username does not exist, print "Username not found. Please try again.” </a:t>
            </a:r>
            <a:r>
              <a:rPr lang="en" altLang="zh-CN" sz="2000" b="0" i="0" u="none" strike="noStrike" dirty="0">
                <a:effectLst/>
                <a:latin typeface="Söhne"/>
              </a:rPr>
              <a:t>Then go back to step 1.</a:t>
            </a:r>
          </a:p>
          <a:p>
            <a:pPr marL="457200" indent="-457200">
              <a:buFont typeface="+mj-lt"/>
              <a:buAutoNum type="arabicPeriod"/>
            </a:pPr>
            <a:r>
              <a:rPr lang="en" altLang="zh-CN" sz="2000" b="0" i="0" u="none" strike="noStrike" dirty="0">
                <a:solidFill>
                  <a:srgbClr val="0D0D0D"/>
                </a:solidFill>
                <a:effectLst/>
                <a:latin typeface="Söhne"/>
              </a:rPr>
              <a:t>If the username exists, check if the password matches. If not, print "Incorrect password. Please try again.” </a:t>
            </a:r>
            <a:r>
              <a:rPr lang="en" altLang="zh-CN" sz="2000" b="0" i="0" u="none" strike="noStrike" dirty="0">
                <a:effectLst/>
                <a:latin typeface="Söhne"/>
              </a:rPr>
              <a:t>Then go back to step 1.</a:t>
            </a:r>
          </a:p>
          <a:p>
            <a:pPr marL="457200" indent="-457200">
              <a:buFont typeface="+mj-lt"/>
              <a:buAutoNum type="arabicPeriod"/>
            </a:pPr>
            <a:r>
              <a:rPr lang="en" altLang="zh-CN" sz="2000" b="0" i="0" u="none" strike="noStrike" dirty="0">
                <a:solidFill>
                  <a:srgbClr val="0D0D0D"/>
                </a:solidFill>
                <a:effectLst/>
                <a:latin typeface="Söhne"/>
              </a:rPr>
              <a:t>When the the password matches, output</a:t>
            </a:r>
            <a:r>
              <a:rPr lang="en" altLang="zh-CN" sz="2000" dirty="0">
                <a:solidFill>
                  <a:srgbClr val="0D0D0D"/>
                </a:solidFill>
                <a:latin typeface="Söhne"/>
              </a:rPr>
              <a:t> “Access granted. Welcome, [Username]”</a:t>
            </a:r>
          </a:p>
          <a:p>
            <a:pPr marL="457200" indent="-457200">
              <a:buFont typeface="+mj-lt"/>
              <a:buAutoNum type="arabicPeriod"/>
            </a:pPr>
            <a:r>
              <a:rPr lang="en" altLang="zh-CN" sz="2000" dirty="0">
                <a:latin typeface="Söhne"/>
              </a:rPr>
              <a:t>Prompt an accessed user to input operations</a:t>
            </a:r>
          </a:p>
          <a:p>
            <a:pPr marL="914400" lvl="1" indent="-457200">
              <a:buFontTx/>
              <a:buAutoNum type="arabicParenBoth"/>
            </a:pPr>
            <a:r>
              <a:rPr lang="en" altLang="zh-CN" sz="2000" dirty="0">
                <a:solidFill>
                  <a:srgbClr val="0D0D0D"/>
                </a:solidFill>
                <a:latin typeface="Söhne"/>
              </a:rPr>
              <a:t>passwd – change password (prompt the user to enter current password, if correct, prompt the user to enter new password twice. If the two passwords matches, update the password stored in your system.) </a:t>
            </a:r>
            <a:r>
              <a:rPr lang="en" altLang="zh-CN" sz="2000" b="0" i="0" u="none" strike="noStrike" dirty="0">
                <a:effectLst/>
                <a:latin typeface="Söhne"/>
              </a:rPr>
              <a:t>go back to step 5.</a:t>
            </a:r>
            <a:endParaRPr lang="en" altLang="zh-CN" sz="2000" dirty="0">
              <a:latin typeface="Söhne"/>
            </a:endParaRPr>
          </a:p>
          <a:p>
            <a:pPr marL="914400" lvl="1" indent="-457200">
              <a:buFontTx/>
              <a:buAutoNum type="arabicParenBoth"/>
            </a:pPr>
            <a:r>
              <a:rPr lang="en" altLang="zh-CN" sz="2000" dirty="0" err="1">
                <a:solidFill>
                  <a:srgbClr val="0D0D0D"/>
                </a:solidFill>
                <a:latin typeface="Söhne"/>
              </a:rPr>
              <a:t>adduser</a:t>
            </a:r>
            <a:r>
              <a:rPr lang="en" altLang="zh-CN" sz="2000" dirty="0">
                <a:solidFill>
                  <a:srgbClr val="0D0D0D"/>
                </a:solidFill>
                <a:latin typeface="Söhne"/>
              </a:rPr>
              <a:t> xxx [username] – add a user (check if the user’s role is admin, if so, check whether the username already exists in your system. If not, create a new user whose role is ‘user’, with password 000000. Output ”User successfully created.”) </a:t>
            </a:r>
            <a:r>
              <a:rPr lang="en" altLang="zh-CN" sz="2000" b="0" i="0" u="none" strike="noStrike" dirty="0">
                <a:effectLst/>
                <a:latin typeface="Söhne"/>
              </a:rPr>
              <a:t>go back to step 5.</a:t>
            </a:r>
            <a:endParaRPr lang="en" altLang="zh-CN" sz="2000" dirty="0">
              <a:latin typeface="Söhne"/>
            </a:endParaRPr>
          </a:p>
          <a:p>
            <a:pPr marL="914400" lvl="1" indent="-457200">
              <a:buAutoNum type="arabicParenBoth"/>
            </a:pPr>
            <a:r>
              <a:rPr lang="en" altLang="zh-CN" sz="2000" dirty="0">
                <a:solidFill>
                  <a:srgbClr val="0D0D0D"/>
                </a:solidFill>
                <a:latin typeface="Söhne"/>
              </a:rPr>
              <a:t>logout – </a:t>
            </a:r>
            <a:r>
              <a:rPr lang="en" altLang="zh-CN" sz="2000" dirty="0">
                <a:latin typeface="Söhne"/>
              </a:rPr>
              <a:t>go back to step 1.</a:t>
            </a:r>
          </a:p>
        </p:txBody>
      </p:sp>
      <p:sp>
        <p:nvSpPr>
          <p:cNvPr id="3" name="灯片编号占位符 2">
            <a:extLst>
              <a:ext uri="{FF2B5EF4-FFF2-40B4-BE49-F238E27FC236}">
                <a16:creationId xmlns:a16="http://schemas.microsoft.com/office/drawing/2014/main" id="{BFCF992E-96E6-9F75-C59D-199480BA0ADC}"/>
              </a:ext>
            </a:extLst>
          </p:cNvPr>
          <p:cNvSpPr>
            <a:spLocks noGrp="1"/>
          </p:cNvSpPr>
          <p:nvPr>
            <p:ph type="sldNum" idx="12"/>
          </p:nvPr>
        </p:nvSpPr>
        <p:spPr/>
        <p:txBody>
          <a:bodyPr/>
          <a:lstStyle/>
          <a:p>
            <a:fld id="{A8BFD892-19CF-40FE-AA39-9B63D021762D}" type="slidenum">
              <a:rPr lang="en-US" altLang="zh-CN" smtClean="0"/>
              <a:t>26</a:t>
            </a:fld>
            <a:endParaRPr lang="zh-CN"/>
          </a:p>
        </p:txBody>
      </p:sp>
      <p:sp>
        <p:nvSpPr>
          <p:cNvPr id="5" name="页脚占位符 4">
            <a:extLst>
              <a:ext uri="{FF2B5EF4-FFF2-40B4-BE49-F238E27FC236}">
                <a16:creationId xmlns:a16="http://schemas.microsoft.com/office/drawing/2014/main" id="{144533F4-5576-6C09-7766-7515EDA99078}"/>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497058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9692640" cy="2387600"/>
          </a:xfrm>
          <a:prstGeom prst="rect">
            <a:avLst/>
          </a:prstGeom>
        </p:spPr>
        <p:txBody>
          <a:bodyPr vert="horz" lIns="91440" tIns="45720" rIns="91440" bIns="45720" anchor="ctr">
            <a:normAutofit/>
          </a:bodyPr>
          <a:lstStyle>
            <a:lvl1pPr lvl="0" algn="l" defTabSz="914400">
              <a:lnSpc>
                <a:spcPct val="90000"/>
              </a:lnSpc>
              <a:spcBef>
                <a:spcPct val="0"/>
              </a:spcBef>
              <a:buNone/>
              <a:defRPr sz="4400" kern="1200">
                <a:solidFill>
                  <a:schemeClr val="tx1"/>
                </a:solidFill>
                <a:latin typeface="Calibri"/>
                <a:ea typeface="宋体"/>
              </a:defRPr>
            </a:lvl1pPr>
          </a:lstStyle>
          <a:p>
            <a:pPr lvl="0">
              <a:lnSpc>
                <a:spcPct val="150000"/>
              </a:lnSpc>
              <a:spcBef>
                <a:spcPct val="0"/>
              </a:spcBef>
            </a:pPr>
            <a:r>
              <a:rPr lang="en-US" sz="4400" b="1" dirty="0">
                <a:solidFill>
                  <a:srgbClr val="008000"/>
                </a:solidFill>
                <a:latin typeface="Calibri"/>
                <a:ea typeface="Calibri"/>
              </a:rPr>
              <a:t>Anonymous Functions</a:t>
            </a:r>
          </a:p>
        </p:txBody>
      </p:sp>
      <p:sp>
        <p:nvSpPr>
          <p:cNvPr id="4" name="灯片编号占位符 3">
            <a:extLst>
              <a:ext uri="{FF2B5EF4-FFF2-40B4-BE49-F238E27FC236}">
                <a16:creationId xmlns:a16="http://schemas.microsoft.com/office/drawing/2014/main" id="{95590CE7-6E8A-07F2-3B35-7FB0E40EB81A}"/>
              </a:ext>
            </a:extLst>
          </p:cNvPr>
          <p:cNvSpPr>
            <a:spLocks noGrp="1"/>
          </p:cNvSpPr>
          <p:nvPr>
            <p:ph type="sldNum" idx="12"/>
          </p:nvPr>
        </p:nvSpPr>
        <p:spPr/>
        <p:txBody>
          <a:bodyPr/>
          <a:lstStyle/>
          <a:p>
            <a:fld id="{A8BFD892-19CF-40FE-AA39-9B63D021762D}" type="slidenum">
              <a:rPr lang="en-US" altLang="zh-CN" smtClean="0"/>
              <a:t>27</a:t>
            </a:fld>
            <a:endParaRPr lang="zh-CN"/>
          </a:p>
        </p:txBody>
      </p:sp>
      <p:sp>
        <p:nvSpPr>
          <p:cNvPr id="3" name="页脚占位符 2">
            <a:extLst>
              <a:ext uri="{FF2B5EF4-FFF2-40B4-BE49-F238E27FC236}">
                <a16:creationId xmlns:a16="http://schemas.microsoft.com/office/drawing/2014/main" id="{96354F26-CC3D-9238-552B-5F28D5BF3751}"/>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652850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B8E6F-B140-B4A8-3839-EF73DA25A509}"/>
              </a:ext>
            </a:extLst>
          </p:cNvPr>
          <p:cNvSpPr>
            <a:spLocks noGrp="1"/>
          </p:cNvSpPr>
          <p:nvPr>
            <p:ph type="title"/>
          </p:nvPr>
        </p:nvSpPr>
        <p:spPr/>
        <p:txBody>
          <a:bodyPr/>
          <a:lstStyle/>
          <a:p>
            <a:pPr lvl="0"/>
            <a:r>
              <a:rPr lang="en-US" sz="4400" b="1" dirty="0">
                <a:solidFill>
                  <a:srgbClr val="008000"/>
                </a:solidFill>
                <a:latin typeface="Calibri"/>
                <a:ea typeface="宋体"/>
              </a:rPr>
              <a:t>Access Function Through a Variable</a:t>
            </a:r>
            <a:endParaRPr lang="zh-CN" dirty="0"/>
          </a:p>
        </p:txBody>
      </p:sp>
      <p:sp>
        <p:nvSpPr>
          <p:cNvPr id="3" name="内容占位符 2">
            <a:extLst>
              <a:ext uri="{FF2B5EF4-FFF2-40B4-BE49-F238E27FC236}">
                <a16:creationId xmlns:a16="http://schemas.microsoft.com/office/drawing/2014/main" id="{21B1AA4F-1397-B23F-0E93-7A1BFC8176D6}"/>
              </a:ext>
            </a:extLst>
          </p:cNvPr>
          <p:cNvSpPr>
            <a:spLocks noGrp="1"/>
          </p:cNvSpPr>
          <p:nvPr>
            <p:ph idx="4294967295"/>
          </p:nvPr>
        </p:nvSpPr>
        <p:spPr>
          <a:xfrm>
            <a:off x="658798" y="1309337"/>
            <a:ext cx="11533201" cy="4351338"/>
          </a:xfrm>
        </p:spPr>
        <p:txBody>
          <a:bodyPr>
            <a:normAutofit/>
          </a:bodyPr>
          <a:lstStyle/>
          <a:p>
            <a:r>
              <a:rPr lang="en" altLang="zh-CN" sz="2400" dirty="0">
                <a:solidFill>
                  <a:srgbClr val="333333"/>
                </a:solidFill>
              </a:rPr>
              <a:t>Function is an object</a:t>
            </a:r>
          </a:p>
          <a:p>
            <a:r>
              <a:rPr lang="en" altLang="zh-CN" sz="2400" dirty="0">
                <a:solidFill>
                  <a:srgbClr val="333333"/>
                </a:solidFill>
              </a:rPr>
              <a:t>Function name can be regarded as a variable storing the object </a:t>
            </a:r>
          </a:p>
        </p:txBody>
      </p:sp>
      <p:sp>
        <p:nvSpPr>
          <p:cNvPr id="8" name="灯片编号占位符 7">
            <a:extLst>
              <a:ext uri="{FF2B5EF4-FFF2-40B4-BE49-F238E27FC236}">
                <a16:creationId xmlns:a16="http://schemas.microsoft.com/office/drawing/2014/main" id="{31D4A59C-C0DA-4F96-061E-DDB9737B0BC2}"/>
              </a:ext>
            </a:extLst>
          </p:cNvPr>
          <p:cNvSpPr>
            <a:spLocks noGrp="1"/>
          </p:cNvSpPr>
          <p:nvPr>
            <p:ph type="sldNum" idx="12"/>
          </p:nvPr>
        </p:nvSpPr>
        <p:spPr/>
        <p:txBody>
          <a:bodyPr/>
          <a:lstStyle/>
          <a:p>
            <a:fld id="{A8BFD892-19CF-40FE-AA39-9B63D021762D}" type="slidenum">
              <a:rPr lang="en-US" altLang="zh-CN" smtClean="0"/>
              <a:t>28</a:t>
            </a:fld>
            <a:endParaRPr lang="zh-CN"/>
          </a:p>
        </p:txBody>
      </p:sp>
      <p:pic>
        <p:nvPicPr>
          <p:cNvPr id="4" name="图片 3">
            <a:extLst>
              <a:ext uri="{FF2B5EF4-FFF2-40B4-BE49-F238E27FC236}">
                <a16:creationId xmlns:a16="http://schemas.microsoft.com/office/drawing/2014/main" id="{07898878-D10C-4220-D714-560FB48FAF1D}"/>
              </a:ext>
            </a:extLst>
          </p:cNvPr>
          <p:cNvPicPr>
            <a:picLocks noChangeAspect="1"/>
          </p:cNvPicPr>
          <p:nvPr/>
        </p:nvPicPr>
        <p:blipFill>
          <a:blip r:embed="rId2"/>
          <a:stretch>
            <a:fillRect/>
          </a:stretch>
        </p:blipFill>
        <p:spPr>
          <a:xfrm>
            <a:off x="658798" y="2278506"/>
            <a:ext cx="5422900" cy="2413000"/>
          </a:xfrm>
          <a:prstGeom prst="rect">
            <a:avLst/>
          </a:prstGeom>
        </p:spPr>
      </p:pic>
      <p:sp>
        <p:nvSpPr>
          <p:cNvPr id="10" name="文本框 9">
            <a:extLst>
              <a:ext uri="{FF2B5EF4-FFF2-40B4-BE49-F238E27FC236}">
                <a16:creationId xmlns:a16="http://schemas.microsoft.com/office/drawing/2014/main" id="{8FF2939B-8ABD-62A0-A964-67B98C038AFF}"/>
              </a:ext>
            </a:extLst>
          </p:cNvPr>
          <p:cNvSpPr txBox="1"/>
          <p:nvPr/>
        </p:nvSpPr>
        <p:spPr>
          <a:xfrm>
            <a:off x="658798" y="4976035"/>
            <a:ext cx="6096000" cy="461665"/>
          </a:xfrm>
          <a:prstGeom prst="rect">
            <a:avLst/>
          </a:prstGeom>
          <a:noFill/>
        </p:spPr>
        <p:txBody>
          <a:bodyPr wrap="square">
            <a:spAutoFit/>
          </a:bodyPr>
          <a:lstStyle/>
          <a:p>
            <a:r>
              <a:rPr lang="en" altLang="zh-CN" sz="2400" dirty="0"/>
              <a:t>Assign a function to another variable?</a:t>
            </a:r>
          </a:p>
        </p:txBody>
      </p:sp>
      <p:sp>
        <p:nvSpPr>
          <p:cNvPr id="6" name="页脚占位符 5">
            <a:extLst>
              <a:ext uri="{FF2B5EF4-FFF2-40B4-BE49-F238E27FC236}">
                <a16:creationId xmlns:a16="http://schemas.microsoft.com/office/drawing/2014/main" id="{17B563F9-7AC0-0859-333B-50CE8DF6B855}"/>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8588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B8E6F-B140-B4A8-3839-EF73DA25A509}"/>
              </a:ext>
            </a:extLst>
          </p:cNvPr>
          <p:cNvSpPr>
            <a:spLocks noGrp="1"/>
          </p:cNvSpPr>
          <p:nvPr>
            <p:ph type="title"/>
          </p:nvPr>
        </p:nvSpPr>
        <p:spPr/>
        <p:txBody>
          <a:bodyPr/>
          <a:lstStyle/>
          <a:p>
            <a:pPr lvl="0"/>
            <a:r>
              <a:rPr lang="en-US" sz="4400" b="1" dirty="0">
                <a:solidFill>
                  <a:srgbClr val="008000"/>
                </a:solidFill>
                <a:latin typeface="Calibri"/>
                <a:ea typeface="宋体"/>
              </a:rPr>
              <a:t>Access Function Through a Variable</a:t>
            </a:r>
            <a:endParaRPr lang="zh-CN" dirty="0"/>
          </a:p>
        </p:txBody>
      </p:sp>
      <p:sp>
        <p:nvSpPr>
          <p:cNvPr id="3" name="内容占位符 2">
            <a:extLst>
              <a:ext uri="{FF2B5EF4-FFF2-40B4-BE49-F238E27FC236}">
                <a16:creationId xmlns:a16="http://schemas.microsoft.com/office/drawing/2014/main" id="{21B1AA4F-1397-B23F-0E93-7A1BFC8176D6}"/>
              </a:ext>
            </a:extLst>
          </p:cNvPr>
          <p:cNvSpPr>
            <a:spLocks noGrp="1"/>
          </p:cNvSpPr>
          <p:nvPr>
            <p:ph idx="4294967295"/>
          </p:nvPr>
        </p:nvSpPr>
        <p:spPr>
          <a:xfrm>
            <a:off x="658798" y="1309337"/>
            <a:ext cx="11533201" cy="4351338"/>
          </a:xfrm>
        </p:spPr>
        <p:txBody>
          <a:bodyPr>
            <a:normAutofit/>
          </a:bodyPr>
          <a:lstStyle/>
          <a:p>
            <a:r>
              <a:rPr lang="en" altLang="zh-CN" sz="2400" dirty="0">
                <a:solidFill>
                  <a:srgbClr val="333333"/>
                </a:solidFill>
              </a:rPr>
              <a:t>Function is an object</a:t>
            </a:r>
          </a:p>
          <a:p>
            <a:r>
              <a:rPr lang="en" altLang="zh-CN" sz="2400" dirty="0">
                <a:solidFill>
                  <a:srgbClr val="333333"/>
                </a:solidFill>
              </a:rPr>
              <a:t>Function name can be regarded as a variable storing the object </a:t>
            </a:r>
          </a:p>
          <a:p>
            <a:r>
              <a:rPr lang="en" sz="2400" b="0" i="0" u="none" strike="noStrike" dirty="0">
                <a:solidFill>
                  <a:srgbClr val="333333"/>
                </a:solidFill>
                <a:effectLst/>
              </a:rPr>
              <a:t>Assign function object to </a:t>
            </a:r>
            <a:r>
              <a:rPr lang="en" sz="2400" dirty="0">
                <a:solidFill>
                  <a:srgbClr val="333333"/>
                </a:solidFill>
              </a:rPr>
              <a:t>other</a:t>
            </a:r>
            <a:r>
              <a:rPr lang="en" sz="2400" b="0" i="0" u="none" strike="noStrike" dirty="0">
                <a:solidFill>
                  <a:srgbClr val="333333"/>
                </a:solidFill>
                <a:effectLst/>
              </a:rPr>
              <a:t> variable</a:t>
            </a:r>
          </a:p>
        </p:txBody>
      </p:sp>
      <p:pic>
        <p:nvPicPr>
          <p:cNvPr id="6" name="图片 5">
            <a:extLst>
              <a:ext uri="{FF2B5EF4-FFF2-40B4-BE49-F238E27FC236}">
                <a16:creationId xmlns:a16="http://schemas.microsoft.com/office/drawing/2014/main" id="{6A24DFC5-FB1B-18BA-2F9D-2453846CDCFF}"/>
              </a:ext>
            </a:extLst>
          </p:cNvPr>
          <p:cNvPicPr>
            <a:picLocks noChangeAspect="1"/>
          </p:cNvPicPr>
          <p:nvPr/>
        </p:nvPicPr>
        <p:blipFill>
          <a:blip r:embed="rId2"/>
          <a:stretch>
            <a:fillRect/>
          </a:stretch>
        </p:blipFill>
        <p:spPr>
          <a:xfrm>
            <a:off x="658798" y="2854480"/>
            <a:ext cx="5590309" cy="2777921"/>
          </a:xfrm>
          <a:prstGeom prst="rect">
            <a:avLst/>
          </a:prstGeom>
        </p:spPr>
      </p:pic>
      <p:sp>
        <p:nvSpPr>
          <p:cNvPr id="9" name="文本框 8">
            <a:extLst>
              <a:ext uri="{FF2B5EF4-FFF2-40B4-BE49-F238E27FC236}">
                <a16:creationId xmlns:a16="http://schemas.microsoft.com/office/drawing/2014/main" id="{A110543A-5857-5867-7BCA-3EA23BB995E7}"/>
              </a:ext>
            </a:extLst>
          </p:cNvPr>
          <p:cNvSpPr txBox="1"/>
          <p:nvPr/>
        </p:nvSpPr>
        <p:spPr>
          <a:xfrm>
            <a:off x="6376295" y="3360172"/>
            <a:ext cx="5156907" cy="1569660"/>
          </a:xfrm>
          <a:prstGeom prst="rect">
            <a:avLst/>
          </a:prstGeom>
          <a:noFill/>
        </p:spPr>
        <p:txBody>
          <a:bodyPr wrap="square">
            <a:spAutoFit/>
          </a:bodyPr>
          <a:lstStyle/>
          <a:p>
            <a:r>
              <a:rPr lang="en" sz="2400" b="1" dirty="0">
                <a:solidFill>
                  <a:srgbClr val="333333"/>
                </a:solidFill>
              </a:rPr>
              <a:t>Syntax: </a:t>
            </a:r>
          </a:p>
          <a:p>
            <a:r>
              <a:rPr lang="en" sz="2400" b="0" i="0" u="none" strike="noStrike" dirty="0">
                <a:solidFill>
                  <a:srgbClr val="333333"/>
                </a:solidFill>
                <a:effectLst/>
              </a:rPr>
              <a:t>vari</a:t>
            </a:r>
            <a:r>
              <a:rPr lang="en" sz="2400" dirty="0">
                <a:solidFill>
                  <a:srgbClr val="333333"/>
                </a:solidFill>
              </a:rPr>
              <a:t>able = </a:t>
            </a:r>
            <a:r>
              <a:rPr lang="en" sz="2400" dirty="0" err="1">
                <a:solidFill>
                  <a:srgbClr val="333333"/>
                </a:solidFill>
              </a:rPr>
              <a:t>function_name</a:t>
            </a:r>
            <a:endParaRPr lang="en" sz="2400" dirty="0">
              <a:solidFill>
                <a:srgbClr val="333333"/>
              </a:solidFill>
            </a:endParaRPr>
          </a:p>
          <a:p>
            <a:endParaRPr lang="en" altLang="zh-CN" sz="2400" dirty="0">
              <a:solidFill>
                <a:srgbClr val="FF0000"/>
              </a:solidFill>
            </a:endParaRPr>
          </a:p>
          <a:p>
            <a:r>
              <a:rPr lang="en" altLang="zh-CN" sz="2400" dirty="0">
                <a:solidFill>
                  <a:srgbClr val="FF0000"/>
                </a:solidFill>
              </a:rPr>
              <a:t>Notice: no parenthesis, not function call</a:t>
            </a:r>
          </a:p>
        </p:txBody>
      </p:sp>
      <p:sp>
        <p:nvSpPr>
          <p:cNvPr id="8" name="灯片编号占位符 7">
            <a:extLst>
              <a:ext uri="{FF2B5EF4-FFF2-40B4-BE49-F238E27FC236}">
                <a16:creationId xmlns:a16="http://schemas.microsoft.com/office/drawing/2014/main" id="{31D4A59C-C0DA-4F96-061E-DDB9737B0BC2}"/>
              </a:ext>
            </a:extLst>
          </p:cNvPr>
          <p:cNvSpPr>
            <a:spLocks noGrp="1"/>
          </p:cNvSpPr>
          <p:nvPr>
            <p:ph type="sldNum" idx="12"/>
          </p:nvPr>
        </p:nvSpPr>
        <p:spPr/>
        <p:txBody>
          <a:bodyPr/>
          <a:lstStyle/>
          <a:p>
            <a:fld id="{A8BFD892-19CF-40FE-AA39-9B63D021762D}" type="slidenum">
              <a:rPr lang="en-US" altLang="zh-CN" smtClean="0"/>
              <a:t>29</a:t>
            </a:fld>
            <a:endParaRPr lang="zh-CN"/>
          </a:p>
        </p:txBody>
      </p:sp>
      <p:sp>
        <p:nvSpPr>
          <p:cNvPr id="5" name="页脚占位符 4">
            <a:extLst>
              <a:ext uri="{FF2B5EF4-FFF2-40B4-BE49-F238E27FC236}">
                <a16:creationId xmlns:a16="http://schemas.microsoft.com/office/drawing/2014/main" id="{60A7523E-6DDC-417A-AD9A-F1FC81627CEE}"/>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56113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9692640" cy="2387600"/>
          </a:xfrm>
          <a:prstGeom prst="rect">
            <a:avLst/>
          </a:prstGeom>
        </p:spPr>
        <p:txBody>
          <a:bodyPr vert="horz" lIns="91440" tIns="45720" rIns="91440" bIns="45720" anchor="ctr">
            <a:normAutofit/>
          </a:bodyPr>
          <a:lstStyle>
            <a:lvl1pPr lvl="0" algn="l" defTabSz="914400">
              <a:lnSpc>
                <a:spcPct val="90000"/>
              </a:lnSpc>
              <a:spcBef>
                <a:spcPct val="0"/>
              </a:spcBef>
              <a:buNone/>
              <a:defRPr sz="4400" kern="1200">
                <a:solidFill>
                  <a:schemeClr val="tx1"/>
                </a:solidFill>
                <a:latin typeface="Calibri"/>
                <a:ea typeface="宋体"/>
              </a:defRPr>
            </a:lvl1pPr>
          </a:lstStyle>
          <a:p>
            <a:pPr lvl="0">
              <a:lnSpc>
                <a:spcPct val="150000"/>
              </a:lnSpc>
              <a:spcBef>
                <a:spcPct val="0"/>
              </a:spcBef>
            </a:pPr>
            <a:r>
              <a:rPr lang="en-US" altLang="zh-CN" sz="4400" b="1" dirty="0">
                <a:solidFill>
                  <a:srgbClr val="008000"/>
                </a:solidFill>
                <a:latin typeface="Calibri"/>
                <a:ea typeface="Calibri"/>
              </a:rPr>
              <a:t>Function Fundamentals</a:t>
            </a:r>
          </a:p>
        </p:txBody>
      </p:sp>
      <p:sp>
        <p:nvSpPr>
          <p:cNvPr id="4" name="灯片编号占位符 3">
            <a:extLst>
              <a:ext uri="{FF2B5EF4-FFF2-40B4-BE49-F238E27FC236}">
                <a16:creationId xmlns:a16="http://schemas.microsoft.com/office/drawing/2014/main" id="{1846EE10-E419-B877-5C01-915FC3F1E4A7}"/>
              </a:ext>
            </a:extLst>
          </p:cNvPr>
          <p:cNvSpPr>
            <a:spLocks noGrp="1"/>
          </p:cNvSpPr>
          <p:nvPr>
            <p:ph type="sldNum" idx="12"/>
          </p:nvPr>
        </p:nvSpPr>
        <p:spPr/>
        <p:txBody>
          <a:bodyPr/>
          <a:lstStyle/>
          <a:p>
            <a:fld id="{A8BFD892-19CF-40FE-AA39-9B63D021762D}" type="slidenum">
              <a:rPr lang="en-US" altLang="zh-CN" smtClean="0"/>
              <a:t>3</a:t>
            </a:fld>
            <a:endParaRPr lang="zh-CN"/>
          </a:p>
        </p:txBody>
      </p:sp>
      <p:sp>
        <p:nvSpPr>
          <p:cNvPr id="3" name="页脚占位符 2">
            <a:extLst>
              <a:ext uri="{FF2B5EF4-FFF2-40B4-BE49-F238E27FC236}">
                <a16:creationId xmlns:a16="http://schemas.microsoft.com/office/drawing/2014/main" id="{2F022283-12D4-65C9-A61A-3022287D684D}"/>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53698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B8E6F-B140-B4A8-3839-EF73DA25A509}"/>
              </a:ext>
            </a:extLst>
          </p:cNvPr>
          <p:cNvSpPr>
            <a:spLocks noGrp="1"/>
          </p:cNvSpPr>
          <p:nvPr>
            <p:ph type="title"/>
          </p:nvPr>
        </p:nvSpPr>
        <p:spPr/>
        <p:txBody>
          <a:bodyPr>
            <a:normAutofit/>
          </a:bodyPr>
          <a:lstStyle/>
          <a:p>
            <a:pPr lvl="0" algn="l"/>
            <a:r>
              <a:rPr lang="en-US" sz="4400" b="1" dirty="0">
                <a:solidFill>
                  <a:srgbClr val="008000"/>
                </a:solidFill>
                <a:latin typeface="Calibri"/>
                <a:ea typeface="宋体"/>
              </a:rPr>
              <a:t>Use Functions as Arguments</a:t>
            </a:r>
            <a:endParaRPr lang="en-US" b="0" i="0" strike="noStrike" dirty="0">
              <a:solidFill>
                <a:srgbClr val="333333"/>
              </a:solidFill>
              <a:effectLst/>
              <a:latin typeface="Arial"/>
            </a:endParaRPr>
          </a:p>
        </p:txBody>
      </p:sp>
      <p:sp>
        <p:nvSpPr>
          <p:cNvPr id="7" name="文本框 6">
            <a:extLst>
              <a:ext uri="{FF2B5EF4-FFF2-40B4-BE49-F238E27FC236}">
                <a16:creationId xmlns:a16="http://schemas.microsoft.com/office/drawing/2014/main" id="{57605FF5-9FD5-C549-2869-44D0AACF7033}"/>
              </a:ext>
            </a:extLst>
          </p:cNvPr>
          <p:cNvSpPr txBox="1"/>
          <p:nvPr/>
        </p:nvSpPr>
        <p:spPr>
          <a:xfrm>
            <a:off x="658800" y="1295623"/>
            <a:ext cx="10062030" cy="1392369"/>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 altLang="zh-CN" sz="2400" dirty="0">
                <a:solidFill>
                  <a:srgbClr val="333333"/>
                </a:solidFill>
              </a:rPr>
              <a:t>Function object can be assigned to a variable </a:t>
            </a:r>
          </a:p>
          <a:p>
            <a:pPr marL="342900" indent="-342900" algn="l">
              <a:lnSpc>
                <a:spcPct val="120000"/>
              </a:lnSpc>
              <a:buFont typeface="Arial" panose="020B0604020202020204" pitchFamily="34" charset="0"/>
              <a:buChar char="•"/>
            </a:pPr>
            <a:r>
              <a:rPr lang="en" altLang="zh-CN" sz="2400" dirty="0">
                <a:solidFill>
                  <a:srgbClr val="333333"/>
                </a:solidFill>
              </a:rPr>
              <a:t>Parameters are like variables to hold input data</a:t>
            </a:r>
            <a:endParaRPr lang="en" altLang="zh-CN" sz="2400" b="0" i="0" u="none" strike="noStrike" dirty="0">
              <a:solidFill>
                <a:srgbClr val="333333"/>
              </a:solidFill>
              <a:effectLst/>
            </a:endParaRPr>
          </a:p>
          <a:p>
            <a:pPr marL="342900" indent="-342900" algn="l">
              <a:lnSpc>
                <a:spcPct val="120000"/>
              </a:lnSpc>
              <a:buFont typeface="Arial" panose="020B0604020202020204" pitchFamily="34" charset="0"/>
              <a:buChar char="•"/>
            </a:pPr>
            <a:r>
              <a:rPr lang="en" altLang="zh-CN" sz="2400" b="0" i="0" u="none" strike="noStrike" dirty="0">
                <a:solidFill>
                  <a:srgbClr val="333333"/>
                </a:solidFill>
                <a:effectLst/>
              </a:rPr>
              <a:t>Functions can be used as arguments</a:t>
            </a:r>
            <a:r>
              <a:rPr lang="en" altLang="zh-CN" sz="2400" dirty="0">
                <a:solidFill>
                  <a:srgbClr val="333333"/>
                </a:solidFill>
              </a:rPr>
              <a:t>! </a:t>
            </a:r>
            <a:endParaRPr lang="en" altLang="zh-CN" sz="2400" b="0" i="0" u="none" strike="noStrike" dirty="0">
              <a:solidFill>
                <a:srgbClr val="333333"/>
              </a:solidFill>
              <a:effectLst/>
            </a:endParaRPr>
          </a:p>
        </p:txBody>
      </p:sp>
      <p:sp>
        <p:nvSpPr>
          <p:cNvPr id="6" name="灯片编号占位符 5">
            <a:extLst>
              <a:ext uri="{FF2B5EF4-FFF2-40B4-BE49-F238E27FC236}">
                <a16:creationId xmlns:a16="http://schemas.microsoft.com/office/drawing/2014/main" id="{36A4D05D-3E68-958E-FCE0-047438F0709B}"/>
              </a:ext>
            </a:extLst>
          </p:cNvPr>
          <p:cNvSpPr>
            <a:spLocks noGrp="1"/>
          </p:cNvSpPr>
          <p:nvPr>
            <p:ph type="sldNum" idx="12"/>
          </p:nvPr>
        </p:nvSpPr>
        <p:spPr/>
        <p:txBody>
          <a:bodyPr/>
          <a:lstStyle/>
          <a:p>
            <a:fld id="{A8BFD892-19CF-40FE-AA39-9B63D021762D}" type="slidenum">
              <a:rPr lang="en-US" altLang="zh-CN" smtClean="0"/>
              <a:t>30</a:t>
            </a:fld>
            <a:endParaRPr lang="zh-CN"/>
          </a:p>
        </p:txBody>
      </p:sp>
      <p:sp>
        <p:nvSpPr>
          <p:cNvPr id="9" name="内容占位符 5">
            <a:extLst>
              <a:ext uri="{FF2B5EF4-FFF2-40B4-BE49-F238E27FC236}">
                <a16:creationId xmlns:a16="http://schemas.microsoft.com/office/drawing/2014/main" id="{C9426DCA-AC67-3622-DCA3-11F8A4880961}"/>
              </a:ext>
            </a:extLst>
          </p:cNvPr>
          <p:cNvSpPr txBox="1">
            <a:spLocks/>
          </p:cNvSpPr>
          <p:nvPr/>
        </p:nvSpPr>
        <p:spPr>
          <a:xfrm>
            <a:off x="658799" y="1848719"/>
            <a:ext cx="11191875" cy="3163670"/>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charset="0"/>
              <a:buChar char="•"/>
              <a:defRPr sz="2800" kern="1200">
                <a:solidFill>
                  <a:schemeClr val="tx1"/>
                </a:solidFill>
                <a:latin typeface="Calibri"/>
                <a:ea typeface="宋体"/>
              </a:defRPr>
            </a:lvl1pPr>
            <a:lvl2pPr marL="685800" lvl="1" indent="-228600" algn="l" defTabSz="914400">
              <a:lnSpc>
                <a:spcPct val="90000"/>
              </a:lnSpc>
              <a:spcBef>
                <a:spcPts val="500"/>
              </a:spcBef>
              <a:buFont typeface="Arial" charset="0"/>
              <a:buChar char="•"/>
              <a:defRPr sz="2400" kern="1200">
                <a:solidFill>
                  <a:schemeClr val="tx1"/>
                </a:solidFill>
                <a:latin typeface="Calibri"/>
                <a:ea typeface="宋体"/>
              </a:defRPr>
            </a:lvl2pPr>
            <a:lvl3pPr marL="1143000" lvl="2" indent="-228600" algn="l" defTabSz="914400">
              <a:lnSpc>
                <a:spcPct val="90000"/>
              </a:lnSpc>
              <a:spcBef>
                <a:spcPts val="500"/>
              </a:spcBef>
              <a:buFont typeface="Arial" charset="0"/>
              <a:buChar char="•"/>
              <a:defRPr sz="2000" kern="1200">
                <a:solidFill>
                  <a:schemeClr val="tx1"/>
                </a:solidFill>
                <a:latin typeface="Calibri"/>
                <a:ea typeface="宋体"/>
              </a:defRPr>
            </a:lvl3pPr>
            <a:lvl4pPr marL="1600200" lvl="3" indent="-228600" algn="l" defTabSz="914400">
              <a:lnSpc>
                <a:spcPct val="90000"/>
              </a:lnSpc>
              <a:spcBef>
                <a:spcPts val="500"/>
              </a:spcBef>
              <a:buFont typeface="Arial" charset="0"/>
              <a:buChar char="•"/>
              <a:defRPr sz="1800" kern="1200">
                <a:solidFill>
                  <a:schemeClr val="tx1"/>
                </a:solidFill>
                <a:latin typeface="Calibri"/>
                <a:ea typeface="宋体"/>
              </a:defRPr>
            </a:lvl4pPr>
            <a:lvl5pPr marL="2057400" lvl="4" indent="-228600" algn="l" defTabSz="914400">
              <a:lnSpc>
                <a:spcPct val="90000"/>
              </a:lnSpc>
              <a:spcBef>
                <a:spcPts val="500"/>
              </a:spcBef>
              <a:buFont typeface="Arial" charset="0"/>
              <a:buChar char="•"/>
              <a:defRPr sz="1800" kern="1200">
                <a:solidFill>
                  <a:schemeClr val="tx1"/>
                </a:solidFill>
                <a:latin typeface="Calibri"/>
                <a:ea typeface="宋体"/>
              </a:defRPr>
            </a:lvl5pPr>
            <a:lvl6pPr marL="2514600" lvl="5" indent="-228600" algn="l" defTabSz="914400">
              <a:lnSpc>
                <a:spcPct val="90000"/>
              </a:lnSpc>
              <a:spcBef>
                <a:spcPts val="500"/>
              </a:spcBef>
              <a:buFont typeface="Arial" charset="0"/>
              <a:buChar char="•"/>
              <a:defRPr sz="1800" kern="1200">
                <a:solidFill>
                  <a:schemeClr val="tx1"/>
                </a:solidFill>
                <a:latin typeface="Calibri"/>
                <a:ea typeface="宋体"/>
              </a:defRPr>
            </a:lvl6pPr>
            <a:lvl7pPr marL="2971800" lvl="6" indent="-228600" algn="l" defTabSz="914400">
              <a:lnSpc>
                <a:spcPct val="90000"/>
              </a:lnSpc>
              <a:spcBef>
                <a:spcPts val="500"/>
              </a:spcBef>
              <a:buFont typeface="Arial" charset="0"/>
              <a:buChar char="•"/>
              <a:defRPr sz="1800" kern="1200">
                <a:solidFill>
                  <a:schemeClr val="tx1"/>
                </a:solidFill>
                <a:latin typeface="Calibri"/>
                <a:ea typeface="宋体"/>
              </a:defRPr>
            </a:lvl7pPr>
            <a:lvl8pPr marL="3429000" lvl="7" indent="-228600" algn="l" defTabSz="914400">
              <a:lnSpc>
                <a:spcPct val="90000"/>
              </a:lnSpc>
              <a:spcBef>
                <a:spcPts val="500"/>
              </a:spcBef>
              <a:buFont typeface="Arial" charset="0"/>
              <a:buChar char="•"/>
              <a:defRPr sz="1800" kern="1200">
                <a:solidFill>
                  <a:schemeClr val="tx1"/>
                </a:solidFill>
                <a:latin typeface="Calibri"/>
                <a:ea typeface="宋体"/>
              </a:defRPr>
            </a:lvl8pPr>
            <a:lvl9pPr marL="3886200" lvl="8" indent="-228600" algn="l" defTabSz="914400">
              <a:lnSpc>
                <a:spcPct val="90000"/>
              </a:lnSpc>
              <a:spcBef>
                <a:spcPts val="500"/>
              </a:spcBef>
              <a:buFont typeface="Arial" charset="0"/>
              <a:buChar char="•"/>
              <a:defRPr sz="1800" kern="1200">
                <a:solidFill>
                  <a:schemeClr val="tx1"/>
                </a:solidFill>
                <a:latin typeface="Calibri"/>
                <a:ea typeface="宋体"/>
              </a:defRPr>
            </a:lvl9pPr>
          </a:lstStyle>
          <a:p>
            <a:pPr marL="0" indent="0">
              <a:lnSpc>
                <a:spcPct val="120000"/>
              </a:lnSpc>
              <a:spcBef>
                <a:spcPts val="0"/>
              </a:spcBef>
              <a:buFont typeface="Arial" charset="0"/>
              <a:buNone/>
            </a:pPr>
            <a:endParaRPr lang="en" sz="2400" dirty="0">
              <a:solidFill>
                <a:srgbClr val="333333"/>
              </a:solidFill>
            </a:endParaRPr>
          </a:p>
        </p:txBody>
      </p:sp>
      <p:pic>
        <p:nvPicPr>
          <p:cNvPr id="3" name="图片 2">
            <a:extLst>
              <a:ext uri="{FF2B5EF4-FFF2-40B4-BE49-F238E27FC236}">
                <a16:creationId xmlns:a16="http://schemas.microsoft.com/office/drawing/2014/main" id="{49669640-C8D2-025F-CC81-C76885493E71}"/>
              </a:ext>
            </a:extLst>
          </p:cNvPr>
          <p:cNvPicPr>
            <a:picLocks noChangeAspect="1"/>
          </p:cNvPicPr>
          <p:nvPr/>
        </p:nvPicPr>
        <p:blipFill>
          <a:blip r:embed="rId3"/>
          <a:stretch>
            <a:fillRect/>
          </a:stretch>
        </p:blipFill>
        <p:spPr>
          <a:xfrm>
            <a:off x="7109044" y="1676656"/>
            <a:ext cx="4679512" cy="4679512"/>
          </a:xfrm>
          <a:prstGeom prst="rect">
            <a:avLst/>
          </a:prstGeom>
        </p:spPr>
      </p:pic>
      <p:sp>
        <p:nvSpPr>
          <p:cNvPr id="5" name="矩形 4">
            <a:extLst>
              <a:ext uri="{FF2B5EF4-FFF2-40B4-BE49-F238E27FC236}">
                <a16:creationId xmlns:a16="http://schemas.microsoft.com/office/drawing/2014/main" id="{646DE4AB-7082-3655-B607-00314C2BE635}"/>
              </a:ext>
            </a:extLst>
          </p:cNvPr>
          <p:cNvSpPr/>
          <p:nvPr/>
        </p:nvSpPr>
        <p:spPr>
          <a:xfrm>
            <a:off x="8953500" y="3628089"/>
            <a:ext cx="190500" cy="30480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7405DE88-FB5B-C8E9-6618-75EF11A9C4B7}"/>
              </a:ext>
            </a:extLst>
          </p:cNvPr>
          <p:cNvSpPr txBox="1"/>
          <p:nvPr/>
        </p:nvSpPr>
        <p:spPr>
          <a:xfrm>
            <a:off x="809191" y="5406997"/>
            <a:ext cx="6636618" cy="949171"/>
          </a:xfrm>
          <a:prstGeom prst="rect">
            <a:avLst/>
          </a:prstGeom>
          <a:noFill/>
        </p:spPr>
        <p:txBody>
          <a:bodyPr wrap="square" rtlCol="0">
            <a:spAutoFit/>
          </a:bodyPr>
          <a:lstStyle/>
          <a:p>
            <a:pPr>
              <a:lnSpc>
                <a:spcPct val="120000"/>
              </a:lnSpc>
            </a:pPr>
            <a:r>
              <a:rPr kumimoji="1" lang="en-US" altLang="zh-CN" sz="2400" b="1" dirty="0"/>
              <a:t>Example</a:t>
            </a:r>
          </a:p>
          <a:p>
            <a:pPr marL="285750" indent="-285750">
              <a:lnSpc>
                <a:spcPct val="120000"/>
              </a:lnSpc>
              <a:buFont typeface="Arial" panose="020B0604020202020204" pitchFamily="34" charset="0"/>
              <a:buChar char="•"/>
            </a:pPr>
            <a:r>
              <a:rPr kumimoji="1" lang="en-US" altLang="zh-CN" sz="2400" dirty="0"/>
              <a:t>Continued execution of a binary function</a:t>
            </a:r>
          </a:p>
        </p:txBody>
      </p:sp>
      <p:sp>
        <p:nvSpPr>
          <p:cNvPr id="10" name="页脚占位符 9">
            <a:extLst>
              <a:ext uri="{FF2B5EF4-FFF2-40B4-BE49-F238E27FC236}">
                <a16:creationId xmlns:a16="http://schemas.microsoft.com/office/drawing/2014/main" id="{B4481C92-C507-9B05-FA0F-26D30C11BC34}"/>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9421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B8E6F-B140-B4A8-3839-EF73DA25A509}"/>
              </a:ext>
            </a:extLst>
          </p:cNvPr>
          <p:cNvSpPr>
            <a:spLocks noGrp="1"/>
          </p:cNvSpPr>
          <p:nvPr>
            <p:ph type="title"/>
          </p:nvPr>
        </p:nvSpPr>
        <p:spPr/>
        <p:txBody>
          <a:bodyPr>
            <a:normAutofit/>
          </a:bodyPr>
          <a:lstStyle/>
          <a:p>
            <a:pPr lvl="0" algn="l"/>
            <a:r>
              <a:rPr lang="en-US" sz="4400" b="1" dirty="0">
                <a:solidFill>
                  <a:srgbClr val="008000"/>
                </a:solidFill>
                <a:latin typeface="Calibri"/>
                <a:ea typeface="宋体"/>
              </a:rPr>
              <a:t>Use Functions as Arguments</a:t>
            </a:r>
            <a:endParaRPr lang="en-US" b="0" i="0" strike="noStrike" dirty="0">
              <a:solidFill>
                <a:srgbClr val="333333"/>
              </a:solidFill>
              <a:effectLst/>
              <a:latin typeface="Arial"/>
            </a:endParaRPr>
          </a:p>
        </p:txBody>
      </p:sp>
      <p:sp>
        <p:nvSpPr>
          <p:cNvPr id="7" name="文本框 6">
            <a:extLst>
              <a:ext uri="{FF2B5EF4-FFF2-40B4-BE49-F238E27FC236}">
                <a16:creationId xmlns:a16="http://schemas.microsoft.com/office/drawing/2014/main" id="{57605FF5-9FD5-C549-2869-44D0AACF7033}"/>
              </a:ext>
            </a:extLst>
          </p:cNvPr>
          <p:cNvSpPr txBox="1"/>
          <p:nvPr/>
        </p:nvSpPr>
        <p:spPr>
          <a:xfrm>
            <a:off x="658800" y="1295623"/>
            <a:ext cx="10062030" cy="461665"/>
          </a:xfrm>
          <a:prstGeom prst="rect">
            <a:avLst/>
          </a:prstGeom>
          <a:noFill/>
        </p:spPr>
        <p:txBody>
          <a:bodyPr wrap="square">
            <a:spAutoFit/>
          </a:bodyPr>
          <a:lstStyle/>
          <a:p>
            <a:pPr algn="l"/>
            <a:r>
              <a:rPr lang="en" altLang="zh-CN" sz="2400" b="0" i="0" u="none" strike="noStrike" dirty="0">
                <a:solidFill>
                  <a:srgbClr val="333333"/>
                </a:solidFill>
                <a:effectLst/>
              </a:rPr>
              <a:t>Functions can be used as arguments </a:t>
            </a:r>
            <a:endParaRPr lang="en" altLang="zh-CN" sz="2400" dirty="0">
              <a:solidFill>
                <a:srgbClr val="333333"/>
              </a:solidFill>
            </a:endParaRPr>
          </a:p>
        </p:txBody>
      </p:sp>
      <p:sp>
        <p:nvSpPr>
          <p:cNvPr id="6" name="灯片编号占位符 5">
            <a:extLst>
              <a:ext uri="{FF2B5EF4-FFF2-40B4-BE49-F238E27FC236}">
                <a16:creationId xmlns:a16="http://schemas.microsoft.com/office/drawing/2014/main" id="{36A4D05D-3E68-958E-FCE0-047438F0709B}"/>
              </a:ext>
            </a:extLst>
          </p:cNvPr>
          <p:cNvSpPr>
            <a:spLocks noGrp="1"/>
          </p:cNvSpPr>
          <p:nvPr>
            <p:ph type="sldNum" idx="12"/>
          </p:nvPr>
        </p:nvSpPr>
        <p:spPr/>
        <p:txBody>
          <a:bodyPr/>
          <a:lstStyle/>
          <a:p>
            <a:fld id="{A8BFD892-19CF-40FE-AA39-9B63D021762D}" type="slidenum">
              <a:rPr lang="en-US" altLang="zh-CN" smtClean="0"/>
              <a:t>31</a:t>
            </a:fld>
            <a:endParaRPr lang="zh-CN"/>
          </a:p>
        </p:txBody>
      </p:sp>
      <p:pic>
        <p:nvPicPr>
          <p:cNvPr id="4" name="图片 3">
            <a:extLst>
              <a:ext uri="{FF2B5EF4-FFF2-40B4-BE49-F238E27FC236}">
                <a16:creationId xmlns:a16="http://schemas.microsoft.com/office/drawing/2014/main" id="{51DA7206-16AD-8A7B-3B02-17BD0517A6A7}"/>
              </a:ext>
            </a:extLst>
          </p:cNvPr>
          <p:cNvPicPr>
            <a:picLocks noChangeAspect="1"/>
          </p:cNvPicPr>
          <p:nvPr/>
        </p:nvPicPr>
        <p:blipFill>
          <a:blip r:embed="rId3"/>
          <a:stretch>
            <a:fillRect/>
          </a:stretch>
        </p:blipFill>
        <p:spPr>
          <a:xfrm>
            <a:off x="658798" y="3780489"/>
            <a:ext cx="5346700" cy="2463800"/>
          </a:xfrm>
          <a:prstGeom prst="rect">
            <a:avLst/>
          </a:prstGeom>
        </p:spPr>
      </p:pic>
      <mc:AlternateContent xmlns:mc="http://schemas.openxmlformats.org/markup-compatibility/2006" xmlns:a14="http://schemas.microsoft.com/office/drawing/2010/main">
        <mc:Choice Requires="a14">
          <p:sp>
            <p:nvSpPr>
              <p:cNvPr id="9" name="内容占位符 5">
                <a:extLst>
                  <a:ext uri="{FF2B5EF4-FFF2-40B4-BE49-F238E27FC236}">
                    <a16:creationId xmlns:a16="http://schemas.microsoft.com/office/drawing/2014/main" id="{C9426DCA-AC67-3622-DCA3-11F8A4880961}"/>
                  </a:ext>
                </a:extLst>
              </p:cNvPr>
              <p:cNvSpPr txBox="1">
                <a:spLocks/>
              </p:cNvSpPr>
              <p:nvPr/>
            </p:nvSpPr>
            <p:spPr>
              <a:xfrm>
                <a:off x="658799" y="1848719"/>
                <a:ext cx="11191875" cy="3163670"/>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charset="0"/>
                  <a:buChar char="•"/>
                  <a:defRPr sz="2800" kern="1200">
                    <a:solidFill>
                      <a:schemeClr val="tx1"/>
                    </a:solidFill>
                    <a:latin typeface="Calibri"/>
                    <a:ea typeface="宋体"/>
                  </a:defRPr>
                </a:lvl1pPr>
                <a:lvl2pPr marL="685800" lvl="1" indent="-228600" algn="l" defTabSz="914400">
                  <a:lnSpc>
                    <a:spcPct val="90000"/>
                  </a:lnSpc>
                  <a:spcBef>
                    <a:spcPts val="500"/>
                  </a:spcBef>
                  <a:buFont typeface="Arial" charset="0"/>
                  <a:buChar char="•"/>
                  <a:defRPr sz="2400" kern="1200">
                    <a:solidFill>
                      <a:schemeClr val="tx1"/>
                    </a:solidFill>
                    <a:latin typeface="Calibri"/>
                    <a:ea typeface="宋体"/>
                  </a:defRPr>
                </a:lvl2pPr>
                <a:lvl3pPr marL="1143000" lvl="2" indent="-228600" algn="l" defTabSz="914400">
                  <a:lnSpc>
                    <a:spcPct val="90000"/>
                  </a:lnSpc>
                  <a:spcBef>
                    <a:spcPts val="500"/>
                  </a:spcBef>
                  <a:buFont typeface="Arial" charset="0"/>
                  <a:buChar char="•"/>
                  <a:defRPr sz="2000" kern="1200">
                    <a:solidFill>
                      <a:schemeClr val="tx1"/>
                    </a:solidFill>
                    <a:latin typeface="Calibri"/>
                    <a:ea typeface="宋体"/>
                  </a:defRPr>
                </a:lvl3pPr>
                <a:lvl4pPr marL="1600200" lvl="3" indent="-228600" algn="l" defTabSz="914400">
                  <a:lnSpc>
                    <a:spcPct val="90000"/>
                  </a:lnSpc>
                  <a:spcBef>
                    <a:spcPts val="500"/>
                  </a:spcBef>
                  <a:buFont typeface="Arial" charset="0"/>
                  <a:buChar char="•"/>
                  <a:defRPr sz="1800" kern="1200">
                    <a:solidFill>
                      <a:schemeClr val="tx1"/>
                    </a:solidFill>
                    <a:latin typeface="Calibri"/>
                    <a:ea typeface="宋体"/>
                  </a:defRPr>
                </a:lvl4pPr>
                <a:lvl5pPr marL="2057400" lvl="4" indent="-228600" algn="l" defTabSz="914400">
                  <a:lnSpc>
                    <a:spcPct val="90000"/>
                  </a:lnSpc>
                  <a:spcBef>
                    <a:spcPts val="500"/>
                  </a:spcBef>
                  <a:buFont typeface="Arial" charset="0"/>
                  <a:buChar char="•"/>
                  <a:defRPr sz="1800" kern="1200">
                    <a:solidFill>
                      <a:schemeClr val="tx1"/>
                    </a:solidFill>
                    <a:latin typeface="Calibri"/>
                    <a:ea typeface="宋体"/>
                  </a:defRPr>
                </a:lvl5pPr>
                <a:lvl6pPr marL="2514600" lvl="5" indent="-228600" algn="l" defTabSz="914400">
                  <a:lnSpc>
                    <a:spcPct val="90000"/>
                  </a:lnSpc>
                  <a:spcBef>
                    <a:spcPts val="500"/>
                  </a:spcBef>
                  <a:buFont typeface="Arial" charset="0"/>
                  <a:buChar char="•"/>
                  <a:defRPr sz="1800" kern="1200">
                    <a:solidFill>
                      <a:schemeClr val="tx1"/>
                    </a:solidFill>
                    <a:latin typeface="Calibri"/>
                    <a:ea typeface="宋体"/>
                  </a:defRPr>
                </a:lvl6pPr>
                <a:lvl7pPr marL="2971800" lvl="6" indent="-228600" algn="l" defTabSz="914400">
                  <a:lnSpc>
                    <a:spcPct val="90000"/>
                  </a:lnSpc>
                  <a:spcBef>
                    <a:spcPts val="500"/>
                  </a:spcBef>
                  <a:buFont typeface="Arial" charset="0"/>
                  <a:buChar char="•"/>
                  <a:defRPr sz="1800" kern="1200">
                    <a:solidFill>
                      <a:schemeClr val="tx1"/>
                    </a:solidFill>
                    <a:latin typeface="Calibri"/>
                    <a:ea typeface="宋体"/>
                  </a:defRPr>
                </a:lvl7pPr>
                <a:lvl8pPr marL="3429000" lvl="7" indent="-228600" algn="l" defTabSz="914400">
                  <a:lnSpc>
                    <a:spcPct val="90000"/>
                  </a:lnSpc>
                  <a:spcBef>
                    <a:spcPts val="500"/>
                  </a:spcBef>
                  <a:buFont typeface="Arial" charset="0"/>
                  <a:buChar char="•"/>
                  <a:defRPr sz="1800" kern="1200">
                    <a:solidFill>
                      <a:schemeClr val="tx1"/>
                    </a:solidFill>
                    <a:latin typeface="Calibri"/>
                    <a:ea typeface="宋体"/>
                  </a:defRPr>
                </a:lvl8pPr>
                <a:lvl9pPr marL="3886200" lvl="8" indent="-228600" algn="l" defTabSz="914400">
                  <a:lnSpc>
                    <a:spcPct val="90000"/>
                  </a:lnSpc>
                  <a:spcBef>
                    <a:spcPts val="500"/>
                  </a:spcBef>
                  <a:buFont typeface="Arial" charset="0"/>
                  <a:buChar char="•"/>
                  <a:defRPr sz="1800" kern="1200">
                    <a:solidFill>
                      <a:schemeClr val="tx1"/>
                    </a:solidFill>
                    <a:latin typeface="Calibri"/>
                    <a:ea typeface="宋体"/>
                  </a:defRPr>
                </a:lvl9pPr>
              </a:lstStyle>
              <a:p>
                <a:pPr marL="0" indent="0">
                  <a:lnSpc>
                    <a:spcPct val="120000"/>
                  </a:lnSpc>
                  <a:spcBef>
                    <a:spcPts val="0"/>
                  </a:spcBef>
                  <a:buFont typeface="Arial" charset="0"/>
                  <a:buNone/>
                </a:pPr>
                <a:r>
                  <a:rPr lang="en" sz="2400" b="1" dirty="0">
                    <a:solidFill>
                      <a:srgbClr val="333333"/>
                    </a:solidFill>
                  </a:rPr>
                  <a:t>Example: </a:t>
                </a:r>
                <a:r>
                  <a:rPr lang="en" sz="2400" dirty="0">
                    <a:solidFill>
                      <a:srgbClr val="333333"/>
                    </a:solidFill>
                  </a:rPr>
                  <a:t>built-in function map</a:t>
                </a:r>
              </a:p>
              <a:p>
                <a:pPr marL="0" indent="0">
                  <a:lnSpc>
                    <a:spcPct val="120000"/>
                  </a:lnSpc>
                  <a:spcBef>
                    <a:spcPts val="0"/>
                  </a:spcBef>
                  <a:buNone/>
                </a:pPr>
                <a:endParaRPr lang="en" sz="2400" dirty="0">
                  <a:solidFill>
                    <a:srgbClr val="333333"/>
                  </a:solidFill>
                </a:endParaRPr>
              </a:p>
              <a:p>
                <a:pPr>
                  <a:lnSpc>
                    <a:spcPct val="120000"/>
                  </a:lnSpc>
                  <a:spcBef>
                    <a:spcPts val="0"/>
                  </a:spcBef>
                </a:pPr>
                <a:r>
                  <a:rPr lang="en" sz="2400" dirty="0">
                    <a:solidFill>
                      <a:srgbClr val="333333"/>
                    </a:solidFill>
                  </a:rPr>
                  <a:t>Call function on every item of the collection and return the new list</a:t>
                </a:r>
              </a:p>
              <a:p>
                <a:pPr marL="0" indent="0">
                  <a:lnSpc>
                    <a:spcPct val="120000"/>
                  </a:lnSpc>
                  <a:spcBef>
                    <a:spcPts val="0"/>
                  </a:spcBef>
                  <a:buNone/>
                </a:pPr>
                <a14:m>
                  <m:oMath xmlns:m="http://schemas.openxmlformats.org/officeDocument/2006/math">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𝟎</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𝟏</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𝟐</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𝟑</m:t>
                        </m:r>
                      </m:sub>
                    </m:sSub>
                    <m:r>
                      <a:rPr kumimoji="1" lang="en-US" altLang="zh-CN" sz="2400" b="1" i="1" smtClean="0">
                        <a:latin typeface="Cambria Math" panose="02040503050406030204" pitchFamily="18" charset="0"/>
                      </a:rPr>
                      <m:t>, …</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𝒏</m:t>
                        </m:r>
                        <m:r>
                          <a:rPr kumimoji="1" lang="en-US" altLang="zh-CN" sz="2400" b="1" i="1" smtClean="0">
                            <a:latin typeface="Cambria Math" panose="02040503050406030204" pitchFamily="18" charset="0"/>
                          </a:rPr>
                          <m:t>−</m:t>
                        </m:r>
                        <m:r>
                          <a:rPr kumimoji="1" lang="en-US" altLang="zh-CN" sz="2400" b="1" i="1" smtClean="0">
                            <a:latin typeface="Cambria Math" panose="02040503050406030204" pitchFamily="18" charset="0"/>
                          </a:rPr>
                          <m:t>𝟏</m:t>
                        </m:r>
                      </m:sub>
                    </m:sSub>
                  </m:oMath>
                </a14:m>
                <a:r>
                  <a:rPr lang="en" sz="2400" dirty="0">
                    <a:solidFill>
                      <a:srgbClr val="333333"/>
                    </a:solidFill>
                  </a:rPr>
                  <a:t> -&gt; </a:t>
                </a:r>
                <a14:m>
                  <m:oMath xmlns:m="http://schemas.openxmlformats.org/officeDocument/2006/math">
                    <m:r>
                      <a:rPr kumimoji="1" lang="en-US" altLang="zh-CN" sz="2400" b="1" i="1" smtClean="0">
                        <a:latin typeface="Cambria Math" panose="02040503050406030204" pitchFamily="18" charset="0"/>
                      </a:rPr>
                      <m:t>𝒇</m:t>
                    </m:r>
                    <m:r>
                      <a:rPr kumimoji="1" lang="en-US" altLang="zh-CN" sz="2400" b="1" i="1" smtClean="0">
                        <a:latin typeface="Cambria Math" panose="02040503050406030204" pitchFamily="18" charset="0"/>
                      </a:rPr>
                      <m:t>(</m:t>
                    </m:r>
                    <m:sSub>
                      <m:sSubPr>
                        <m:ctrlPr>
                          <a:rPr kumimoji="1" lang="en-US" altLang="zh-CN" sz="2400" b="1" i="1">
                            <a:latin typeface="Cambria Math" panose="02040503050406030204" pitchFamily="18" charset="0"/>
                          </a:rPr>
                        </m:ctrlPr>
                      </m:sSubPr>
                      <m:e>
                        <m:r>
                          <a:rPr kumimoji="1" lang="en-US" altLang="zh-CN" sz="2400" b="1" i="1">
                            <a:latin typeface="Cambria Math" panose="02040503050406030204" pitchFamily="18" charset="0"/>
                          </a:rPr>
                          <m:t>𝒂</m:t>
                        </m:r>
                      </m:e>
                      <m:sub>
                        <m:r>
                          <a:rPr kumimoji="1" lang="en-US" altLang="zh-CN" sz="2400" b="1" i="1">
                            <a:latin typeface="Cambria Math" panose="02040503050406030204" pitchFamily="18" charset="0"/>
                          </a:rPr>
                          <m:t>𝟎</m:t>
                        </m:r>
                      </m:sub>
                    </m:sSub>
                    <m:r>
                      <a:rPr kumimoji="1" lang="en-US" altLang="zh-CN" sz="2400" b="1" i="1" smtClean="0">
                        <a:latin typeface="Cambria Math" panose="02040503050406030204" pitchFamily="18" charset="0"/>
                      </a:rPr>
                      <m:t>)</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𝒇</m:t>
                    </m:r>
                    <m:r>
                      <a:rPr kumimoji="1" lang="en-US" altLang="zh-CN" sz="2400" b="1" i="1">
                        <a:latin typeface="Cambria Math" panose="02040503050406030204" pitchFamily="18" charset="0"/>
                      </a:rPr>
                      <m:t>(</m:t>
                    </m:r>
                    <m:sSub>
                      <m:sSubPr>
                        <m:ctrlPr>
                          <a:rPr kumimoji="1" lang="en-US" altLang="zh-CN" sz="2400" b="1" i="1">
                            <a:latin typeface="Cambria Math" panose="02040503050406030204" pitchFamily="18" charset="0"/>
                          </a:rPr>
                        </m:ctrlPr>
                      </m:sSubPr>
                      <m:e>
                        <m:r>
                          <a:rPr kumimoji="1" lang="en-US" altLang="zh-CN" sz="2400" b="1" i="1">
                            <a:latin typeface="Cambria Math" panose="02040503050406030204" pitchFamily="18" charset="0"/>
                          </a:rPr>
                          <m:t>𝒂</m:t>
                        </m:r>
                      </m:e>
                      <m:sub>
                        <m:r>
                          <a:rPr kumimoji="1" lang="en-US" altLang="zh-CN" sz="2400" b="1" i="1">
                            <a:latin typeface="Cambria Math" panose="02040503050406030204" pitchFamily="18" charset="0"/>
                          </a:rPr>
                          <m:t>𝟏</m:t>
                        </m:r>
                      </m:sub>
                    </m:sSub>
                    <m:r>
                      <a:rPr kumimoji="1" lang="en-US" altLang="zh-CN" sz="2400" b="1" i="1" smtClean="0">
                        <a:latin typeface="Cambria Math" panose="02040503050406030204" pitchFamily="18" charset="0"/>
                      </a:rPr>
                      <m:t>)</m:t>
                    </m:r>
                    <m:r>
                      <a:rPr kumimoji="1" lang="en-US" altLang="zh-CN" sz="2400" b="1" i="1">
                        <a:latin typeface="Cambria Math" panose="02040503050406030204" pitchFamily="18" charset="0"/>
                      </a:rPr>
                      <m:t>,</m:t>
                    </m:r>
                    <m:sSub>
                      <m:sSubPr>
                        <m:ctrlPr>
                          <a:rPr kumimoji="1" lang="en-US" altLang="zh-CN" sz="2400" b="1" i="1">
                            <a:latin typeface="Cambria Math" panose="02040503050406030204" pitchFamily="18" charset="0"/>
                          </a:rPr>
                        </m:ctrlPr>
                      </m:sSubPr>
                      <m:e>
                        <m:r>
                          <a:rPr kumimoji="1" lang="en-US" altLang="zh-CN" sz="2400" b="1" i="1">
                            <a:latin typeface="Cambria Math" panose="02040503050406030204" pitchFamily="18" charset="0"/>
                          </a:rPr>
                          <m:t>𝒇</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𝒂</m:t>
                        </m:r>
                      </m:e>
                      <m:sub>
                        <m:r>
                          <a:rPr kumimoji="1" lang="en-US" altLang="zh-CN" sz="2400" b="1" i="1">
                            <a:latin typeface="Cambria Math" panose="02040503050406030204" pitchFamily="18" charset="0"/>
                          </a:rPr>
                          <m:t>𝟐</m:t>
                        </m:r>
                      </m:sub>
                    </m:sSub>
                    <m:r>
                      <a:rPr kumimoji="1" lang="en-US" altLang="zh-CN" sz="2400" b="1" i="1" smtClean="0">
                        <a:latin typeface="Cambria Math" panose="02040503050406030204" pitchFamily="18" charset="0"/>
                      </a:rPr>
                      <m:t>)</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𝒇</m:t>
                    </m:r>
                    <m:r>
                      <a:rPr kumimoji="1" lang="en-US" altLang="zh-CN" sz="2400" b="1" i="1">
                        <a:latin typeface="Cambria Math" panose="02040503050406030204" pitchFamily="18" charset="0"/>
                      </a:rPr>
                      <m:t>(</m:t>
                    </m:r>
                    <m:sSub>
                      <m:sSubPr>
                        <m:ctrlPr>
                          <a:rPr kumimoji="1" lang="en-US" altLang="zh-CN" sz="2400" b="1" i="1">
                            <a:latin typeface="Cambria Math" panose="02040503050406030204" pitchFamily="18" charset="0"/>
                          </a:rPr>
                        </m:ctrlPr>
                      </m:sSubPr>
                      <m:e>
                        <m:r>
                          <a:rPr kumimoji="1" lang="en-US" altLang="zh-CN" sz="2400" b="1" i="1">
                            <a:latin typeface="Cambria Math" panose="02040503050406030204" pitchFamily="18" charset="0"/>
                          </a:rPr>
                          <m:t>𝒂</m:t>
                        </m:r>
                      </m:e>
                      <m:sub>
                        <m:r>
                          <a:rPr kumimoji="1" lang="en-US" altLang="zh-CN" sz="2400" b="1" i="1">
                            <a:latin typeface="Cambria Math" panose="02040503050406030204" pitchFamily="18" charset="0"/>
                          </a:rPr>
                          <m:t>𝟑</m:t>
                        </m:r>
                      </m:sub>
                    </m:sSub>
                    <m:r>
                      <a:rPr kumimoji="1" lang="en-US" altLang="zh-CN" sz="2400" b="1" i="1" smtClean="0">
                        <a:latin typeface="Cambria Math" panose="02040503050406030204" pitchFamily="18" charset="0"/>
                      </a:rPr>
                      <m:t>)</m:t>
                    </m:r>
                    <m:r>
                      <a:rPr kumimoji="1" lang="en-US" altLang="zh-CN" sz="2400" b="1" i="1">
                        <a:latin typeface="Cambria Math" panose="02040503050406030204" pitchFamily="18" charset="0"/>
                      </a:rPr>
                      <m:t>, …</m:t>
                    </m:r>
                    <m:r>
                      <a:rPr kumimoji="1" lang="en-US" altLang="zh-CN" sz="2400" b="1" i="1">
                        <a:latin typeface="Cambria Math" panose="02040503050406030204" pitchFamily="18" charset="0"/>
                      </a:rPr>
                      <m:t>𝒇</m:t>
                    </m:r>
                    <m:r>
                      <a:rPr kumimoji="1" lang="en-US" altLang="zh-CN" sz="2400" b="1" i="1">
                        <a:latin typeface="Cambria Math" panose="02040503050406030204" pitchFamily="18" charset="0"/>
                      </a:rPr>
                      <m:t>(</m:t>
                    </m:r>
                    <m:sSub>
                      <m:sSubPr>
                        <m:ctrlPr>
                          <a:rPr kumimoji="1" lang="en-US" altLang="zh-CN" sz="2400" b="1" i="1">
                            <a:latin typeface="Cambria Math" panose="02040503050406030204" pitchFamily="18" charset="0"/>
                          </a:rPr>
                        </m:ctrlPr>
                      </m:sSubPr>
                      <m:e>
                        <m:r>
                          <a:rPr kumimoji="1" lang="en-US" altLang="zh-CN" sz="2400" b="1" i="1">
                            <a:latin typeface="Cambria Math" panose="02040503050406030204" pitchFamily="18" charset="0"/>
                          </a:rPr>
                          <m:t>𝒂</m:t>
                        </m:r>
                      </m:e>
                      <m:sub>
                        <m:r>
                          <a:rPr kumimoji="1" lang="en-US" altLang="zh-CN" sz="2400" b="1" i="1">
                            <a:latin typeface="Cambria Math" panose="02040503050406030204" pitchFamily="18" charset="0"/>
                          </a:rPr>
                          <m:t>𝒏</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𝟏</m:t>
                        </m:r>
                      </m:sub>
                    </m:sSub>
                    <m:r>
                      <a:rPr kumimoji="1" lang="en-US" altLang="zh-CN" sz="2400" b="1" i="1" smtClean="0">
                        <a:latin typeface="Cambria Math" panose="02040503050406030204" pitchFamily="18" charset="0"/>
                      </a:rPr>
                      <m:t>)</m:t>
                    </m:r>
                  </m:oMath>
                </a14:m>
                <a:endParaRPr lang="en" sz="2400" dirty="0">
                  <a:solidFill>
                    <a:srgbClr val="333333"/>
                  </a:solidFill>
                </a:endParaRPr>
              </a:p>
            </p:txBody>
          </p:sp>
        </mc:Choice>
        <mc:Fallback xmlns="">
          <p:sp>
            <p:nvSpPr>
              <p:cNvPr id="9" name="内容占位符 5">
                <a:extLst>
                  <a:ext uri="{FF2B5EF4-FFF2-40B4-BE49-F238E27FC236}">
                    <a16:creationId xmlns:a16="http://schemas.microsoft.com/office/drawing/2014/main" id="{C9426DCA-AC67-3622-DCA3-11F8A4880961}"/>
                  </a:ext>
                </a:extLst>
              </p:cNvPr>
              <p:cNvSpPr txBox="1">
                <a:spLocks noRot="1" noChangeAspect="1" noMove="1" noResize="1" noEditPoints="1" noAdjustHandles="1" noChangeArrowheads="1" noChangeShapeType="1" noTextEdit="1"/>
              </p:cNvSpPr>
              <p:nvPr/>
            </p:nvSpPr>
            <p:spPr>
              <a:xfrm>
                <a:off x="658799" y="1848719"/>
                <a:ext cx="11191875" cy="3163670"/>
              </a:xfrm>
              <a:prstGeom prst="rect">
                <a:avLst/>
              </a:prstGeom>
              <a:blipFill>
                <a:blip r:embed="rId4"/>
                <a:stretch>
                  <a:fillRect l="-793"/>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9A8D6FA4-BD4C-F149-B95F-76D09DECF47A}"/>
              </a:ext>
            </a:extLst>
          </p:cNvPr>
          <p:cNvPicPr>
            <a:picLocks noChangeAspect="1"/>
          </p:cNvPicPr>
          <p:nvPr/>
        </p:nvPicPr>
        <p:blipFill rotWithShape="1">
          <a:blip r:embed="rId5"/>
          <a:srcRect r="40748"/>
          <a:stretch/>
        </p:blipFill>
        <p:spPr>
          <a:xfrm>
            <a:off x="658798" y="2357152"/>
            <a:ext cx="6250758" cy="407223"/>
          </a:xfrm>
          <a:prstGeom prst="rect">
            <a:avLst/>
          </a:prstGeom>
        </p:spPr>
      </p:pic>
      <p:sp>
        <p:nvSpPr>
          <p:cNvPr id="3" name="文本框 2">
            <a:extLst>
              <a:ext uri="{FF2B5EF4-FFF2-40B4-BE49-F238E27FC236}">
                <a16:creationId xmlns:a16="http://schemas.microsoft.com/office/drawing/2014/main" id="{60A1FE97-3A24-A64D-200B-62DCFB31DC2A}"/>
              </a:ext>
            </a:extLst>
          </p:cNvPr>
          <p:cNvSpPr txBox="1"/>
          <p:nvPr/>
        </p:nvSpPr>
        <p:spPr>
          <a:xfrm>
            <a:off x="6005499" y="4021916"/>
            <a:ext cx="6186502" cy="1974067"/>
          </a:xfrm>
          <a:prstGeom prst="rect">
            <a:avLst/>
          </a:prstGeom>
          <a:noFill/>
        </p:spPr>
        <p:txBody>
          <a:bodyPr wrap="square">
            <a:spAutoFit/>
          </a:bodyPr>
          <a:lstStyle/>
          <a:p>
            <a:pPr algn="l">
              <a:lnSpc>
                <a:spcPct val="130000"/>
              </a:lnSpc>
            </a:pPr>
            <a:r>
              <a:rPr lang="en" altLang="zh-CN" sz="2400" dirty="0">
                <a:solidFill>
                  <a:srgbClr val="333333"/>
                </a:solidFill>
              </a:rPr>
              <a:t>Observe: </a:t>
            </a:r>
          </a:p>
          <a:p>
            <a:pPr marL="342900" indent="-342900" algn="l">
              <a:lnSpc>
                <a:spcPct val="130000"/>
              </a:lnSpc>
              <a:buFont typeface="Arial" panose="020B0604020202020204" pitchFamily="34" charset="0"/>
              <a:buChar char="•"/>
            </a:pPr>
            <a:r>
              <a:rPr lang="en" altLang="zh-CN" sz="2400" dirty="0">
                <a:solidFill>
                  <a:srgbClr val="333333"/>
                </a:solidFill>
              </a:rPr>
              <a:t>Function </a:t>
            </a:r>
            <a:r>
              <a:rPr lang="en" altLang="zh-CN" sz="2400" b="0" i="0" u="none" strike="noStrike" dirty="0">
                <a:solidFill>
                  <a:srgbClr val="333333"/>
                </a:solidFill>
                <a:effectLst/>
              </a:rPr>
              <a:t>only used once during function call</a:t>
            </a:r>
          </a:p>
          <a:p>
            <a:pPr algn="l">
              <a:lnSpc>
                <a:spcPct val="130000"/>
              </a:lnSpc>
            </a:pPr>
            <a:endParaRPr lang="en" altLang="zh-CN" sz="2400" dirty="0">
              <a:solidFill>
                <a:srgbClr val="FF0000"/>
              </a:solidFill>
            </a:endParaRPr>
          </a:p>
          <a:p>
            <a:pPr algn="l">
              <a:lnSpc>
                <a:spcPct val="130000"/>
              </a:lnSpc>
            </a:pPr>
            <a:r>
              <a:rPr lang="en" altLang="zh-CN" sz="2400" dirty="0">
                <a:solidFill>
                  <a:srgbClr val="FF0000"/>
                </a:solidFill>
              </a:rPr>
              <a:t>A permanent name is not always essential!</a:t>
            </a:r>
          </a:p>
        </p:txBody>
      </p:sp>
      <p:sp>
        <p:nvSpPr>
          <p:cNvPr id="8" name="页脚占位符 7">
            <a:extLst>
              <a:ext uri="{FF2B5EF4-FFF2-40B4-BE49-F238E27FC236}">
                <a16:creationId xmlns:a16="http://schemas.microsoft.com/office/drawing/2014/main" id="{69F7AD9B-451D-5CDE-9A43-B767B519A311}"/>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70783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B8E6F-B140-B4A8-3839-EF73DA25A509}"/>
              </a:ext>
            </a:extLst>
          </p:cNvPr>
          <p:cNvSpPr>
            <a:spLocks noGrp="1"/>
          </p:cNvSpPr>
          <p:nvPr>
            <p:ph type="title"/>
          </p:nvPr>
        </p:nvSpPr>
        <p:spPr/>
        <p:txBody>
          <a:bodyPr>
            <a:normAutofit/>
          </a:bodyPr>
          <a:lstStyle/>
          <a:p>
            <a:pPr lvl="0" algn="l"/>
            <a:r>
              <a:rPr lang="en-US" sz="4400" b="1" dirty="0">
                <a:solidFill>
                  <a:srgbClr val="008000"/>
                </a:solidFill>
                <a:latin typeface="Calibri"/>
                <a:ea typeface="宋体"/>
              </a:rPr>
              <a:t>Anonymous (Lambda) Function</a:t>
            </a:r>
          </a:p>
        </p:txBody>
      </p:sp>
      <p:pic>
        <p:nvPicPr>
          <p:cNvPr id="12" name="内容占位符 11">
            <a:extLst>
              <a:ext uri="{FF2B5EF4-FFF2-40B4-BE49-F238E27FC236}">
                <a16:creationId xmlns:a16="http://schemas.microsoft.com/office/drawing/2014/main" id="{A226E79D-EAB7-99B5-00FB-5D23004DDC62}"/>
              </a:ext>
            </a:extLst>
          </p:cNvPr>
          <p:cNvPicPr>
            <a:picLocks noGrp="1" noChangeAspect="1"/>
          </p:cNvPicPr>
          <p:nvPr>
            <p:ph idx="4294967295"/>
          </p:nvPr>
        </p:nvPicPr>
        <p:blipFill rotWithShape="1">
          <a:blip r:embed="rId3"/>
          <a:stretch/>
        </p:blipFill>
        <p:spPr>
          <a:xfrm>
            <a:off x="658799" y="2255699"/>
            <a:ext cx="10515600" cy="385762"/>
          </a:xfrm>
          <a:prstGeom prst="rect">
            <a:avLst/>
          </a:prstGeom>
        </p:spPr>
      </p:pic>
      <p:sp>
        <p:nvSpPr>
          <p:cNvPr id="5" name="文本框 4">
            <a:extLst>
              <a:ext uri="{FF2B5EF4-FFF2-40B4-BE49-F238E27FC236}">
                <a16:creationId xmlns:a16="http://schemas.microsoft.com/office/drawing/2014/main" id="{C1FA31D5-A174-6F16-91AD-9BE2DABB1D85}"/>
              </a:ext>
            </a:extLst>
          </p:cNvPr>
          <p:cNvSpPr txBox="1"/>
          <p:nvPr/>
        </p:nvSpPr>
        <p:spPr>
          <a:xfrm>
            <a:off x="658799" y="1194348"/>
            <a:ext cx="11021291" cy="461665"/>
          </a:xfrm>
          <a:prstGeom prst="rect">
            <a:avLst/>
          </a:prstGeom>
          <a:noFill/>
        </p:spPr>
        <p:txBody>
          <a:bodyPr wrap="square">
            <a:spAutoFit/>
          </a:bodyPr>
          <a:lstStyle/>
          <a:p>
            <a:pPr algn="l"/>
            <a:r>
              <a:rPr lang="en" sz="2400" dirty="0">
                <a:solidFill>
                  <a:srgbClr val="333333"/>
                </a:solidFill>
              </a:rPr>
              <a:t>A simplified way to create a function object without a name</a:t>
            </a:r>
            <a:endParaRPr lang="en" sz="2400" b="0" i="0" u="none" strike="noStrike" dirty="0">
              <a:solidFill>
                <a:srgbClr val="333333"/>
              </a:solidFill>
              <a:effectLst/>
            </a:endParaRPr>
          </a:p>
        </p:txBody>
      </p:sp>
      <p:sp>
        <p:nvSpPr>
          <p:cNvPr id="14" name="文本框 13">
            <a:extLst>
              <a:ext uri="{FF2B5EF4-FFF2-40B4-BE49-F238E27FC236}">
                <a16:creationId xmlns:a16="http://schemas.microsoft.com/office/drawing/2014/main" id="{C8805EB5-B6DE-9B47-BA2F-95909CCA32CB}"/>
              </a:ext>
            </a:extLst>
          </p:cNvPr>
          <p:cNvSpPr txBox="1"/>
          <p:nvPr/>
        </p:nvSpPr>
        <p:spPr>
          <a:xfrm>
            <a:off x="658799" y="1799229"/>
            <a:ext cx="6100762" cy="461665"/>
          </a:xfrm>
          <a:prstGeom prst="rect">
            <a:avLst/>
          </a:prstGeom>
          <a:noFill/>
        </p:spPr>
        <p:txBody>
          <a:bodyPr wrap="square">
            <a:spAutoFit/>
          </a:bodyPr>
          <a:lstStyle/>
          <a:p>
            <a:r>
              <a:rPr lang="en" sz="2400" b="1" i="0" u="none" strike="noStrike" dirty="0">
                <a:solidFill>
                  <a:srgbClr val="333333"/>
                </a:solidFill>
                <a:effectLst/>
              </a:rPr>
              <a:t>Syntax:</a:t>
            </a:r>
            <a:endParaRPr lang="zh-CN" sz="2400" b="1" dirty="0"/>
          </a:p>
        </p:txBody>
      </p:sp>
      <p:sp>
        <p:nvSpPr>
          <p:cNvPr id="15" name="文本框 14">
            <a:extLst>
              <a:ext uri="{FF2B5EF4-FFF2-40B4-BE49-F238E27FC236}">
                <a16:creationId xmlns:a16="http://schemas.microsoft.com/office/drawing/2014/main" id="{64270A9F-B4D1-C4C6-6185-9F26E542BB0F}"/>
              </a:ext>
            </a:extLst>
          </p:cNvPr>
          <p:cNvSpPr txBox="1"/>
          <p:nvPr/>
        </p:nvSpPr>
        <p:spPr>
          <a:xfrm>
            <a:off x="658799" y="2828835"/>
            <a:ext cx="11021291" cy="830997"/>
          </a:xfrm>
          <a:prstGeom prst="rect">
            <a:avLst/>
          </a:prstGeom>
          <a:noFill/>
        </p:spPr>
        <p:txBody>
          <a:bodyPr wrap="square">
            <a:spAutoFit/>
          </a:bodyPr>
          <a:lstStyle/>
          <a:p>
            <a:pPr marL="342900" indent="-342900" algn="l">
              <a:buFont typeface="Arial" charset="0"/>
              <a:buChar char="•"/>
            </a:pPr>
            <a:r>
              <a:rPr lang="en" sz="2400" b="0" i="0" u="none" strike="noStrike" dirty="0">
                <a:solidFill>
                  <a:srgbClr val="333333"/>
                </a:solidFill>
                <a:effectLst/>
              </a:rPr>
              <a:t>Any number of arguments</a:t>
            </a:r>
            <a:endParaRPr lang="en" sz="2400" dirty="0">
              <a:solidFill>
                <a:srgbClr val="333333"/>
              </a:solidFill>
            </a:endParaRPr>
          </a:p>
          <a:p>
            <a:pPr marL="342900" indent="-342900" algn="l">
              <a:buFont typeface="Arial" charset="0"/>
              <a:buChar char="•"/>
            </a:pPr>
            <a:r>
              <a:rPr lang="en" sz="2400" b="0" i="0" u="none" strike="noStrike" dirty="0">
                <a:solidFill>
                  <a:srgbClr val="333333"/>
                </a:solidFill>
                <a:effectLst/>
              </a:rPr>
              <a:t>Only one expression</a:t>
            </a:r>
          </a:p>
        </p:txBody>
      </p:sp>
      <p:pic>
        <p:nvPicPr>
          <p:cNvPr id="3" name="内容占位符 14">
            <a:extLst>
              <a:ext uri="{FF2B5EF4-FFF2-40B4-BE49-F238E27FC236}">
                <a16:creationId xmlns:a16="http://schemas.microsoft.com/office/drawing/2014/main" id="{A513C5A9-DC4E-58BF-11B8-0D62B3D08E00}"/>
              </a:ext>
            </a:extLst>
          </p:cNvPr>
          <p:cNvPicPr>
            <a:picLocks noChangeAspect="1"/>
          </p:cNvPicPr>
          <p:nvPr/>
        </p:nvPicPr>
        <p:blipFill rotWithShape="1">
          <a:blip r:embed="rId4"/>
          <a:srcRect l="7866" r="27037"/>
          <a:stretch/>
        </p:blipFill>
        <p:spPr>
          <a:xfrm>
            <a:off x="774700" y="4374333"/>
            <a:ext cx="6845300" cy="1014412"/>
          </a:xfrm>
          <a:prstGeom prst="rect">
            <a:avLst/>
          </a:prstGeom>
        </p:spPr>
      </p:pic>
      <p:sp>
        <p:nvSpPr>
          <p:cNvPr id="8" name="文本框 7">
            <a:extLst>
              <a:ext uri="{FF2B5EF4-FFF2-40B4-BE49-F238E27FC236}">
                <a16:creationId xmlns:a16="http://schemas.microsoft.com/office/drawing/2014/main" id="{607771AB-8FBE-F687-FE22-B9FEB0CBC5E5}"/>
              </a:ext>
            </a:extLst>
          </p:cNvPr>
          <p:cNvSpPr txBox="1"/>
          <p:nvPr/>
        </p:nvSpPr>
        <p:spPr>
          <a:xfrm>
            <a:off x="447662" y="3994165"/>
            <a:ext cx="1835944" cy="369332"/>
          </a:xfrm>
          <a:prstGeom prst="rect">
            <a:avLst/>
          </a:prstGeom>
          <a:noFill/>
        </p:spPr>
        <p:txBody>
          <a:bodyPr wrap="square">
            <a:spAutoFit/>
          </a:bodyPr>
          <a:lstStyle>
            <a:lvl1pPr lvl="0">
              <a:defRPr b="0" i="0" u="none" strike="noStrike">
                <a:solidFill>
                  <a:srgbClr val="FF0000"/>
                </a:solidFill>
                <a:effectLst/>
              </a:defRPr>
            </a:lvl1pPr>
          </a:lstStyle>
          <a:p>
            <a:r>
              <a:rPr lang="en" dirty="0"/>
              <a:t>Variable (name)</a:t>
            </a:r>
            <a:endParaRPr lang="zh-CN" dirty="0"/>
          </a:p>
        </p:txBody>
      </p:sp>
      <p:sp>
        <p:nvSpPr>
          <p:cNvPr id="9" name="矩形 8">
            <a:extLst>
              <a:ext uri="{FF2B5EF4-FFF2-40B4-BE49-F238E27FC236}">
                <a16:creationId xmlns:a16="http://schemas.microsoft.com/office/drawing/2014/main" id="{7E3C4FFD-966D-C8FC-10B6-F18B0F194A4C}"/>
              </a:ext>
            </a:extLst>
          </p:cNvPr>
          <p:cNvSpPr/>
          <p:nvPr/>
        </p:nvSpPr>
        <p:spPr>
          <a:xfrm>
            <a:off x="1023924" y="4363497"/>
            <a:ext cx="1028700" cy="369332"/>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10" name="矩形 9">
            <a:extLst>
              <a:ext uri="{FF2B5EF4-FFF2-40B4-BE49-F238E27FC236}">
                <a16:creationId xmlns:a16="http://schemas.microsoft.com/office/drawing/2014/main" id="{0B0B0207-C35C-3101-40F5-206BBFBDBF3B}"/>
              </a:ext>
            </a:extLst>
          </p:cNvPr>
          <p:cNvSpPr/>
          <p:nvPr/>
        </p:nvSpPr>
        <p:spPr>
          <a:xfrm>
            <a:off x="3359931" y="4358125"/>
            <a:ext cx="235743" cy="369332"/>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11" name="文本框 10">
            <a:extLst>
              <a:ext uri="{FF2B5EF4-FFF2-40B4-BE49-F238E27FC236}">
                <a16:creationId xmlns:a16="http://schemas.microsoft.com/office/drawing/2014/main" id="{C2543084-DAED-33AD-6FCE-A385D6380FBB}"/>
              </a:ext>
            </a:extLst>
          </p:cNvPr>
          <p:cNvSpPr txBox="1"/>
          <p:nvPr/>
        </p:nvSpPr>
        <p:spPr>
          <a:xfrm>
            <a:off x="2826530" y="3976308"/>
            <a:ext cx="1302543" cy="369332"/>
          </a:xfrm>
          <a:prstGeom prst="rect">
            <a:avLst/>
          </a:prstGeom>
          <a:noFill/>
        </p:spPr>
        <p:txBody>
          <a:bodyPr wrap="square">
            <a:spAutoFit/>
          </a:bodyPr>
          <a:lstStyle>
            <a:lvl1pPr lvl="0">
              <a:defRPr b="0" i="0" u="none" strike="noStrike">
                <a:solidFill>
                  <a:srgbClr val="FF0000"/>
                </a:solidFill>
                <a:effectLst/>
              </a:defRPr>
            </a:lvl1pPr>
          </a:lstStyle>
          <a:p>
            <a:r>
              <a:rPr lang="en" dirty="0"/>
              <a:t>Parameter</a:t>
            </a:r>
            <a:endParaRPr lang="zh-CN" dirty="0"/>
          </a:p>
        </p:txBody>
      </p:sp>
      <p:sp>
        <p:nvSpPr>
          <p:cNvPr id="13" name="矩形 12">
            <a:extLst>
              <a:ext uri="{FF2B5EF4-FFF2-40B4-BE49-F238E27FC236}">
                <a16:creationId xmlns:a16="http://schemas.microsoft.com/office/drawing/2014/main" id="{243C1842-DE0B-55AC-B715-36D5BC76455D}"/>
              </a:ext>
            </a:extLst>
          </p:cNvPr>
          <p:cNvSpPr/>
          <p:nvPr/>
        </p:nvSpPr>
        <p:spPr>
          <a:xfrm>
            <a:off x="3862375" y="4364355"/>
            <a:ext cx="809624" cy="369332"/>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16" name="文本框 15">
            <a:extLst>
              <a:ext uri="{FF2B5EF4-FFF2-40B4-BE49-F238E27FC236}">
                <a16:creationId xmlns:a16="http://schemas.microsoft.com/office/drawing/2014/main" id="{D588B735-5947-9D7A-E467-39F7BC01B027}"/>
              </a:ext>
            </a:extLst>
          </p:cNvPr>
          <p:cNvSpPr txBox="1"/>
          <p:nvPr/>
        </p:nvSpPr>
        <p:spPr>
          <a:xfrm>
            <a:off x="4732919" y="4363497"/>
            <a:ext cx="1835944" cy="369332"/>
          </a:xfrm>
          <a:prstGeom prst="rect">
            <a:avLst/>
          </a:prstGeom>
          <a:noFill/>
        </p:spPr>
        <p:txBody>
          <a:bodyPr wrap="square">
            <a:spAutoFit/>
          </a:bodyPr>
          <a:lstStyle>
            <a:lvl1pPr lvl="0">
              <a:defRPr b="0" i="0" u="none" strike="noStrike">
                <a:solidFill>
                  <a:srgbClr val="FF0000"/>
                </a:solidFill>
                <a:effectLst/>
              </a:defRPr>
            </a:lvl1pPr>
          </a:lstStyle>
          <a:p>
            <a:r>
              <a:rPr lang="en" dirty="0"/>
              <a:t>Returned value</a:t>
            </a:r>
            <a:endParaRPr lang="zh-CN" dirty="0"/>
          </a:p>
        </p:txBody>
      </p:sp>
      <p:sp>
        <p:nvSpPr>
          <p:cNvPr id="17" name="矩形 16">
            <a:extLst>
              <a:ext uri="{FF2B5EF4-FFF2-40B4-BE49-F238E27FC236}">
                <a16:creationId xmlns:a16="http://schemas.microsoft.com/office/drawing/2014/main" id="{1875B40B-608A-B306-47C4-3A69041908A5}"/>
              </a:ext>
            </a:extLst>
          </p:cNvPr>
          <p:cNvSpPr/>
          <p:nvPr/>
        </p:nvSpPr>
        <p:spPr>
          <a:xfrm>
            <a:off x="1937133" y="5004309"/>
            <a:ext cx="1315641" cy="369332"/>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18" name="文本框 17">
            <a:extLst>
              <a:ext uri="{FF2B5EF4-FFF2-40B4-BE49-F238E27FC236}">
                <a16:creationId xmlns:a16="http://schemas.microsoft.com/office/drawing/2014/main" id="{687C4618-15D9-57F2-70BD-991D19051548}"/>
              </a:ext>
            </a:extLst>
          </p:cNvPr>
          <p:cNvSpPr txBox="1"/>
          <p:nvPr/>
        </p:nvSpPr>
        <p:spPr>
          <a:xfrm>
            <a:off x="2283605" y="5445721"/>
            <a:ext cx="3626643" cy="369332"/>
          </a:xfrm>
          <a:prstGeom prst="rect">
            <a:avLst/>
          </a:prstGeom>
          <a:noFill/>
        </p:spPr>
        <p:txBody>
          <a:bodyPr wrap="square">
            <a:spAutoFit/>
          </a:bodyPr>
          <a:lstStyle>
            <a:lvl1pPr lvl="0">
              <a:defRPr b="0" i="0" u="none" strike="noStrike">
                <a:solidFill>
                  <a:srgbClr val="FF0000"/>
                </a:solidFill>
                <a:effectLst/>
              </a:defRPr>
            </a:lvl1pPr>
          </a:lstStyle>
          <a:p>
            <a:r>
              <a:rPr lang="en" dirty="0"/>
              <a:t>Call the function with the variable</a:t>
            </a:r>
            <a:endParaRPr lang="zh-CN" dirty="0"/>
          </a:p>
        </p:txBody>
      </p:sp>
      <p:pic>
        <p:nvPicPr>
          <p:cNvPr id="19" name="图片 18">
            <a:extLst>
              <a:ext uri="{FF2B5EF4-FFF2-40B4-BE49-F238E27FC236}">
                <a16:creationId xmlns:a16="http://schemas.microsoft.com/office/drawing/2014/main" id="{7CC82D0B-2B7A-AFDB-C169-F53DD00F3D62}"/>
              </a:ext>
            </a:extLst>
          </p:cNvPr>
          <p:cNvPicPr>
            <a:picLocks noChangeAspect="1"/>
          </p:cNvPicPr>
          <p:nvPr/>
        </p:nvPicPr>
        <p:blipFill rotWithShape="1">
          <a:blip r:embed="rId5"/>
          <a:srcRect l="7906" r="62597"/>
          <a:stretch/>
        </p:blipFill>
        <p:spPr>
          <a:xfrm>
            <a:off x="8465728" y="4374333"/>
            <a:ext cx="3087289" cy="1015154"/>
          </a:xfrm>
          <a:prstGeom prst="rect">
            <a:avLst/>
          </a:prstGeom>
        </p:spPr>
      </p:pic>
      <p:sp>
        <p:nvSpPr>
          <p:cNvPr id="20" name="上下箭头 19">
            <a:extLst>
              <a:ext uri="{FF2B5EF4-FFF2-40B4-BE49-F238E27FC236}">
                <a16:creationId xmlns:a16="http://schemas.microsoft.com/office/drawing/2014/main" id="{EFEDC705-F6EA-516F-0C60-0580E477E539}"/>
              </a:ext>
            </a:extLst>
          </p:cNvPr>
          <p:cNvSpPr/>
          <p:nvPr/>
        </p:nvSpPr>
        <p:spPr>
          <a:xfrm rot="5400000">
            <a:off x="7989292" y="4674068"/>
            <a:ext cx="237744" cy="444428"/>
          </a:xfrm>
          <a:prstGeom prst="upDownArrow">
            <a:avLst/>
          </a:prstGeom>
          <a:noFill/>
          <a:ln w="25400">
            <a:solidFill>
              <a:srgbClr val="00B050"/>
            </a:solidFill>
            <a:prstDash val="solid"/>
            <a:miter/>
          </a:ln>
        </p:spPr>
        <p:txBody>
          <a:bodyPr anchor="ctr"/>
          <a:lstStyle/>
          <a:p>
            <a:pPr algn="ctr"/>
            <a:endParaRPr lang="zh-CN">
              <a:solidFill>
                <a:schemeClr val="lt1"/>
              </a:solidFill>
            </a:endParaRPr>
          </a:p>
        </p:txBody>
      </p:sp>
      <p:sp>
        <p:nvSpPr>
          <p:cNvPr id="7" name="灯片编号占位符 6">
            <a:extLst>
              <a:ext uri="{FF2B5EF4-FFF2-40B4-BE49-F238E27FC236}">
                <a16:creationId xmlns:a16="http://schemas.microsoft.com/office/drawing/2014/main" id="{73C5E166-3BCE-C570-EB26-9BA8F4A7A60A}"/>
              </a:ext>
            </a:extLst>
          </p:cNvPr>
          <p:cNvSpPr>
            <a:spLocks noGrp="1"/>
          </p:cNvSpPr>
          <p:nvPr>
            <p:ph type="sldNum" idx="12"/>
          </p:nvPr>
        </p:nvSpPr>
        <p:spPr/>
        <p:txBody>
          <a:bodyPr/>
          <a:lstStyle/>
          <a:p>
            <a:fld id="{A8BFD892-19CF-40FE-AA39-9B63D021762D}" type="slidenum">
              <a:rPr lang="en-US" altLang="zh-CN" smtClean="0"/>
              <a:t>32</a:t>
            </a:fld>
            <a:endParaRPr lang="zh-CN"/>
          </a:p>
        </p:txBody>
      </p:sp>
      <p:sp>
        <p:nvSpPr>
          <p:cNvPr id="6" name="页脚占位符 5">
            <a:extLst>
              <a:ext uri="{FF2B5EF4-FFF2-40B4-BE49-F238E27FC236}">
                <a16:creationId xmlns:a16="http://schemas.microsoft.com/office/drawing/2014/main" id="{1867BB0E-23D9-D37F-6413-4D5F2BEFB397}"/>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1024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3" grpId="0" animBg="1"/>
      <p:bldP spid="16" grpId="0"/>
      <p:bldP spid="17" grpId="0" animBg="1"/>
      <p:bldP spid="18" grpId="0"/>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a:extLst>
              <a:ext uri="{FF2B5EF4-FFF2-40B4-BE49-F238E27FC236}">
                <a16:creationId xmlns:a16="http://schemas.microsoft.com/office/drawing/2014/main" id="{31D4A59C-C0DA-4F96-061E-DDB9737B0BC2}"/>
              </a:ext>
            </a:extLst>
          </p:cNvPr>
          <p:cNvSpPr>
            <a:spLocks noGrp="1"/>
          </p:cNvSpPr>
          <p:nvPr>
            <p:ph type="sldNum" idx="12"/>
          </p:nvPr>
        </p:nvSpPr>
        <p:spPr/>
        <p:txBody>
          <a:bodyPr/>
          <a:lstStyle/>
          <a:p>
            <a:fld id="{A8BFD892-19CF-40FE-AA39-9B63D021762D}" type="slidenum">
              <a:rPr lang="en-US" altLang="zh-CN" smtClean="0"/>
              <a:t>33</a:t>
            </a:fld>
            <a:endParaRPr lang="zh-CN"/>
          </a:p>
        </p:txBody>
      </p:sp>
      <p:sp>
        <p:nvSpPr>
          <p:cNvPr id="11" name="标题 1">
            <a:extLst>
              <a:ext uri="{FF2B5EF4-FFF2-40B4-BE49-F238E27FC236}">
                <a16:creationId xmlns:a16="http://schemas.microsoft.com/office/drawing/2014/main" id="{14A98D3B-B03A-7071-B7E2-BFEE423E76C1}"/>
              </a:ext>
            </a:extLst>
          </p:cNvPr>
          <p:cNvSpPr>
            <a:spLocks noGrp="1"/>
          </p:cNvSpPr>
          <p:nvPr>
            <p:ph type="title"/>
          </p:nvPr>
        </p:nvSpPr>
        <p:spPr>
          <a:xfrm>
            <a:off x="658799" y="421200"/>
            <a:ext cx="11017385" cy="763200"/>
          </a:xfrm>
        </p:spPr>
        <p:txBody>
          <a:bodyPr>
            <a:normAutofit/>
          </a:bodyPr>
          <a:lstStyle/>
          <a:p>
            <a:pPr lvl="0" algn="l"/>
            <a:r>
              <a:rPr lang="en-US" sz="4400" b="1" dirty="0">
                <a:solidFill>
                  <a:srgbClr val="008000"/>
                </a:solidFill>
                <a:latin typeface="Calibri"/>
                <a:ea typeface="宋体"/>
              </a:rPr>
              <a:t>Anonymous (Lambda) Function</a:t>
            </a:r>
          </a:p>
        </p:txBody>
      </p:sp>
      <p:sp>
        <p:nvSpPr>
          <p:cNvPr id="12" name="文本框 11">
            <a:extLst>
              <a:ext uri="{FF2B5EF4-FFF2-40B4-BE49-F238E27FC236}">
                <a16:creationId xmlns:a16="http://schemas.microsoft.com/office/drawing/2014/main" id="{325E00BF-A2F8-283B-9BEE-3BC967DAF995}"/>
              </a:ext>
            </a:extLst>
          </p:cNvPr>
          <p:cNvSpPr txBox="1"/>
          <p:nvPr/>
        </p:nvSpPr>
        <p:spPr>
          <a:xfrm>
            <a:off x="658799" y="1194348"/>
            <a:ext cx="11021291" cy="461665"/>
          </a:xfrm>
          <a:prstGeom prst="rect">
            <a:avLst/>
          </a:prstGeom>
          <a:noFill/>
        </p:spPr>
        <p:txBody>
          <a:bodyPr wrap="square">
            <a:spAutoFit/>
          </a:bodyPr>
          <a:lstStyle/>
          <a:p>
            <a:pPr algn="l"/>
            <a:r>
              <a:rPr lang="en" sz="2400" dirty="0">
                <a:solidFill>
                  <a:srgbClr val="333333"/>
                </a:solidFill>
              </a:rPr>
              <a:t>A simplified way to create a function object without a name</a:t>
            </a:r>
            <a:endParaRPr lang="en" sz="2400" b="0" i="0" u="none" strike="noStrike" dirty="0">
              <a:solidFill>
                <a:srgbClr val="333333"/>
              </a:solidFill>
              <a:effectLst/>
            </a:endParaRPr>
          </a:p>
        </p:txBody>
      </p:sp>
      <p:pic>
        <p:nvPicPr>
          <p:cNvPr id="13" name="图片 12">
            <a:extLst>
              <a:ext uri="{FF2B5EF4-FFF2-40B4-BE49-F238E27FC236}">
                <a16:creationId xmlns:a16="http://schemas.microsoft.com/office/drawing/2014/main" id="{FF14E3BF-27D2-5814-C184-9C2E96CFF384}"/>
              </a:ext>
            </a:extLst>
          </p:cNvPr>
          <p:cNvPicPr>
            <a:picLocks noChangeAspect="1"/>
          </p:cNvPicPr>
          <p:nvPr/>
        </p:nvPicPr>
        <p:blipFill rotWithShape="1">
          <a:blip r:embed="rId3"/>
          <a:srcRect r="29881"/>
          <a:stretch/>
        </p:blipFill>
        <p:spPr>
          <a:xfrm>
            <a:off x="1123390" y="1919221"/>
            <a:ext cx="2180426" cy="2133600"/>
          </a:xfrm>
          <a:prstGeom prst="rect">
            <a:avLst/>
          </a:prstGeom>
        </p:spPr>
      </p:pic>
      <p:pic>
        <p:nvPicPr>
          <p:cNvPr id="14" name="图片 13">
            <a:extLst>
              <a:ext uri="{FF2B5EF4-FFF2-40B4-BE49-F238E27FC236}">
                <a16:creationId xmlns:a16="http://schemas.microsoft.com/office/drawing/2014/main" id="{A7D14B71-6909-15FD-F63C-47A6FB1345C1}"/>
              </a:ext>
            </a:extLst>
          </p:cNvPr>
          <p:cNvPicPr>
            <a:picLocks noChangeAspect="1"/>
          </p:cNvPicPr>
          <p:nvPr/>
        </p:nvPicPr>
        <p:blipFill rotWithShape="1">
          <a:blip r:embed="rId4"/>
          <a:srcRect r="42437"/>
          <a:stretch/>
        </p:blipFill>
        <p:spPr>
          <a:xfrm>
            <a:off x="658799" y="4727713"/>
            <a:ext cx="3109609" cy="1441315"/>
          </a:xfrm>
          <a:prstGeom prst="rect">
            <a:avLst/>
          </a:prstGeom>
        </p:spPr>
      </p:pic>
      <p:pic>
        <p:nvPicPr>
          <p:cNvPr id="15" name="图片 14">
            <a:extLst>
              <a:ext uri="{FF2B5EF4-FFF2-40B4-BE49-F238E27FC236}">
                <a16:creationId xmlns:a16="http://schemas.microsoft.com/office/drawing/2014/main" id="{5858A9E7-B47C-5426-4EA7-7F9E9B3829B7}"/>
              </a:ext>
            </a:extLst>
          </p:cNvPr>
          <p:cNvPicPr>
            <a:picLocks noChangeAspect="1"/>
          </p:cNvPicPr>
          <p:nvPr/>
        </p:nvPicPr>
        <p:blipFill rotWithShape="1">
          <a:blip r:embed="rId5"/>
          <a:srcRect r="23366"/>
          <a:stretch/>
        </p:blipFill>
        <p:spPr>
          <a:xfrm>
            <a:off x="5020183" y="1919221"/>
            <a:ext cx="5322652" cy="1995718"/>
          </a:xfrm>
          <a:prstGeom prst="rect">
            <a:avLst/>
          </a:prstGeom>
        </p:spPr>
      </p:pic>
      <p:pic>
        <p:nvPicPr>
          <p:cNvPr id="16" name="图片 15">
            <a:extLst>
              <a:ext uri="{FF2B5EF4-FFF2-40B4-BE49-F238E27FC236}">
                <a16:creationId xmlns:a16="http://schemas.microsoft.com/office/drawing/2014/main" id="{D8AB82DD-5D63-1AFB-4219-5A7C933FEE2D}"/>
              </a:ext>
            </a:extLst>
          </p:cNvPr>
          <p:cNvPicPr>
            <a:picLocks noChangeAspect="1"/>
          </p:cNvPicPr>
          <p:nvPr/>
        </p:nvPicPr>
        <p:blipFill>
          <a:blip r:embed="rId6"/>
          <a:stretch>
            <a:fillRect/>
          </a:stretch>
        </p:blipFill>
        <p:spPr>
          <a:xfrm>
            <a:off x="5020183" y="4465381"/>
            <a:ext cx="5147051" cy="1627700"/>
          </a:xfrm>
          <a:prstGeom prst="rect">
            <a:avLst/>
          </a:prstGeom>
        </p:spPr>
      </p:pic>
      <p:sp>
        <p:nvSpPr>
          <p:cNvPr id="18" name="上下箭头 17">
            <a:extLst>
              <a:ext uri="{FF2B5EF4-FFF2-40B4-BE49-F238E27FC236}">
                <a16:creationId xmlns:a16="http://schemas.microsoft.com/office/drawing/2014/main" id="{E87AA7F7-B36C-5F48-56B8-5871BE1BB267}"/>
              </a:ext>
            </a:extLst>
          </p:cNvPr>
          <p:cNvSpPr/>
          <p:nvPr/>
        </p:nvSpPr>
        <p:spPr>
          <a:xfrm>
            <a:off x="2094731" y="4129642"/>
            <a:ext cx="237744" cy="444428"/>
          </a:xfrm>
          <a:prstGeom prst="upDownArrow">
            <a:avLst/>
          </a:prstGeom>
          <a:noFill/>
          <a:ln w="25400">
            <a:solidFill>
              <a:srgbClr val="00B050"/>
            </a:solidFill>
            <a:prstDash val="solid"/>
            <a:miter/>
          </a:ln>
        </p:spPr>
        <p:txBody>
          <a:bodyPr anchor="ctr"/>
          <a:lstStyle/>
          <a:p>
            <a:pPr algn="ctr"/>
            <a:endParaRPr lang="zh-CN">
              <a:solidFill>
                <a:schemeClr val="lt1"/>
              </a:solidFill>
            </a:endParaRPr>
          </a:p>
        </p:txBody>
      </p:sp>
      <p:sp>
        <p:nvSpPr>
          <p:cNvPr id="19" name="文本框 18">
            <a:extLst>
              <a:ext uri="{FF2B5EF4-FFF2-40B4-BE49-F238E27FC236}">
                <a16:creationId xmlns:a16="http://schemas.microsoft.com/office/drawing/2014/main" id="{C52C2DCF-382B-6E8F-DF71-88BE936C72BC}"/>
              </a:ext>
            </a:extLst>
          </p:cNvPr>
          <p:cNvSpPr txBox="1"/>
          <p:nvPr/>
        </p:nvSpPr>
        <p:spPr>
          <a:xfrm>
            <a:off x="5020184" y="3914939"/>
            <a:ext cx="5322652" cy="400110"/>
          </a:xfrm>
          <a:prstGeom prst="rect">
            <a:avLst/>
          </a:prstGeom>
          <a:noFill/>
        </p:spPr>
        <p:txBody>
          <a:bodyPr wrap="square">
            <a:spAutoFit/>
          </a:bodyPr>
          <a:lstStyle/>
          <a:p>
            <a:pPr algn="l"/>
            <a:r>
              <a:rPr lang="en" sz="2000" b="0" i="0" u="none" strike="noStrike" dirty="0">
                <a:solidFill>
                  <a:srgbClr val="333333"/>
                </a:solidFill>
                <a:effectLst/>
              </a:rPr>
              <a:t>Combined with conditional statement</a:t>
            </a:r>
          </a:p>
        </p:txBody>
      </p:sp>
      <p:sp>
        <p:nvSpPr>
          <p:cNvPr id="20" name="文本框 19">
            <a:extLst>
              <a:ext uri="{FF2B5EF4-FFF2-40B4-BE49-F238E27FC236}">
                <a16:creationId xmlns:a16="http://schemas.microsoft.com/office/drawing/2014/main" id="{958B6420-2F37-654A-E65E-45D0EC638125}"/>
              </a:ext>
            </a:extLst>
          </p:cNvPr>
          <p:cNvSpPr txBox="1"/>
          <p:nvPr/>
        </p:nvSpPr>
        <p:spPr>
          <a:xfrm>
            <a:off x="5020183" y="6076678"/>
            <a:ext cx="5322652" cy="400110"/>
          </a:xfrm>
          <a:prstGeom prst="rect">
            <a:avLst/>
          </a:prstGeom>
          <a:noFill/>
        </p:spPr>
        <p:txBody>
          <a:bodyPr wrap="square">
            <a:spAutoFit/>
          </a:bodyPr>
          <a:lstStyle/>
          <a:p>
            <a:pPr algn="l"/>
            <a:r>
              <a:rPr lang="en" sz="2000" dirty="0">
                <a:solidFill>
                  <a:srgbClr val="333333"/>
                </a:solidFill>
              </a:rPr>
              <a:t>Multiple outputs</a:t>
            </a:r>
            <a:endParaRPr lang="en" sz="2000" b="0" i="0" u="none" strike="noStrike" dirty="0">
              <a:solidFill>
                <a:srgbClr val="333333"/>
              </a:solidFill>
              <a:effectLst/>
            </a:endParaRPr>
          </a:p>
        </p:txBody>
      </p:sp>
      <p:sp>
        <p:nvSpPr>
          <p:cNvPr id="3" name="页脚占位符 2">
            <a:extLst>
              <a:ext uri="{FF2B5EF4-FFF2-40B4-BE49-F238E27FC236}">
                <a16:creationId xmlns:a16="http://schemas.microsoft.com/office/drawing/2014/main" id="{C61C79E9-01A1-1883-3CC6-10BB44B81EDF}"/>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115938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B8E6F-B140-B4A8-3839-EF73DA25A509}"/>
              </a:ext>
            </a:extLst>
          </p:cNvPr>
          <p:cNvSpPr>
            <a:spLocks noGrp="1"/>
          </p:cNvSpPr>
          <p:nvPr>
            <p:ph type="title"/>
          </p:nvPr>
        </p:nvSpPr>
        <p:spPr/>
        <p:txBody>
          <a:bodyPr>
            <a:normAutofit/>
          </a:bodyPr>
          <a:lstStyle/>
          <a:p>
            <a:pPr lvl="0" algn="l"/>
            <a:r>
              <a:rPr lang="en-US" sz="4400" b="1">
                <a:solidFill>
                  <a:srgbClr val="008000"/>
                </a:solidFill>
                <a:latin typeface="Calibri"/>
                <a:ea typeface="宋体"/>
              </a:rPr>
              <a:t>Use Lambda Function as Arguments</a:t>
            </a:r>
            <a:endParaRPr lang="en-US" b="0" i="0" strike="noStrike">
              <a:solidFill>
                <a:srgbClr val="333333"/>
              </a:solidFill>
              <a:effectLst/>
              <a:latin typeface="Arial"/>
            </a:endParaRPr>
          </a:p>
        </p:txBody>
      </p:sp>
      <p:sp>
        <p:nvSpPr>
          <p:cNvPr id="7" name="文本框 6">
            <a:extLst>
              <a:ext uri="{FF2B5EF4-FFF2-40B4-BE49-F238E27FC236}">
                <a16:creationId xmlns:a16="http://schemas.microsoft.com/office/drawing/2014/main" id="{57605FF5-9FD5-C549-2869-44D0AACF7033}"/>
              </a:ext>
            </a:extLst>
          </p:cNvPr>
          <p:cNvSpPr txBox="1"/>
          <p:nvPr/>
        </p:nvSpPr>
        <p:spPr>
          <a:xfrm>
            <a:off x="658800" y="1295623"/>
            <a:ext cx="10062030" cy="461665"/>
          </a:xfrm>
          <a:prstGeom prst="rect">
            <a:avLst/>
          </a:prstGeom>
          <a:noFill/>
        </p:spPr>
        <p:txBody>
          <a:bodyPr wrap="square">
            <a:spAutoFit/>
          </a:bodyPr>
          <a:lstStyle/>
          <a:p>
            <a:pPr algn="l"/>
            <a:r>
              <a:rPr lang="en" sz="2400" b="0" i="0" u="none" strike="noStrike" dirty="0">
                <a:solidFill>
                  <a:srgbClr val="333333"/>
                </a:solidFill>
                <a:effectLst/>
              </a:rPr>
              <a:t>Functions can be used as arguments </a:t>
            </a:r>
            <a:endParaRPr lang="en" sz="2400" dirty="0">
              <a:solidFill>
                <a:srgbClr val="333333"/>
              </a:solidFill>
            </a:endParaRPr>
          </a:p>
        </p:txBody>
      </p:sp>
      <mc:AlternateContent xmlns:mc="http://schemas.openxmlformats.org/markup-compatibility/2006" xmlns:a14="http://schemas.microsoft.com/office/drawing/2010/main">
        <mc:Choice Requires="a14">
          <p:sp>
            <p:nvSpPr>
              <p:cNvPr id="8" name="内容占位符 5">
                <a:extLst>
                  <a:ext uri="{FF2B5EF4-FFF2-40B4-BE49-F238E27FC236}">
                    <a16:creationId xmlns:a16="http://schemas.microsoft.com/office/drawing/2014/main" id="{DB86B900-97A4-D633-026E-AE0832C20AC8}"/>
                  </a:ext>
                </a:extLst>
              </p:cNvPr>
              <p:cNvSpPr txBox="1">
                <a:spLocks/>
              </p:cNvSpPr>
              <p:nvPr/>
            </p:nvSpPr>
            <p:spPr>
              <a:xfrm>
                <a:off x="658799" y="1848719"/>
                <a:ext cx="11191875" cy="3163670"/>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charset="0"/>
                  <a:buChar char="•"/>
                  <a:defRPr sz="2800" kern="1200">
                    <a:solidFill>
                      <a:schemeClr val="tx1"/>
                    </a:solidFill>
                    <a:latin typeface="Calibri"/>
                    <a:ea typeface="宋体"/>
                  </a:defRPr>
                </a:lvl1pPr>
                <a:lvl2pPr marL="685800" lvl="1" indent="-228600" algn="l" defTabSz="914400">
                  <a:lnSpc>
                    <a:spcPct val="90000"/>
                  </a:lnSpc>
                  <a:spcBef>
                    <a:spcPts val="500"/>
                  </a:spcBef>
                  <a:buFont typeface="Arial" charset="0"/>
                  <a:buChar char="•"/>
                  <a:defRPr sz="2400" kern="1200">
                    <a:solidFill>
                      <a:schemeClr val="tx1"/>
                    </a:solidFill>
                    <a:latin typeface="Calibri"/>
                    <a:ea typeface="宋体"/>
                  </a:defRPr>
                </a:lvl2pPr>
                <a:lvl3pPr marL="1143000" lvl="2" indent="-228600" algn="l" defTabSz="914400">
                  <a:lnSpc>
                    <a:spcPct val="90000"/>
                  </a:lnSpc>
                  <a:spcBef>
                    <a:spcPts val="500"/>
                  </a:spcBef>
                  <a:buFont typeface="Arial" charset="0"/>
                  <a:buChar char="•"/>
                  <a:defRPr sz="2000" kern="1200">
                    <a:solidFill>
                      <a:schemeClr val="tx1"/>
                    </a:solidFill>
                    <a:latin typeface="Calibri"/>
                    <a:ea typeface="宋体"/>
                  </a:defRPr>
                </a:lvl3pPr>
                <a:lvl4pPr marL="1600200" lvl="3" indent="-228600" algn="l" defTabSz="914400">
                  <a:lnSpc>
                    <a:spcPct val="90000"/>
                  </a:lnSpc>
                  <a:spcBef>
                    <a:spcPts val="500"/>
                  </a:spcBef>
                  <a:buFont typeface="Arial" charset="0"/>
                  <a:buChar char="•"/>
                  <a:defRPr sz="1800" kern="1200">
                    <a:solidFill>
                      <a:schemeClr val="tx1"/>
                    </a:solidFill>
                    <a:latin typeface="Calibri"/>
                    <a:ea typeface="宋体"/>
                  </a:defRPr>
                </a:lvl4pPr>
                <a:lvl5pPr marL="2057400" lvl="4" indent="-228600" algn="l" defTabSz="914400">
                  <a:lnSpc>
                    <a:spcPct val="90000"/>
                  </a:lnSpc>
                  <a:spcBef>
                    <a:spcPts val="500"/>
                  </a:spcBef>
                  <a:buFont typeface="Arial" charset="0"/>
                  <a:buChar char="•"/>
                  <a:defRPr sz="1800" kern="1200">
                    <a:solidFill>
                      <a:schemeClr val="tx1"/>
                    </a:solidFill>
                    <a:latin typeface="Calibri"/>
                    <a:ea typeface="宋体"/>
                  </a:defRPr>
                </a:lvl5pPr>
                <a:lvl6pPr marL="2514600" lvl="5" indent="-228600" algn="l" defTabSz="914400">
                  <a:lnSpc>
                    <a:spcPct val="90000"/>
                  </a:lnSpc>
                  <a:spcBef>
                    <a:spcPts val="500"/>
                  </a:spcBef>
                  <a:buFont typeface="Arial" charset="0"/>
                  <a:buChar char="•"/>
                  <a:defRPr sz="1800" kern="1200">
                    <a:solidFill>
                      <a:schemeClr val="tx1"/>
                    </a:solidFill>
                    <a:latin typeface="Calibri"/>
                    <a:ea typeface="宋体"/>
                  </a:defRPr>
                </a:lvl6pPr>
                <a:lvl7pPr marL="2971800" lvl="6" indent="-228600" algn="l" defTabSz="914400">
                  <a:lnSpc>
                    <a:spcPct val="90000"/>
                  </a:lnSpc>
                  <a:spcBef>
                    <a:spcPts val="500"/>
                  </a:spcBef>
                  <a:buFont typeface="Arial" charset="0"/>
                  <a:buChar char="•"/>
                  <a:defRPr sz="1800" kern="1200">
                    <a:solidFill>
                      <a:schemeClr val="tx1"/>
                    </a:solidFill>
                    <a:latin typeface="Calibri"/>
                    <a:ea typeface="宋体"/>
                  </a:defRPr>
                </a:lvl7pPr>
                <a:lvl8pPr marL="3429000" lvl="7" indent="-228600" algn="l" defTabSz="914400">
                  <a:lnSpc>
                    <a:spcPct val="90000"/>
                  </a:lnSpc>
                  <a:spcBef>
                    <a:spcPts val="500"/>
                  </a:spcBef>
                  <a:buFont typeface="Arial" charset="0"/>
                  <a:buChar char="•"/>
                  <a:defRPr sz="1800" kern="1200">
                    <a:solidFill>
                      <a:schemeClr val="tx1"/>
                    </a:solidFill>
                    <a:latin typeface="Calibri"/>
                    <a:ea typeface="宋体"/>
                  </a:defRPr>
                </a:lvl8pPr>
                <a:lvl9pPr marL="3886200" lvl="8" indent="-228600" algn="l" defTabSz="914400">
                  <a:lnSpc>
                    <a:spcPct val="90000"/>
                  </a:lnSpc>
                  <a:spcBef>
                    <a:spcPts val="500"/>
                  </a:spcBef>
                  <a:buFont typeface="Arial" charset="0"/>
                  <a:buChar char="•"/>
                  <a:defRPr sz="1800" kern="1200">
                    <a:solidFill>
                      <a:schemeClr val="tx1"/>
                    </a:solidFill>
                    <a:latin typeface="Calibri"/>
                    <a:ea typeface="宋体"/>
                  </a:defRPr>
                </a:lvl9pPr>
              </a:lstStyle>
              <a:p>
                <a:pPr marL="0" indent="0">
                  <a:lnSpc>
                    <a:spcPct val="120000"/>
                  </a:lnSpc>
                  <a:spcBef>
                    <a:spcPts val="0"/>
                  </a:spcBef>
                  <a:buFont typeface="Arial" charset="0"/>
                  <a:buNone/>
                </a:pPr>
                <a:r>
                  <a:rPr lang="en" sz="2400" b="1" dirty="0">
                    <a:solidFill>
                      <a:srgbClr val="333333"/>
                    </a:solidFill>
                  </a:rPr>
                  <a:t>Example: </a:t>
                </a:r>
                <a:r>
                  <a:rPr lang="en" sz="2400" dirty="0">
                    <a:solidFill>
                      <a:srgbClr val="333333"/>
                    </a:solidFill>
                  </a:rPr>
                  <a:t>built-in function map</a:t>
                </a:r>
              </a:p>
              <a:p>
                <a:pPr marL="0" indent="0">
                  <a:lnSpc>
                    <a:spcPct val="120000"/>
                  </a:lnSpc>
                  <a:spcBef>
                    <a:spcPts val="0"/>
                  </a:spcBef>
                  <a:buNone/>
                </a:pPr>
                <a:endParaRPr lang="en" sz="2400" dirty="0">
                  <a:solidFill>
                    <a:srgbClr val="333333"/>
                  </a:solidFill>
                </a:endParaRPr>
              </a:p>
              <a:p>
                <a:pPr>
                  <a:lnSpc>
                    <a:spcPct val="120000"/>
                  </a:lnSpc>
                  <a:spcBef>
                    <a:spcPts val="0"/>
                  </a:spcBef>
                </a:pPr>
                <a:r>
                  <a:rPr lang="en" sz="2400" dirty="0">
                    <a:solidFill>
                      <a:srgbClr val="333333"/>
                    </a:solidFill>
                  </a:rPr>
                  <a:t>Call function on every item of the collection and return the new list</a:t>
                </a:r>
              </a:p>
              <a:p>
                <a:pPr marL="0" indent="0">
                  <a:lnSpc>
                    <a:spcPct val="120000"/>
                  </a:lnSpc>
                  <a:spcBef>
                    <a:spcPts val="0"/>
                  </a:spcBef>
                  <a:buNone/>
                </a:pPr>
                <a14:m>
                  <m:oMath xmlns:m="http://schemas.openxmlformats.org/officeDocument/2006/math">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𝟎</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𝟏</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𝟐</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𝟑</m:t>
                        </m:r>
                      </m:sub>
                    </m:sSub>
                    <m:r>
                      <a:rPr kumimoji="1" lang="en-US" altLang="zh-CN" sz="2400" b="1" i="1" smtClean="0">
                        <a:latin typeface="Cambria Math" panose="02040503050406030204" pitchFamily="18" charset="0"/>
                      </a:rPr>
                      <m:t>, …</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𝒏</m:t>
                        </m:r>
                        <m:r>
                          <a:rPr kumimoji="1" lang="en-US" altLang="zh-CN" sz="2400" b="1" i="1" smtClean="0">
                            <a:latin typeface="Cambria Math" panose="02040503050406030204" pitchFamily="18" charset="0"/>
                          </a:rPr>
                          <m:t>−</m:t>
                        </m:r>
                        <m:r>
                          <a:rPr kumimoji="1" lang="en-US" altLang="zh-CN" sz="2400" b="1" i="1" smtClean="0">
                            <a:latin typeface="Cambria Math" panose="02040503050406030204" pitchFamily="18" charset="0"/>
                          </a:rPr>
                          <m:t>𝟏</m:t>
                        </m:r>
                      </m:sub>
                    </m:sSub>
                  </m:oMath>
                </a14:m>
                <a:r>
                  <a:rPr lang="en" sz="2400" dirty="0">
                    <a:solidFill>
                      <a:srgbClr val="333333"/>
                    </a:solidFill>
                  </a:rPr>
                  <a:t> -&gt; </a:t>
                </a:r>
                <a14:m>
                  <m:oMath xmlns:m="http://schemas.openxmlformats.org/officeDocument/2006/math">
                    <m:r>
                      <a:rPr kumimoji="1" lang="en-US" altLang="zh-CN" sz="2400" b="1" i="1" smtClean="0">
                        <a:latin typeface="Cambria Math" panose="02040503050406030204" pitchFamily="18" charset="0"/>
                      </a:rPr>
                      <m:t>𝒇</m:t>
                    </m:r>
                    <m:r>
                      <a:rPr kumimoji="1" lang="en-US" altLang="zh-CN" sz="2400" b="1" i="1" smtClean="0">
                        <a:latin typeface="Cambria Math" panose="02040503050406030204" pitchFamily="18" charset="0"/>
                      </a:rPr>
                      <m:t>(</m:t>
                    </m:r>
                    <m:sSub>
                      <m:sSubPr>
                        <m:ctrlPr>
                          <a:rPr kumimoji="1" lang="en-US" altLang="zh-CN" sz="2400" b="1" i="1">
                            <a:latin typeface="Cambria Math" panose="02040503050406030204" pitchFamily="18" charset="0"/>
                          </a:rPr>
                        </m:ctrlPr>
                      </m:sSubPr>
                      <m:e>
                        <m:r>
                          <a:rPr kumimoji="1" lang="en-US" altLang="zh-CN" sz="2400" b="1" i="1">
                            <a:latin typeface="Cambria Math" panose="02040503050406030204" pitchFamily="18" charset="0"/>
                          </a:rPr>
                          <m:t>𝒂</m:t>
                        </m:r>
                      </m:e>
                      <m:sub>
                        <m:r>
                          <a:rPr kumimoji="1" lang="en-US" altLang="zh-CN" sz="2400" b="1" i="1">
                            <a:latin typeface="Cambria Math" panose="02040503050406030204" pitchFamily="18" charset="0"/>
                          </a:rPr>
                          <m:t>𝟎</m:t>
                        </m:r>
                      </m:sub>
                    </m:sSub>
                    <m:r>
                      <a:rPr kumimoji="1" lang="en-US" altLang="zh-CN" sz="2400" b="1" i="1" smtClean="0">
                        <a:latin typeface="Cambria Math" panose="02040503050406030204" pitchFamily="18" charset="0"/>
                      </a:rPr>
                      <m:t>)</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𝒇</m:t>
                    </m:r>
                    <m:r>
                      <a:rPr kumimoji="1" lang="en-US" altLang="zh-CN" sz="2400" b="1" i="1">
                        <a:latin typeface="Cambria Math" panose="02040503050406030204" pitchFamily="18" charset="0"/>
                      </a:rPr>
                      <m:t>(</m:t>
                    </m:r>
                    <m:sSub>
                      <m:sSubPr>
                        <m:ctrlPr>
                          <a:rPr kumimoji="1" lang="en-US" altLang="zh-CN" sz="2400" b="1" i="1">
                            <a:latin typeface="Cambria Math" panose="02040503050406030204" pitchFamily="18" charset="0"/>
                          </a:rPr>
                        </m:ctrlPr>
                      </m:sSubPr>
                      <m:e>
                        <m:r>
                          <a:rPr kumimoji="1" lang="en-US" altLang="zh-CN" sz="2400" b="1" i="1">
                            <a:latin typeface="Cambria Math" panose="02040503050406030204" pitchFamily="18" charset="0"/>
                          </a:rPr>
                          <m:t>𝒂</m:t>
                        </m:r>
                      </m:e>
                      <m:sub>
                        <m:r>
                          <a:rPr kumimoji="1" lang="en-US" altLang="zh-CN" sz="2400" b="1" i="1">
                            <a:latin typeface="Cambria Math" panose="02040503050406030204" pitchFamily="18" charset="0"/>
                          </a:rPr>
                          <m:t>𝟏</m:t>
                        </m:r>
                      </m:sub>
                    </m:sSub>
                    <m:r>
                      <a:rPr kumimoji="1" lang="en-US" altLang="zh-CN" sz="2400" b="1" i="1" smtClean="0">
                        <a:latin typeface="Cambria Math" panose="02040503050406030204" pitchFamily="18" charset="0"/>
                      </a:rPr>
                      <m:t>)</m:t>
                    </m:r>
                    <m:r>
                      <a:rPr kumimoji="1" lang="en-US" altLang="zh-CN" sz="2400" b="1" i="1">
                        <a:latin typeface="Cambria Math" panose="02040503050406030204" pitchFamily="18" charset="0"/>
                      </a:rPr>
                      <m:t>,</m:t>
                    </m:r>
                    <m:sSub>
                      <m:sSubPr>
                        <m:ctrlPr>
                          <a:rPr kumimoji="1" lang="en-US" altLang="zh-CN" sz="2400" b="1" i="1">
                            <a:latin typeface="Cambria Math" panose="02040503050406030204" pitchFamily="18" charset="0"/>
                          </a:rPr>
                        </m:ctrlPr>
                      </m:sSubPr>
                      <m:e>
                        <m:r>
                          <a:rPr kumimoji="1" lang="en-US" altLang="zh-CN" sz="2400" b="1" i="1">
                            <a:latin typeface="Cambria Math" panose="02040503050406030204" pitchFamily="18" charset="0"/>
                          </a:rPr>
                          <m:t>𝒇</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𝒂</m:t>
                        </m:r>
                      </m:e>
                      <m:sub>
                        <m:r>
                          <a:rPr kumimoji="1" lang="en-US" altLang="zh-CN" sz="2400" b="1" i="1">
                            <a:latin typeface="Cambria Math" panose="02040503050406030204" pitchFamily="18" charset="0"/>
                          </a:rPr>
                          <m:t>𝟐</m:t>
                        </m:r>
                      </m:sub>
                    </m:sSub>
                    <m:r>
                      <a:rPr kumimoji="1" lang="en-US" altLang="zh-CN" sz="2400" b="1" i="1" smtClean="0">
                        <a:latin typeface="Cambria Math" panose="02040503050406030204" pitchFamily="18" charset="0"/>
                      </a:rPr>
                      <m:t>)</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𝒇</m:t>
                    </m:r>
                    <m:r>
                      <a:rPr kumimoji="1" lang="en-US" altLang="zh-CN" sz="2400" b="1" i="1">
                        <a:latin typeface="Cambria Math" panose="02040503050406030204" pitchFamily="18" charset="0"/>
                      </a:rPr>
                      <m:t>(</m:t>
                    </m:r>
                    <m:sSub>
                      <m:sSubPr>
                        <m:ctrlPr>
                          <a:rPr kumimoji="1" lang="en-US" altLang="zh-CN" sz="2400" b="1" i="1">
                            <a:latin typeface="Cambria Math" panose="02040503050406030204" pitchFamily="18" charset="0"/>
                          </a:rPr>
                        </m:ctrlPr>
                      </m:sSubPr>
                      <m:e>
                        <m:r>
                          <a:rPr kumimoji="1" lang="en-US" altLang="zh-CN" sz="2400" b="1" i="1">
                            <a:latin typeface="Cambria Math" panose="02040503050406030204" pitchFamily="18" charset="0"/>
                          </a:rPr>
                          <m:t>𝒂</m:t>
                        </m:r>
                      </m:e>
                      <m:sub>
                        <m:r>
                          <a:rPr kumimoji="1" lang="en-US" altLang="zh-CN" sz="2400" b="1" i="1">
                            <a:latin typeface="Cambria Math" panose="02040503050406030204" pitchFamily="18" charset="0"/>
                          </a:rPr>
                          <m:t>𝟑</m:t>
                        </m:r>
                      </m:sub>
                    </m:sSub>
                    <m:r>
                      <a:rPr kumimoji="1" lang="en-US" altLang="zh-CN" sz="2400" b="1" i="1" smtClean="0">
                        <a:latin typeface="Cambria Math" panose="02040503050406030204" pitchFamily="18" charset="0"/>
                      </a:rPr>
                      <m:t>)</m:t>
                    </m:r>
                    <m:r>
                      <a:rPr kumimoji="1" lang="en-US" altLang="zh-CN" sz="2400" b="1" i="1">
                        <a:latin typeface="Cambria Math" panose="02040503050406030204" pitchFamily="18" charset="0"/>
                      </a:rPr>
                      <m:t>, …</m:t>
                    </m:r>
                    <m:r>
                      <a:rPr kumimoji="1" lang="en-US" altLang="zh-CN" sz="2400" b="1" i="1">
                        <a:latin typeface="Cambria Math" panose="02040503050406030204" pitchFamily="18" charset="0"/>
                      </a:rPr>
                      <m:t>𝒇</m:t>
                    </m:r>
                    <m:r>
                      <a:rPr kumimoji="1" lang="en-US" altLang="zh-CN" sz="2400" b="1" i="1">
                        <a:latin typeface="Cambria Math" panose="02040503050406030204" pitchFamily="18" charset="0"/>
                      </a:rPr>
                      <m:t>(</m:t>
                    </m:r>
                    <m:sSub>
                      <m:sSubPr>
                        <m:ctrlPr>
                          <a:rPr kumimoji="1" lang="en-US" altLang="zh-CN" sz="2400" b="1" i="1">
                            <a:latin typeface="Cambria Math" panose="02040503050406030204" pitchFamily="18" charset="0"/>
                          </a:rPr>
                        </m:ctrlPr>
                      </m:sSubPr>
                      <m:e>
                        <m:r>
                          <a:rPr kumimoji="1" lang="en-US" altLang="zh-CN" sz="2400" b="1" i="1">
                            <a:latin typeface="Cambria Math" panose="02040503050406030204" pitchFamily="18" charset="0"/>
                          </a:rPr>
                          <m:t>𝒂</m:t>
                        </m:r>
                      </m:e>
                      <m:sub>
                        <m:r>
                          <a:rPr kumimoji="1" lang="en-US" altLang="zh-CN" sz="2400" b="1" i="1">
                            <a:latin typeface="Cambria Math" panose="02040503050406030204" pitchFamily="18" charset="0"/>
                          </a:rPr>
                          <m:t>𝒏</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𝟏</m:t>
                        </m:r>
                      </m:sub>
                    </m:sSub>
                    <m:r>
                      <a:rPr kumimoji="1" lang="en-US" altLang="zh-CN" sz="2400" b="1" i="1" smtClean="0">
                        <a:latin typeface="Cambria Math" panose="02040503050406030204" pitchFamily="18" charset="0"/>
                      </a:rPr>
                      <m:t>)</m:t>
                    </m:r>
                  </m:oMath>
                </a14:m>
                <a:endParaRPr lang="en" sz="2400" dirty="0">
                  <a:solidFill>
                    <a:srgbClr val="333333"/>
                  </a:solidFill>
                </a:endParaRPr>
              </a:p>
            </p:txBody>
          </p:sp>
        </mc:Choice>
        <mc:Fallback xmlns="">
          <p:sp>
            <p:nvSpPr>
              <p:cNvPr id="8" name="内容占位符 5">
                <a:extLst>
                  <a:ext uri="{FF2B5EF4-FFF2-40B4-BE49-F238E27FC236}">
                    <a16:creationId xmlns:a16="http://schemas.microsoft.com/office/drawing/2014/main" id="{DB86B900-97A4-D633-026E-AE0832C20AC8}"/>
                  </a:ext>
                </a:extLst>
              </p:cNvPr>
              <p:cNvSpPr txBox="1">
                <a:spLocks noRot="1" noChangeAspect="1" noMove="1" noResize="1" noEditPoints="1" noAdjustHandles="1" noChangeArrowheads="1" noChangeShapeType="1" noTextEdit="1"/>
              </p:cNvSpPr>
              <p:nvPr/>
            </p:nvSpPr>
            <p:spPr>
              <a:xfrm>
                <a:off x="658799" y="1848719"/>
                <a:ext cx="11191875" cy="3163670"/>
              </a:xfrm>
              <a:prstGeom prst="rect">
                <a:avLst/>
              </a:prstGeom>
              <a:blipFill>
                <a:blip r:embed="rId3"/>
                <a:stretch>
                  <a:fillRect l="-793"/>
                </a:stretch>
              </a:blipFill>
            </p:spPr>
            <p:txBody>
              <a:bodyPr/>
              <a:lstStyle/>
              <a:p>
                <a:r>
                  <a:rPr lang="zh-CN" altLang="en-US">
                    <a:noFill/>
                  </a:rPr>
                  <a:t> </a:t>
                </a:r>
              </a:p>
            </p:txBody>
          </p:sp>
        </mc:Fallback>
      </mc:AlternateContent>
      <p:pic>
        <p:nvPicPr>
          <p:cNvPr id="18" name="图片 17">
            <a:extLst>
              <a:ext uri="{FF2B5EF4-FFF2-40B4-BE49-F238E27FC236}">
                <a16:creationId xmlns:a16="http://schemas.microsoft.com/office/drawing/2014/main" id="{E530B3CD-CC30-A5E5-4E25-D4CB21BB2F7C}"/>
              </a:ext>
            </a:extLst>
          </p:cNvPr>
          <p:cNvPicPr>
            <a:picLocks noChangeAspect="1"/>
          </p:cNvPicPr>
          <p:nvPr/>
        </p:nvPicPr>
        <p:blipFill rotWithShape="1">
          <a:blip r:embed="rId4"/>
          <a:srcRect r="40748"/>
          <a:stretch/>
        </p:blipFill>
        <p:spPr>
          <a:xfrm>
            <a:off x="658798" y="2357152"/>
            <a:ext cx="6250758" cy="407223"/>
          </a:xfrm>
          <a:prstGeom prst="rect">
            <a:avLst/>
          </a:prstGeom>
        </p:spPr>
      </p:pic>
      <p:sp>
        <p:nvSpPr>
          <p:cNvPr id="5" name="文本框 4">
            <a:extLst>
              <a:ext uri="{FF2B5EF4-FFF2-40B4-BE49-F238E27FC236}">
                <a16:creationId xmlns:a16="http://schemas.microsoft.com/office/drawing/2014/main" id="{FD5C6C00-8E02-F39D-F049-914108DB13B5}"/>
              </a:ext>
            </a:extLst>
          </p:cNvPr>
          <p:cNvSpPr txBox="1"/>
          <p:nvPr/>
        </p:nvSpPr>
        <p:spPr>
          <a:xfrm>
            <a:off x="658798" y="3937127"/>
            <a:ext cx="11444302" cy="533672"/>
          </a:xfrm>
          <a:prstGeom prst="rect">
            <a:avLst/>
          </a:prstGeom>
          <a:noFill/>
        </p:spPr>
        <p:txBody>
          <a:bodyPr wrap="square">
            <a:spAutoFit/>
          </a:bodyPr>
          <a:lstStyle/>
          <a:p>
            <a:pPr algn="l">
              <a:lnSpc>
                <a:spcPct val="130000"/>
              </a:lnSpc>
            </a:pPr>
            <a:r>
              <a:rPr lang="en" altLang="zh-CN" sz="2400" b="0" i="0" u="none" strike="noStrike" dirty="0">
                <a:solidFill>
                  <a:srgbClr val="FF0000"/>
                </a:solidFill>
                <a:effectLst/>
              </a:rPr>
              <a:t>lambda function provides convenience!</a:t>
            </a:r>
          </a:p>
        </p:txBody>
      </p:sp>
      <p:sp>
        <p:nvSpPr>
          <p:cNvPr id="6" name="灯片编号占位符 5">
            <a:extLst>
              <a:ext uri="{FF2B5EF4-FFF2-40B4-BE49-F238E27FC236}">
                <a16:creationId xmlns:a16="http://schemas.microsoft.com/office/drawing/2014/main" id="{36A4D05D-3E68-958E-FCE0-047438F0709B}"/>
              </a:ext>
            </a:extLst>
          </p:cNvPr>
          <p:cNvSpPr>
            <a:spLocks noGrp="1"/>
          </p:cNvSpPr>
          <p:nvPr>
            <p:ph type="sldNum" idx="12"/>
          </p:nvPr>
        </p:nvSpPr>
        <p:spPr/>
        <p:txBody>
          <a:bodyPr/>
          <a:lstStyle/>
          <a:p>
            <a:fld id="{A8BFD892-19CF-40FE-AA39-9B63D021762D}" type="slidenum">
              <a:rPr lang="en-US" altLang="zh-CN" smtClean="0"/>
              <a:t>34</a:t>
            </a:fld>
            <a:endParaRPr lang="zh-CN"/>
          </a:p>
        </p:txBody>
      </p:sp>
      <p:pic>
        <p:nvPicPr>
          <p:cNvPr id="3" name="图片 2">
            <a:extLst>
              <a:ext uri="{FF2B5EF4-FFF2-40B4-BE49-F238E27FC236}">
                <a16:creationId xmlns:a16="http://schemas.microsoft.com/office/drawing/2014/main" id="{C7012BAF-A7F0-0E56-9594-822328DC9DB1}"/>
              </a:ext>
            </a:extLst>
          </p:cNvPr>
          <p:cNvPicPr>
            <a:picLocks noChangeAspect="1"/>
          </p:cNvPicPr>
          <p:nvPr/>
        </p:nvPicPr>
        <p:blipFill rotWithShape="1">
          <a:blip r:embed="rId5"/>
          <a:srcRect r="21964"/>
          <a:stretch/>
        </p:blipFill>
        <p:spPr>
          <a:xfrm>
            <a:off x="5060937" y="4785312"/>
            <a:ext cx="4984764" cy="1596953"/>
          </a:xfrm>
          <a:prstGeom prst="rect">
            <a:avLst/>
          </a:prstGeom>
        </p:spPr>
      </p:pic>
      <p:sp>
        <p:nvSpPr>
          <p:cNvPr id="4" name="文本框 3">
            <a:extLst>
              <a:ext uri="{FF2B5EF4-FFF2-40B4-BE49-F238E27FC236}">
                <a16:creationId xmlns:a16="http://schemas.microsoft.com/office/drawing/2014/main" id="{606FE493-0A10-BA83-5B90-DCF1D2F00206}"/>
              </a:ext>
            </a:extLst>
          </p:cNvPr>
          <p:cNvSpPr txBox="1"/>
          <p:nvPr/>
        </p:nvSpPr>
        <p:spPr>
          <a:xfrm>
            <a:off x="-774700" y="4965700"/>
            <a:ext cx="184731" cy="369332"/>
          </a:xfrm>
          <a:prstGeom prst="rect">
            <a:avLst/>
          </a:prstGeom>
          <a:noFill/>
        </p:spPr>
        <p:txBody>
          <a:bodyPr wrap="none" rtlCol="0">
            <a:spAutoFit/>
          </a:bodyPr>
          <a:lstStyle/>
          <a:p>
            <a:endParaRPr kumimoji="1" lang="zh-CN" altLang="en-US" dirty="0"/>
          </a:p>
        </p:txBody>
      </p:sp>
      <p:pic>
        <p:nvPicPr>
          <p:cNvPr id="9" name="图片 8">
            <a:extLst>
              <a:ext uri="{FF2B5EF4-FFF2-40B4-BE49-F238E27FC236}">
                <a16:creationId xmlns:a16="http://schemas.microsoft.com/office/drawing/2014/main" id="{7031B8B4-13C5-832D-4ABD-DEDC99DF6492}"/>
              </a:ext>
            </a:extLst>
          </p:cNvPr>
          <p:cNvPicPr>
            <a:picLocks noChangeAspect="1"/>
          </p:cNvPicPr>
          <p:nvPr/>
        </p:nvPicPr>
        <p:blipFill>
          <a:blip r:embed="rId6"/>
          <a:stretch>
            <a:fillRect/>
          </a:stretch>
        </p:blipFill>
        <p:spPr>
          <a:xfrm>
            <a:off x="749300" y="4527100"/>
            <a:ext cx="4025900" cy="1855165"/>
          </a:xfrm>
          <a:prstGeom prst="rect">
            <a:avLst/>
          </a:prstGeom>
        </p:spPr>
      </p:pic>
      <p:sp>
        <p:nvSpPr>
          <p:cNvPr id="11" name="页脚占位符 10">
            <a:extLst>
              <a:ext uri="{FF2B5EF4-FFF2-40B4-BE49-F238E27FC236}">
                <a16:creationId xmlns:a16="http://schemas.microsoft.com/office/drawing/2014/main" id="{A5877B89-FF41-2C70-D581-DAF665EC192B}"/>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67692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B8E6F-B140-B4A8-3839-EF73DA25A509}"/>
              </a:ext>
            </a:extLst>
          </p:cNvPr>
          <p:cNvSpPr>
            <a:spLocks noGrp="1"/>
          </p:cNvSpPr>
          <p:nvPr>
            <p:ph type="title"/>
          </p:nvPr>
        </p:nvSpPr>
        <p:spPr/>
        <p:txBody>
          <a:bodyPr>
            <a:normAutofit/>
          </a:bodyPr>
          <a:lstStyle/>
          <a:p>
            <a:pPr lvl="0" algn="l"/>
            <a:r>
              <a:rPr lang="en-US" sz="4400" b="1" dirty="0">
                <a:solidFill>
                  <a:srgbClr val="008000"/>
                </a:solidFill>
                <a:latin typeface="Calibri"/>
                <a:ea typeface="宋体"/>
              </a:rPr>
              <a:t>Practice (submit online)</a:t>
            </a:r>
            <a:endParaRPr lang="en-US" b="0" i="0" strike="noStrike" dirty="0">
              <a:solidFill>
                <a:srgbClr val="333333"/>
              </a:solidFill>
              <a:effectLst/>
              <a:latin typeface="Arial"/>
            </a:endParaRPr>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27672BBE-7AF9-BF2C-2228-465E1B5EC9D9}"/>
                  </a:ext>
                </a:extLst>
              </p:cNvPr>
              <p:cNvSpPr>
                <a:spLocks noGrp="1"/>
              </p:cNvSpPr>
              <p:nvPr>
                <p:ph idx="4294967295"/>
              </p:nvPr>
            </p:nvSpPr>
            <p:spPr>
              <a:xfrm>
                <a:off x="658799" y="1263325"/>
                <a:ext cx="10515600" cy="5216114"/>
              </a:xfrm>
            </p:spPr>
            <p:txBody>
              <a:bodyPr>
                <a:normAutofit/>
              </a:bodyPr>
              <a:lstStyle/>
              <a:p>
                <a:pPr marL="0" indent="0">
                  <a:lnSpc>
                    <a:spcPct val="120000"/>
                  </a:lnSpc>
                  <a:spcBef>
                    <a:spcPts val="0"/>
                  </a:spcBef>
                  <a:buNone/>
                </a:pPr>
                <a:r>
                  <a:rPr lang="en" altLang="zh-CN" sz="2400" dirty="0">
                    <a:solidFill>
                      <a:srgbClr val="333333"/>
                    </a:solidFill>
                  </a:rPr>
                  <a:t>Problem: given a list of numbers, output a new list that contains all the numbers no larger than 10</a:t>
                </a:r>
              </a:p>
              <a:p>
                <a:pPr marL="0" indent="0">
                  <a:lnSpc>
                    <a:spcPct val="120000"/>
                  </a:lnSpc>
                  <a:spcBef>
                    <a:spcPts val="0"/>
                  </a:spcBef>
                  <a:buNone/>
                </a:pPr>
                <a:endParaRPr lang="en" altLang="zh-CN" sz="2400" b="0" i="0" u="none" strike="noStrike" dirty="0">
                  <a:solidFill>
                    <a:srgbClr val="333333"/>
                  </a:solidFill>
                  <a:effectLst/>
                </a:endParaRPr>
              </a:p>
              <a:p>
                <a:pPr marL="0" indent="0">
                  <a:lnSpc>
                    <a:spcPct val="120000"/>
                  </a:lnSpc>
                  <a:spcBef>
                    <a:spcPts val="0"/>
                  </a:spcBef>
                  <a:buNone/>
                </a:pPr>
                <a:endParaRPr lang="en" altLang="zh-CN" sz="2400" b="0" i="0" u="none" strike="noStrike" dirty="0">
                  <a:solidFill>
                    <a:srgbClr val="333333"/>
                  </a:solidFill>
                  <a:effectLst/>
                </a:endParaRPr>
              </a:p>
              <a:p>
                <a:pPr marL="0" indent="0">
                  <a:lnSpc>
                    <a:spcPct val="120000"/>
                  </a:lnSpc>
                  <a:spcBef>
                    <a:spcPts val="0"/>
                  </a:spcBef>
                  <a:buNone/>
                </a:pPr>
                <a:r>
                  <a:rPr lang="en" altLang="zh-CN" sz="2400" b="0" i="0" u="none" strike="noStrike" dirty="0">
                    <a:solidFill>
                      <a:srgbClr val="333333"/>
                    </a:solidFill>
                    <a:effectLst/>
                  </a:rPr>
                  <a:t>Hint:</a:t>
                </a:r>
              </a:p>
              <a:p>
                <a:pPr marL="0" indent="0" algn="l">
                  <a:lnSpc>
                    <a:spcPct val="120000"/>
                  </a:lnSpc>
                  <a:spcBef>
                    <a:spcPts val="0"/>
                  </a:spcBef>
                  <a:buNone/>
                </a:pPr>
                <a:endParaRPr lang="en" sz="2400" b="0" i="0" u="none" strike="noStrike" dirty="0">
                  <a:solidFill>
                    <a:srgbClr val="333333"/>
                  </a:solidFill>
                  <a:effectLst/>
                </a:endParaRPr>
              </a:p>
              <a:p>
                <a:pPr algn="l">
                  <a:lnSpc>
                    <a:spcPct val="120000"/>
                  </a:lnSpc>
                  <a:spcBef>
                    <a:spcPts val="0"/>
                  </a:spcBef>
                </a:pPr>
                <a:endParaRPr lang="en" sz="2400" b="0" i="0" u="none" strike="noStrike" dirty="0">
                  <a:solidFill>
                    <a:srgbClr val="333333"/>
                  </a:solidFill>
                  <a:effectLst/>
                </a:endParaRPr>
              </a:p>
              <a:p>
                <a:pPr algn="l">
                  <a:lnSpc>
                    <a:spcPct val="120000"/>
                  </a:lnSpc>
                  <a:spcBef>
                    <a:spcPts val="0"/>
                  </a:spcBef>
                </a:pPr>
                <a:r>
                  <a:rPr lang="en" sz="2400" b="0" i="0" u="none" strike="noStrike" dirty="0">
                    <a:solidFill>
                      <a:srgbClr val="333333"/>
                    </a:solidFill>
                    <a:effectLst/>
                  </a:rPr>
                  <a:t>The argument function will be called on every item</a:t>
                </a:r>
              </a:p>
              <a:p>
                <a:pPr marL="0" indent="0">
                  <a:lnSpc>
                    <a:spcPct val="120000"/>
                  </a:lnSpc>
                  <a:spcBef>
                    <a:spcPts val="0"/>
                  </a:spcBef>
                  <a:buNone/>
                </a:pPr>
                <a14:m>
                  <m:oMath xmlns:m="http://schemas.openxmlformats.org/officeDocument/2006/math">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𝟎</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𝟏</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𝟐</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𝟑</m:t>
                        </m:r>
                      </m:sub>
                    </m:sSub>
                    <m:r>
                      <a:rPr kumimoji="1" lang="en-US" altLang="zh-CN" sz="2400" b="1" i="1" smtClean="0">
                        <a:latin typeface="Cambria Math" panose="02040503050406030204" pitchFamily="18" charset="0"/>
                      </a:rPr>
                      <m:t>, …</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r>
                          <a:rPr kumimoji="1" lang="en-US" altLang="zh-CN" sz="2400" b="1" i="1" smtClean="0">
                            <a:latin typeface="Cambria Math" panose="02040503050406030204" pitchFamily="18" charset="0"/>
                          </a:rPr>
                          <m:t>𝒏</m:t>
                        </m:r>
                        <m:r>
                          <a:rPr kumimoji="1" lang="en-US" altLang="zh-CN" sz="2400" b="1" i="1" smtClean="0">
                            <a:latin typeface="Cambria Math" panose="02040503050406030204" pitchFamily="18" charset="0"/>
                          </a:rPr>
                          <m:t>−</m:t>
                        </m:r>
                        <m:r>
                          <a:rPr kumimoji="1" lang="en-US" altLang="zh-CN" sz="2400" b="1" i="1" smtClean="0">
                            <a:latin typeface="Cambria Math" panose="02040503050406030204" pitchFamily="18" charset="0"/>
                          </a:rPr>
                          <m:t>𝟏</m:t>
                        </m:r>
                      </m:sub>
                    </m:sSub>
                  </m:oMath>
                </a14:m>
                <a:r>
                  <a:rPr lang="en" altLang="zh-CN" sz="2400" dirty="0">
                    <a:solidFill>
                      <a:srgbClr val="333333"/>
                    </a:solidFill>
                  </a:rPr>
                  <a:t> -&gt; </a:t>
                </a:r>
                <a14:m>
                  <m:oMath xmlns:m="http://schemas.openxmlformats.org/officeDocument/2006/math">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𝒐</m:t>
                            </m:r>
                          </m:e>
                          <m:sub>
                            <m:r>
                              <a:rPr kumimoji="1" lang="en-US" altLang="zh-CN" sz="2400" b="1" i="1" smtClean="0">
                                <a:latin typeface="Cambria Math" panose="02040503050406030204" pitchFamily="18" charset="0"/>
                              </a:rPr>
                              <m:t>𝟏</m:t>
                            </m:r>
                          </m:sub>
                        </m:sSub>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𝒐</m:t>
                            </m:r>
                          </m:e>
                          <m:sub>
                            <m:r>
                              <a:rPr kumimoji="1" lang="en-US" altLang="zh-CN" sz="2400" b="1" i="1" smtClean="0">
                                <a:latin typeface="Cambria Math" panose="02040503050406030204" pitchFamily="18" charset="0"/>
                              </a:rPr>
                              <m:t>𝟐</m:t>
                            </m:r>
                          </m:sub>
                        </m:sSub>
                      </m:sub>
                    </m:sSub>
                    <m:r>
                      <a:rPr kumimoji="1" lang="en-US" altLang="zh-CN" sz="2400" b="1" i="1" smtClean="0">
                        <a:latin typeface="Cambria Math" panose="02040503050406030204" pitchFamily="18" charset="0"/>
                      </a:rPr>
                      <m:t>, </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𝒂</m:t>
                        </m:r>
                      </m:e>
                      <m:sub>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𝒐</m:t>
                            </m:r>
                          </m:e>
                          <m:sub>
                            <m:r>
                              <a:rPr kumimoji="1" lang="en-US" altLang="zh-CN" sz="2400" b="1" i="1" smtClean="0">
                                <a:latin typeface="Cambria Math" panose="02040503050406030204" pitchFamily="18" charset="0"/>
                              </a:rPr>
                              <m:t>𝟑</m:t>
                            </m:r>
                          </m:sub>
                        </m:sSub>
                      </m:sub>
                    </m:sSub>
                    <m:r>
                      <a:rPr kumimoji="1" lang="en-US" altLang="zh-CN" sz="2400" b="1" i="1">
                        <a:latin typeface="Cambria Math" panose="02040503050406030204" pitchFamily="18" charset="0"/>
                      </a:rPr>
                      <m:t>,…</m:t>
                    </m:r>
                    <m:r>
                      <a:rPr kumimoji="1" lang="en-US" altLang="zh-CN" sz="2400" b="1" i="1" smtClean="0">
                        <a:latin typeface="Cambria Math" panose="02040503050406030204" pitchFamily="18" charset="0"/>
                      </a:rPr>
                      <m:t>,</m:t>
                    </m:r>
                    <m:r>
                      <a:rPr kumimoji="1" lang="en-US" altLang="zh-CN" sz="2400" b="1" i="1">
                        <a:latin typeface="Cambria Math" panose="02040503050406030204" pitchFamily="18" charset="0"/>
                      </a:rPr>
                      <m:t> </m:t>
                    </m:r>
                    <m:r>
                      <a:rPr kumimoji="1" lang="en-US" altLang="zh-CN" sz="2400" b="1" i="1">
                        <a:latin typeface="Cambria Math" panose="02040503050406030204" pitchFamily="18" charset="0"/>
                      </a:rPr>
                      <m:t>𝒔</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𝒕</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𝒇</m:t>
                    </m:r>
                    <m:d>
                      <m:dPr>
                        <m:ctrlPr>
                          <a:rPr kumimoji="1" lang="en-US" altLang="zh-CN" sz="2400" b="1" i="1">
                            <a:latin typeface="Cambria Math" panose="02040503050406030204" pitchFamily="18" charset="0"/>
                          </a:rPr>
                        </m:ctrlPr>
                      </m:dPr>
                      <m:e>
                        <m:sSub>
                          <m:sSubPr>
                            <m:ctrlPr>
                              <a:rPr kumimoji="1" lang="en-US" altLang="zh-CN" sz="2400" b="1" i="1">
                                <a:latin typeface="Cambria Math" panose="02040503050406030204" pitchFamily="18" charset="0"/>
                              </a:rPr>
                            </m:ctrlPr>
                          </m:sSubPr>
                          <m:e>
                            <m:r>
                              <a:rPr kumimoji="1" lang="en-US" altLang="zh-CN" sz="2400" b="1" i="1">
                                <a:latin typeface="Cambria Math" panose="02040503050406030204" pitchFamily="18" charset="0"/>
                              </a:rPr>
                              <m:t>𝒂</m:t>
                            </m:r>
                          </m:e>
                          <m:sub>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𝒐</m:t>
                                </m:r>
                              </m:e>
                              <m:sub>
                                <m:r>
                                  <a:rPr kumimoji="1" lang="en-US" altLang="zh-CN" sz="2400" b="1" i="1" smtClean="0">
                                    <a:latin typeface="Cambria Math" panose="02040503050406030204" pitchFamily="18" charset="0"/>
                                  </a:rPr>
                                  <m:t>𝒊</m:t>
                                </m:r>
                              </m:sub>
                            </m:sSub>
                          </m:sub>
                        </m:sSub>
                      </m:e>
                    </m:d>
                    <m:r>
                      <a:rPr kumimoji="1" lang="en-US" altLang="zh-CN" sz="2400" b="1" i="1" smtClean="0">
                        <a:latin typeface="Cambria Math" panose="02040503050406030204" pitchFamily="18" charset="0"/>
                      </a:rPr>
                      <m:t>=</m:t>
                    </m:r>
                    <m:r>
                      <a:rPr kumimoji="1" lang="en-US" altLang="zh-CN" sz="2400" b="1" i="1" smtClean="0">
                        <a:latin typeface="Cambria Math" panose="02040503050406030204" pitchFamily="18" charset="0"/>
                      </a:rPr>
                      <m:t>𝑻𝒓𝒖𝒆</m:t>
                    </m:r>
                    <m:r>
                      <a:rPr kumimoji="1" lang="en-US" altLang="zh-CN" sz="2400" b="1" i="1">
                        <a:latin typeface="Cambria Math" panose="02040503050406030204" pitchFamily="18" charset="0"/>
                      </a:rPr>
                      <m:t>,</m:t>
                    </m:r>
                  </m:oMath>
                </a14:m>
                <a:endParaRPr lang="en" sz="2400" b="0" i="0" u="none" strike="noStrike" dirty="0">
                  <a:solidFill>
                    <a:srgbClr val="333333"/>
                  </a:solidFill>
                  <a:effectLst/>
                </a:endParaRPr>
              </a:p>
              <a:p>
                <a:pPr algn="l">
                  <a:lnSpc>
                    <a:spcPct val="120000"/>
                  </a:lnSpc>
                  <a:spcBef>
                    <a:spcPts val="0"/>
                  </a:spcBef>
                </a:pPr>
                <a:r>
                  <a:rPr lang="en" sz="2400" b="0" i="0" u="none" strike="noStrike" dirty="0">
                    <a:solidFill>
                      <a:srgbClr val="333333"/>
                    </a:solidFill>
                    <a:effectLst/>
                  </a:rPr>
                  <a:t>Return an iterator containing items for which the function is evaluated to True</a:t>
                </a:r>
              </a:p>
            </p:txBody>
          </p:sp>
        </mc:Choice>
        <mc:Fallback xmlns="">
          <p:sp>
            <p:nvSpPr>
              <p:cNvPr id="6" name="内容占位符 5">
                <a:extLst>
                  <a:ext uri="{FF2B5EF4-FFF2-40B4-BE49-F238E27FC236}">
                    <a16:creationId xmlns:a16="http://schemas.microsoft.com/office/drawing/2014/main" id="{27672BBE-7AF9-BF2C-2228-465E1B5EC9D9}"/>
                  </a:ext>
                </a:extLst>
              </p:cNvPr>
              <p:cNvSpPr>
                <a:spLocks noGrp="1" noRot="1" noChangeAspect="1" noMove="1" noResize="1" noEditPoints="1" noAdjustHandles="1" noChangeArrowheads="1" noChangeShapeType="1" noTextEdit="1"/>
              </p:cNvSpPr>
              <p:nvPr>
                <p:ph idx="4294967295"/>
              </p:nvPr>
            </p:nvSpPr>
            <p:spPr>
              <a:xfrm>
                <a:off x="658799" y="1263325"/>
                <a:ext cx="10515600" cy="5216114"/>
              </a:xfrm>
              <a:blipFill>
                <a:blip r:embed="rId3"/>
                <a:stretch>
                  <a:fillRect l="-844" r="-1086"/>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FD9D2881-3ECE-6FBB-E495-586D2F9AB2AD}"/>
              </a:ext>
            </a:extLst>
          </p:cNvPr>
          <p:cNvPicPr>
            <a:picLocks noChangeAspect="1"/>
          </p:cNvPicPr>
          <p:nvPr/>
        </p:nvPicPr>
        <p:blipFill rotWithShape="1">
          <a:blip r:embed="rId4"/>
          <a:srcRect l="8285" r="37495"/>
          <a:stretch/>
        </p:blipFill>
        <p:spPr>
          <a:xfrm>
            <a:off x="658799" y="3681478"/>
            <a:ext cx="9360566" cy="656482"/>
          </a:xfrm>
          <a:prstGeom prst="rect">
            <a:avLst/>
          </a:prstGeom>
        </p:spPr>
      </p:pic>
      <p:sp>
        <p:nvSpPr>
          <p:cNvPr id="5" name="灯片编号占位符 4">
            <a:extLst>
              <a:ext uri="{FF2B5EF4-FFF2-40B4-BE49-F238E27FC236}">
                <a16:creationId xmlns:a16="http://schemas.microsoft.com/office/drawing/2014/main" id="{6CB46343-BAE6-123F-CF0D-55B011ADBFFA}"/>
              </a:ext>
            </a:extLst>
          </p:cNvPr>
          <p:cNvSpPr>
            <a:spLocks noGrp="1"/>
          </p:cNvSpPr>
          <p:nvPr>
            <p:ph type="sldNum" idx="12"/>
          </p:nvPr>
        </p:nvSpPr>
        <p:spPr/>
        <p:txBody>
          <a:bodyPr/>
          <a:lstStyle/>
          <a:p>
            <a:fld id="{A8BFD892-19CF-40FE-AA39-9B63D021762D}" type="slidenum">
              <a:rPr lang="en-US" altLang="zh-CN" smtClean="0"/>
              <a:t>35</a:t>
            </a:fld>
            <a:endParaRPr lang="zh-CN"/>
          </a:p>
        </p:txBody>
      </p:sp>
      <p:sp>
        <p:nvSpPr>
          <p:cNvPr id="3" name="文本框 2">
            <a:extLst>
              <a:ext uri="{FF2B5EF4-FFF2-40B4-BE49-F238E27FC236}">
                <a16:creationId xmlns:a16="http://schemas.microsoft.com/office/drawing/2014/main" id="{81E6F4A0-7A5A-EB09-BDDF-BA6F9E6BD0EB}"/>
              </a:ext>
            </a:extLst>
          </p:cNvPr>
          <p:cNvSpPr txBox="1"/>
          <p:nvPr/>
        </p:nvSpPr>
        <p:spPr>
          <a:xfrm>
            <a:off x="2975097" y="1923862"/>
            <a:ext cx="2605087" cy="1503617"/>
          </a:xfrm>
          <a:prstGeom prst="rect">
            <a:avLst/>
          </a:prstGeom>
          <a:solidFill>
            <a:schemeClr val="accent2">
              <a:lumMod val="40000"/>
              <a:lumOff val="60000"/>
            </a:schemeClr>
          </a:solidFill>
        </p:spPr>
        <p:txBody>
          <a:bodyPr wrap="square">
            <a:spAutoFit/>
          </a:bodyPr>
          <a:lstStyle/>
          <a:p>
            <a:pPr marL="0" indent="0">
              <a:lnSpc>
                <a:spcPct val="130000"/>
              </a:lnSpc>
              <a:buNone/>
            </a:pPr>
            <a:r>
              <a:rPr lang="en" altLang="zh-CN" sz="1800" b="1" dirty="0">
                <a:solidFill>
                  <a:srgbClr val="333333"/>
                </a:solidFill>
              </a:rPr>
              <a:t>Sample input:</a:t>
            </a:r>
          </a:p>
          <a:p>
            <a:pPr marL="0" indent="0">
              <a:lnSpc>
                <a:spcPct val="130000"/>
              </a:lnSpc>
              <a:buNone/>
            </a:pPr>
            <a:r>
              <a:rPr lang="en" altLang="zh-CN" dirty="0">
                <a:solidFill>
                  <a:srgbClr val="333333"/>
                </a:solidFill>
              </a:rPr>
              <a:t>1 20 30 5 6</a:t>
            </a:r>
            <a:endParaRPr lang="en" altLang="zh-CN" sz="1800" dirty="0">
              <a:solidFill>
                <a:srgbClr val="333333"/>
              </a:solidFill>
            </a:endParaRPr>
          </a:p>
          <a:p>
            <a:pPr marL="0" indent="0">
              <a:lnSpc>
                <a:spcPct val="130000"/>
              </a:lnSpc>
              <a:buNone/>
            </a:pPr>
            <a:r>
              <a:rPr lang="en" altLang="zh-CN" sz="1800" b="1" dirty="0">
                <a:solidFill>
                  <a:srgbClr val="333333"/>
                </a:solidFill>
              </a:rPr>
              <a:t>Sample output:</a:t>
            </a:r>
          </a:p>
          <a:p>
            <a:pPr marL="0" indent="0">
              <a:lnSpc>
                <a:spcPct val="130000"/>
              </a:lnSpc>
              <a:buNone/>
            </a:pPr>
            <a:r>
              <a:rPr lang="en" altLang="zh-CN" dirty="0">
                <a:solidFill>
                  <a:srgbClr val="333333"/>
                </a:solidFill>
              </a:rPr>
              <a:t>1 5 6</a:t>
            </a:r>
            <a:endParaRPr lang="en" altLang="zh-CN" sz="1800" dirty="0">
              <a:solidFill>
                <a:srgbClr val="333333"/>
              </a:solidFill>
            </a:endParaRPr>
          </a:p>
        </p:txBody>
      </p:sp>
      <p:sp>
        <p:nvSpPr>
          <p:cNvPr id="7" name="页脚占位符 6">
            <a:extLst>
              <a:ext uri="{FF2B5EF4-FFF2-40B4-BE49-F238E27FC236}">
                <a16:creationId xmlns:a16="http://schemas.microsoft.com/office/drawing/2014/main" id="{8C6975E9-FBA6-2942-8EAE-EF7BDB82326D}"/>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915892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9692640" cy="2387600"/>
          </a:xfrm>
          <a:prstGeom prst="rect">
            <a:avLst/>
          </a:prstGeom>
        </p:spPr>
        <p:txBody>
          <a:bodyPr vert="horz" lIns="91440" tIns="45720" rIns="91440" bIns="45720" anchor="ctr">
            <a:normAutofit/>
          </a:bodyPr>
          <a:lstStyle>
            <a:lvl1pPr lvl="0" algn="l" defTabSz="914400">
              <a:lnSpc>
                <a:spcPct val="90000"/>
              </a:lnSpc>
              <a:spcBef>
                <a:spcPct val="0"/>
              </a:spcBef>
              <a:buNone/>
              <a:defRPr sz="4400" kern="1200">
                <a:solidFill>
                  <a:schemeClr val="tx1"/>
                </a:solidFill>
                <a:latin typeface="Calibri"/>
                <a:ea typeface="宋体"/>
              </a:defRPr>
            </a:lvl1pPr>
          </a:lstStyle>
          <a:p>
            <a:pPr>
              <a:lnSpc>
                <a:spcPct val="150000"/>
              </a:lnSpc>
              <a:spcBef>
                <a:spcPct val="0"/>
              </a:spcBef>
            </a:pPr>
            <a:r>
              <a:rPr lang="en-US" altLang="zh-CN" sz="4400" b="1" dirty="0">
                <a:solidFill>
                  <a:srgbClr val="008000"/>
                </a:solidFill>
                <a:latin typeface="Calibri"/>
                <a:ea typeface="Calibri"/>
              </a:rPr>
              <a:t>Parameters and Arguments</a:t>
            </a:r>
          </a:p>
        </p:txBody>
      </p:sp>
      <p:sp>
        <p:nvSpPr>
          <p:cNvPr id="7" name="灯片编号占位符 6">
            <a:extLst>
              <a:ext uri="{FF2B5EF4-FFF2-40B4-BE49-F238E27FC236}">
                <a16:creationId xmlns:a16="http://schemas.microsoft.com/office/drawing/2014/main" id="{52BBF56B-6D59-FB5C-6474-5B8D65A2FE14}"/>
              </a:ext>
            </a:extLst>
          </p:cNvPr>
          <p:cNvSpPr>
            <a:spLocks noGrp="1"/>
          </p:cNvSpPr>
          <p:nvPr>
            <p:ph type="sldNum" idx="12"/>
          </p:nvPr>
        </p:nvSpPr>
        <p:spPr/>
        <p:txBody>
          <a:bodyPr/>
          <a:lstStyle/>
          <a:p>
            <a:fld id="{A8BFD892-19CF-40FE-AA39-9B63D021762D}" type="slidenum">
              <a:rPr lang="en-US" altLang="zh-CN" smtClean="0"/>
              <a:t>36</a:t>
            </a:fld>
            <a:endParaRPr lang="zh-CN"/>
          </a:p>
        </p:txBody>
      </p:sp>
      <p:sp>
        <p:nvSpPr>
          <p:cNvPr id="3" name="页脚占位符 2">
            <a:extLst>
              <a:ext uri="{FF2B5EF4-FFF2-40B4-BE49-F238E27FC236}">
                <a16:creationId xmlns:a16="http://schemas.microsoft.com/office/drawing/2014/main" id="{7F419B4D-530A-14B0-8A17-52C5A728DE6A}"/>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346594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53CD66-6247-7856-111D-278F4DFF59AE}"/>
              </a:ext>
            </a:extLst>
          </p:cNvPr>
          <p:cNvSpPr>
            <a:spLocks noGrp="1"/>
          </p:cNvSpPr>
          <p:nvPr>
            <p:ph type="title"/>
          </p:nvPr>
        </p:nvSpPr>
        <p:spPr/>
        <p:txBody>
          <a:bodyPr/>
          <a:lstStyle/>
          <a:p>
            <a:pPr lvl="0" algn="l"/>
            <a:r>
              <a:rPr lang="en-US" sz="4400" b="1" dirty="0">
                <a:solidFill>
                  <a:srgbClr val="008000"/>
                </a:solidFill>
                <a:latin typeface="Calibri"/>
                <a:ea typeface="宋体"/>
              </a:rPr>
              <a:t>Positional Arguments</a:t>
            </a:r>
          </a:p>
        </p:txBody>
      </p:sp>
      <p:sp>
        <p:nvSpPr>
          <p:cNvPr id="3" name="内容占位符 2">
            <a:extLst>
              <a:ext uri="{FF2B5EF4-FFF2-40B4-BE49-F238E27FC236}">
                <a16:creationId xmlns:a16="http://schemas.microsoft.com/office/drawing/2014/main" id="{6C80CC2F-D6FC-7F80-807E-2A810C205F0B}"/>
              </a:ext>
            </a:extLst>
          </p:cNvPr>
          <p:cNvSpPr>
            <a:spLocks noGrp="1"/>
          </p:cNvSpPr>
          <p:nvPr>
            <p:ph idx="4294967295"/>
          </p:nvPr>
        </p:nvSpPr>
        <p:spPr>
          <a:xfrm>
            <a:off x="658799" y="1261086"/>
            <a:ext cx="10515600" cy="2002948"/>
          </a:xfrm>
        </p:spPr>
        <p:txBody>
          <a:bodyPr>
            <a:normAutofit/>
          </a:bodyPr>
          <a:lstStyle/>
          <a:p>
            <a:pPr marL="0" lvl="0" indent="0" algn="l">
              <a:lnSpc>
                <a:spcPct val="130000"/>
              </a:lnSpc>
              <a:spcBef>
                <a:spcPts val="0"/>
              </a:spcBef>
              <a:buNone/>
            </a:pPr>
            <a:r>
              <a:rPr lang="en-US" sz="2400" b="0" i="0" strike="noStrike" dirty="0">
                <a:solidFill>
                  <a:srgbClr val="333333"/>
                </a:solidFill>
                <a:effectLst/>
                <a:latin typeface="Calibri"/>
                <a:ea typeface="Calibri"/>
              </a:rPr>
              <a:t>The fundamental way for providing arguments</a:t>
            </a:r>
          </a:p>
          <a:p>
            <a:pPr lvl="0" algn="l">
              <a:lnSpc>
                <a:spcPct val="130000"/>
              </a:lnSpc>
              <a:spcBef>
                <a:spcPts val="0"/>
              </a:spcBef>
              <a:buFont typeface="Arial" charset="0"/>
              <a:buChar char="•"/>
            </a:pPr>
            <a:r>
              <a:rPr lang="en-US" sz="2400" b="0" i="0" strike="noStrike" dirty="0">
                <a:solidFill>
                  <a:srgbClr val="333333"/>
                </a:solidFill>
                <a:effectLst/>
                <a:latin typeface="Calibri"/>
                <a:ea typeface="Calibri"/>
              </a:rPr>
              <a:t>Provide values without specifying the parameters</a:t>
            </a:r>
          </a:p>
          <a:p>
            <a:pPr lvl="0" algn="l">
              <a:lnSpc>
                <a:spcPct val="130000"/>
              </a:lnSpc>
              <a:spcBef>
                <a:spcPts val="0"/>
              </a:spcBef>
              <a:buFont typeface="Arial" charset="0"/>
              <a:buChar char="•"/>
            </a:pPr>
            <a:r>
              <a:rPr lang="en-US" sz="2400" b="0" i="0" strike="noStrike" dirty="0">
                <a:solidFill>
                  <a:srgbClr val="333333"/>
                </a:solidFill>
                <a:effectLst/>
                <a:latin typeface="Calibri"/>
                <a:ea typeface="Calibri"/>
              </a:rPr>
              <a:t>Values assigned to the parameters in order</a:t>
            </a:r>
          </a:p>
          <a:p>
            <a:pPr marL="0" lvl="0" indent="0" algn="l">
              <a:lnSpc>
                <a:spcPct val="130000"/>
              </a:lnSpc>
              <a:spcBef>
                <a:spcPts val="0"/>
              </a:spcBef>
              <a:buNone/>
            </a:pPr>
            <a:r>
              <a:rPr lang="en-US" sz="2400" b="0" i="0" strike="noStrike" dirty="0">
                <a:solidFill>
                  <a:srgbClr val="333333"/>
                </a:solidFill>
                <a:effectLst/>
                <a:latin typeface="Calibri"/>
                <a:ea typeface="Calibri"/>
              </a:rPr>
              <a:t>Problem: must provide all the arguments</a:t>
            </a:r>
          </a:p>
        </p:txBody>
      </p:sp>
      <p:pic>
        <p:nvPicPr>
          <p:cNvPr id="8" name="图片 7">
            <a:extLst>
              <a:ext uri="{FF2B5EF4-FFF2-40B4-BE49-F238E27FC236}">
                <a16:creationId xmlns:a16="http://schemas.microsoft.com/office/drawing/2014/main" id="{9B7FA8F0-CEB9-0986-5C61-9A7C9E819362}"/>
              </a:ext>
            </a:extLst>
          </p:cNvPr>
          <p:cNvPicPr>
            <a:picLocks noChangeAspect="1"/>
          </p:cNvPicPr>
          <p:nvPr/>
        </p:nvPicPr>
        <p:blipFill>
          <a:blip r:embed="rId3"/>
          <a:stretch>
            <a:fillRect/>
          </a:stretch>
        </p:blipFill>
        <p:spPr>
          <a:xfrm>
            <a:off x="658799" y="3264034"/>
            <a:ext cx="9475801" cy="608071"/>
          </a:xfrm>
          <a:prstGeom prst="rect">
            <a:avLst/>
          </a:prstGeom>
        </p:spPr>
      </p:pic>
      <p:pic>
        <p:nvPicPr>
          <p:cNvPr id="9" name="图片 8">
            <a:extLst>
              <a:ext uri="{FF2B5EF4-FFF2-40B4-BE49-F238E27FC236}">
                <a16:creationId xmlns:a16="http://schemas.microsoft.com/office/drawing/2014/main" id="{B2573BB6-1059-1E29-4474-852AF13EA941}"/>
              </a:ext>
            </a:extLst>
          </p:cNvPr>
          <p:cNvPicPr>
            <a:picLocks noChangeAspect="1"/>
          </p:cNvPicPr>
          <p:nvPr/>
        </p:nvPicPr>
        <p:blipFill>
          <a:blip r:embed="rId4"/>
          <a:stretch>
            <a:fillRect/>
          </a:stretch>
        </p:blipFill>
        <p:spPr>
          <a:xfrm>
            <a:off x="658799" y="3926936"/>
            <a:ext cx="4892109" cy="2509864"/>
          </a:xfrm>
          <a:prstGeom prst="rect">
            <a:avLst/>
          </a:prstGeom>
        </p:spPr>
      </p:pic>
      <p:pic>
        <p:nvPicPr>
          <p:cNvPr id="5" name="图片 4">
            <a:extLst>
              <a:ext uri="{FF2B5EF4-FFF2-40B4-BE49-F238E27FC236}">
                <a16:creationId xmlns:a16="http://schemas.microsoft.com/office/drawing/2014/main" id="{D2FF8D2D-3380-E261-0C00-36FED0C017D5}"/>
              </a:ext>
            </a:extLst>
          </p:cNvPr>
          <p:cNvPicPr>
            <a:picLocks noChangeAspect="1"/>
          </p:cNvPicPr>
          <p:nvPr/>
        </p:nvPicPr>
        <p:blipFill>
          <a:blip r:embed="rId5"/>
          <a:stretch>
            <a:fillRect/>
          </a:stretch>
        </p:blipFill>
        <p:spPr>
          <a:xfrm>
            <a:off x="5760303" y="3926936"/>
            <a:ext cx="5597973" cy="2511683"/>
          </a:xfrm>
          <a:prstGeom prst="rect">
            <a:avLst/>
          </a:prstGeom>
        </p:spPr>
      </p:pic>
      <p:sp>
        <p:nvSpPr>
          <p:cNvPr id="10" name="灯片编号占位符 9">
            <a:extLst>
              <a:ext uri="{FF2B5EF4-FFF2-40B4-BE49-F238E27FC236}">
                <a16:creationId xmlns:a16="http://schemas.microsoft.com/office/drawing/2014/main" id="{CE762C24-DD57-488B-C504-77026D4C6716}"/>
              </a:ext>
            </a:extLst>
          </p:cNvPr>
          <p:cNvSpPr>
            <a:spLocks noGrp="1"/>
          </p:cNvSpPr>
          <p:nvPr>
            <p:ph type="sldNum" idx="12"/>
          </p:nvPr>
        </p:nvSpPr>
        <p:spPr/>
        <p:txBody>
          <a:bodyPr/>
          <a:lstStyle/>
          <a:p>
            <a:fld id="{A8BFD892-19CF-40FE-AA39-9B63D021762D}" type="slidenum">
              <a:rPr lang="en-US" altLang="zh-CN" smtClean="0"/>
              <a:t>37</a:t>
            </a:fld>
            <a:endParaRPr lang="zh-CN"/>
          </a:p>
        </p:txBody>
      </p:sp>
      <p:sp>
        <p:nvSpPr>
          <p:cNvPr id="6" name="页脚占位符 5">
            <a:extLst>
              <a:ext uri="{FF2B5EF4-FFF2-40B4-BE49-F238E27FC236}">
                <a16:creationId xmlns:a16="http://schemas.microsoft.com/office/drawing/2014/main" id="{EB9949CA-13AF-A423-B481-72717C6FF4F0}"/>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616196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53CD66-6247-7856-111D-278F4DFF59AE}"/>
              </a:ext>
            </a:extLst>
          </p:cNvPr>
          <p:cNvSpPr>
            <a:spLocks noGrp="1"/>
          </p:cNvSpPr>
          <p:nvPr>
            <p:ph type="title"/>
          </p:nvPr>
        </p:nvSpPr>
        <p:spPr/>
        <p:txBody>
          <a:bodyPr/>
          <a:lstStyle/>
          <a:p>
            <a:pPr lvl="0" algn="l"/>
            <a:r>
              <a:rPr lang="en-US" sz="4400" b="1" dirty="0">
                <a:solidFill>
                  <a:srgbClr val="008000"/>
                </a:solidFill>
                <a:latin typeface="Calibri"/>
                <a:ea typeface="宋体"/>
              </a:rPr>
              <a:t>Positional Arguments</a:t>
            </a:r>
          </a:p>
        </p:txBody>
      </p:sp>
      <p:sp>
        <p:nvSpPr>
          <p:cNvPr id="3" name="内容占位符 2">
            <a:extLst>
              <a:ext uri="{FF2B5EF4-FFF2-40B4-BE49-F238E27FC236}">
                <a16:creationId xmlns:a16="http://schemas.microsoft.com/office/drawing/2014/main" id="{6C80CC2F-D6FC-7F80-807E-2A810C205F0B}"/>
              </a:ext>
            </a:extLst>
          </p:cNvPr>
          <p:cNvSpPr>
            <a:spLocks noGrp="1"/>
          </p:cNvSpPr>
          <p:nvPr>
            <p:ph idx="4294967295"/>
          </p:nvPr>
        </p:nvSpPr>
        <p:spPr>
          <a:xfrm>
            <a:off x="658798" y="1261085"/>
            <a:ext cx="11533201" cy="3849758"/>
          </a:xfrm>
        </p:spPr>
        <p:txBody>
          <a:bodyPr>
            <a:normAutofit/>
          </a:bodyPr>
          <a:lstStyle/>
          <a:p>
            <a:pPr marL="0" indent="0">
              <a:lnSpc>
                <a:spcPct val="130000"/>
              </a:lnSpc>
              <a:spcBef>
                <a:spcPts val="0"/>
              </a:spcBef>
              <a:buNone/>
            </a:pPr>
            <a:r>
              <a:rPr kumimoji="1" lang="en-US" altLang="zh-CN" sz="2400" dirty="0"/>
              <a:t>A comprehensive function can have large number of parameters:</a:t>
            </a:r>
          </a:p>
          <a:p>
            <a:pPr>
              <a:lnSpc>
                <a:spcPct val="130000"/>
              </a:lnSpc>
              <a:spcBef>
                <a:spcPts val="0"/>
              </a:spcBef>
            </a:pPr>
            <a:r>
              <a:rPr kumimoji="1" lang="en-US" altLang="zh-CN" sz="2400" dirty="0"/>
              <a:t>Higher flexibility</a:t>
            </a:r>
          </a:p>
          <a:p>
            <a:pPr>
              <a:lnSpc>
                <a:spcPct val="130000"/>
              </a:lnSpc>
              <a:spcBef>
                <a:spcPts val="0"/>
              </a:spcBef>
            </a:pPr>
            <a:r>
              <a:rPr kumimoji="1" lang="en-US" altLang="zh-CN" sz="2400" dirty="0"/>
              <a:t>Inconvenient: longer code &amp; difficult to remember</a:t>
            </a:r>
          </a:p>
          <a:p>
            <a:pPr marL="0" indent="0">
              <a:lnSpc>
                <a:spcPct val="130000"/>
              </a:lnSpc>
              <a:spcBef>
                <a:spcPts val="0"/>
              </a:spcBef>
              <a:buNone/>
            </a:pPr>
            <a:r>
              <a:rPr kumimoji="1" lang="en-US" altLang="zh-CN" sz="2400" b="1" dirty="0"/>
              <a:t>Solution: </a:t>
            </a:r>
            <a:r>
              <a:rPr kumimoji="1" lang="en-US" altLang="zh-CN" sz="2400" dirty="0"/>
              <a:t>There can be default settings</a:t>
            </a:r>
          </a:p>
          <a:p>
            <a:pPr marL="0" indent="0">
              <a:lnSpc>
                <a:spcPct val="130000"/>
              </a:lnSpc>
              <a:spcBef>
                <a:spcPts val="0"/>
              </a:spcBef>
              <a:buNone/>
            </a:pPr>
            <a:r>
              <a:rPr kumimoji="1" lang="en-US" altLang="zh-CN" sz="2400" b="1" dirty="0"/>
              <a:t>Example: </a:t>
            </a:r>
            <a:r>
              <a:rPr kumimoji="1" lang="en-US" altLang="zh-CN" sz="2400" dirty="0"/>
              <a:t>print() can specify the separator and the character to end the output</a:t>
            </a:r>
          </a:p>
        </p:txBody>
      </p:sp>
      <p:sp>
        <p:nvSpPr>
          <p:cNvPr id="10" name="灯片编号占位符 9">
            <a:extLst>
              <a:ext uri="{FF2B5EF4-FFF2-40B4-BE49-F238E27FC236}">
                <a16:creationId xmlns:a16="http://schemas.microsoft.com/office/drawing/2014/main" id="{CE762C24-DD57-488B-C504-77026D4C6716}"/>
              </a:ext>
            </a:extLst>
          </p:cNvPr>
          <p:cNvSpPr>
            <a:spLocks noGrp="1"/>
          </p:cNvSpPr>
          <p:nvPr>
            <p:ph type="sldNum" idx="12"/>
          </p:nvPr>
        </p:nvSpPr>
        <p:spPr/>
        <p:txBody>
          <a:bodyPr/>
          <a:lstStyle/>
          <a:p>
            <a:fld id="{A8BFD892-19CF-40FE-AA39-9B63D021762D}" type="slidenum">
              <a:rPr lang="en-US" altLang="zh-CN" smtClean="0"/>
              <a:t>38</a:t>
            </a:fld>
            <a:endParaRPr lang="zh-CN"/>
          </a:p>
        </p:txBody>
      </p:sp>
      <p:pic>
        <p:nvPicPr>
          <p:cNvPr id="16" name="图片 15">
            <a:extLst>
              <a:ext uri="{FF2B5EF4-FFF2-40B4-BE49-F238E27FC236}">
                <a16:creationId xmlns:a16="http://schemas.microsoft.com/office/drawing/2014/main" id="{4B3CF7D4-56DF-4E40-4AB0-2FF22132062E}"/>
              </a:ext>
            </a:extLst>
          </p:cNvPr>
          <p:cNvPicPr>
            <a:picLocks noChangeAspect="1"/>
          </p:cNvPicPr>
          <p:nvPr/>
        </p:nvPicPr>
        <p:blipFill>
          <a:blip r:embed="rId3"/>
          <a:stretch>
            <a:fillRect/>
          </a:stretch>
        </p:blipFill>
        <p:spPr>
          <a:xfrm>
            <a:off x="5828845" y="4095995"/>
            <a:ext cx="4752069" cy="2340805"/>
          </a:xfrm>
          <a:prstGeom prst="rect">
            <a:avLst/>
          </a:prstGeom>
        </p:spPr>
      </p:pic>
      <p:sp>
        <p:nvSpPr>
          <p:cNvPr id="17" name="文本框 16">
            <a:extLst>
              <a:ext uri="{FF2B5EF4-FFF2-40B4-BE49-F238E27FC236}">
                <a16:creationId xmlns:a16="http://schemas.microsoft.com/office/drawing/2014/main" id="{25A7C0F6-F51D-2ADA-C0FF-6CEF17298A7B}"/>
              </a:ext>
            </a:extLst>
          </p:cNvPr>
          <p:cNvSpPr txBox="1"/>
          <p:nvPr/>
        </p:nvSpPr>
        <p:spPr>
          <a:xfrm>
            <a:off x="5828845" y="3678142"/>
            <a:ext cx="4752069" cy="461665"/>
          </a:xfrm>
          <a:prstGeom prst="rect">
            <a:avLst/>
          </a:prstGeom>
          <a:noFill/>
        </p:spPr>
        <p:txBody>
          <a:bodyPr wrap="square" rtlCol="0">
            <a:spAutoFit/>
          </a:bodyPr>
          <a:lstStyle/>
          <a:p>
            <a:pPr algn="ctr"/>
            <a:r>
              <a:rPr kumimoji="1" lang="en-US" altLang="zh-CN" sz="2400" dirty="0"/>
              <a:t>Definition of print()</a:t>
            </a:r>
            <a:endParaRPr kumimoji="1" lang="zh-CN" altLang="en-US" sz="2400" dirty="0"/>
          </a:p>
        </p:txBody>
      </p:sp>
      <p:sp>
        <p:nvSpPr>
          <p:cNvPr id="19" name="文本框 18">
            <a:extLst>
              <a:ext uri="{FF2B5EF4-FFF2-40B4-BE49-F238E27FC236}">
                <a16:creationId xmlns:a16="http://schemas.microsoft.com/office/drawing/2014/main" id="{8D16FD39-5FE1-CE50-622D-CFA52E6A71EA}"/>
              </a:ext>
            </a:extLst>
          </p:cNvPr>
          <p:cNvSpPr txBox="1"/>
          <p:nvPr/>
        </p:nvSpPr>
        <p:spPr>
          <a:xfrm>
            <a:off x="1376302" y="3678142"/>
            <a:ext cx="3317056" cy="461665"/>
          </a:xfrm>
          <a:prstGeom prst="rect">
            <a:avLst/>
          </a:prstGeom>
          <a:noFill/>
        </p:spPr>
        <p:txBody>
          <a:bodyPr wrap="square" rtlCol="0">
            <a:spAutoFit/>
          </a:bodyPr>
          <a:lstStyle/>
          <a:p>
            <a:pPr algn="ctr"/>
            <a:r>
              <a:rPr kumimoji="1" lang="en-US" altLang="zh-CN" sz="2400" dirty="0"/>
              <a:t>Our use of print()</a:t>
            </a:r>
            <a:endParaRPr kumimoji="1" lang="zh-CN" altLang="en-US" sz="2400" dirty="0"/>
          </a:p>
        </p:txBody>
      </p:sp>
      <p:sp>
        <p:nvSpPr>
          <p:cNvPr id="23" name="文本框 22">
            <a:extLst>
              <a:ext uri="{FF2B5EF4-FFF2-40B4-BE49-F238E27FC236}">
                <a16:creationId xmlns:a16="http://schemas.microsoft.com/office/drawing/2014/main" id="{A9801420-9C65-52A9-6AB1-E88A3B40E01B}"/>
              </a:ext>
            </a:extLst>
          </p:cNvPr>
          <p:cNvSpPr txBox="1"/>
          <p:nvPr/>
        </p:nvSpPr>
        <p:spPr>
          <a:xfrm>
            <a:off x="658795" y="5802806"/>
            <a:ext cx="4752069" cy="461665"/>
          </a:xfrm>
          <a:prstGeom prst="rect">
            <a:avLst/>
          </a:prstGeom>
          <a:noFill/>
        </p:spPr>
        <p:txBody>
          <a:bodyPr wrap="square" rtlCol="0">
            <a:spAutoFit/>
          </a:bodyPr>
          <a:lstStyle/>
          <a:p>
            <a:pPr algn="ctr"/>
            <a:r>
              <a:rPr kumimoji="1" lang="en-US" altLang="zh-CN" sz="2400" dirty="0"/>
              <a:t>Separate with ‘ ’ and end with ‘\n’</a:t>
            </a:r>
            <a:endParaRPr kumimoji="1" lang="zh-CN" altLang="en-US" sz="2400" dirty="0"/>
          </a:p>
        </p:txBody>
      </p:sp>
      <p:pic>
        <p:nvPicPr>
          <p:cNvPr id="25" name="图片 24">
            <a:extLst>
              <a:ext uri="{FF2B5EF4-FFF2-40B4-BE49-F238E27FC236}">
                <a16:creationId xmlns:a16="http://schemas.microsoft.com/office/drawing/2014/main" id="{9DD6A795-9715-2EA8-AC04-BD370F757F7E}"/>
              </a:ext>
            </a:extLst>
          </p:cNvPr>
          <p:cNvPicPr>
            <a:picLocks noChangeAspect="1"/>
          </p:cNvPicPr>
          <p:nvPr/>
        </p:nvPicPr>
        <p:blipFill>
          <a:blip r:embed="rId4"/>
          <a:stretch>
            <a:fillRect/>
          </a:stretch>
        </p:blipFill>
        <p:spPr>
          <a:xfrm>
            <a:off x="1376302" y="4098208"/>
            <a:ext cx="3317056" cy="1704598"/>
          </a:xfrm>
          <a:prstGeom prst="rect">
            <a:avLst/>
          </a:prstGeom>
        </p:spPr>
      </p:pic>
      <p:sp>
        <p:nvSpPr>
          <p:cNvPr id="5" name="页脚占位符 4">
            <a:extLst>
              <a:ext uri="{FF2B5EF4-FFF2-40B4-BE49-F238E27FC236}">
                <a16:creationId xmlns:a16="http://schemas.microsoft.com/office/drawing/2014/main" id="{BE839503-007E-785F-6FFD-ED24141DCC25}"/>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4236289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53CD66-6247-7856-111D-278F4DFF59AE}"/>
              </a:ext>
            </a:extLst>
          </p:cNvPr>
          <p:cNvSpPr>
            <a:spLocks noGrp="1"/>
          </p:cNvSpPr>
          <p:nvPr>
            <p:ph type="title"/>
          </p:nvPr>
        </p:nvSpPr>
        <p:spPr/>
        <p:txBody>
          <a:bodyPr>
            <a:normAutofit/>
          </a:bodyPr>
          <a:lstStyle/>
          <a:p>
            <a:pPr lvl="0"/>
            <a:r>
              <a:rPr lang="en-US" b="1" dirty="0">
                <a:solidFill>
                  <a:srgbClr val="008000"/>
                </a:solidFill>
                <a:latin typeface="Calibri"/>
                <a:ea typeface="Calibri"/>
              </a:rPr>
              <a:t>Default Arguments</a:t>
            </a:r>
          </a:p>
        </p:txBody>
      </p:sp>
      <p:sp>
        <p:nvSpPr>
          <p:cNvPr id="3" name="内容占位符 2">
            <a:extLst>
              <a:ext uri="{FF2B5EF4-FFF2-40B4-BE49-F238E27FC236}">
                <a16:creationId xmlns:a16="http://schemas.microsoft.com/office/drawing/2014/main" id="{6C80CC2F-D6FC-7F80-807E-2A810C205F0B}"/>
              </a:ext>
            </a:extLst>
          </p:cNvPr>
          <p:cNvSpPr>
            <a:spLocks noGrp="1"/>
          </p:cNvSpPr>
          <p:nvPr>
            <p:ph idx="4294967295"/>
          </p:nvPr>
        </p:nvSpPr>
        <p:spPr>
          <a:xfrm>
            <a:off x="658799" y="1267634"/>
            <a:ext cx="10515600" cy="4351338"/>
          </a:xfrm>
        </p:spPr>
        <p:txBody>
          <a:bodyPr>
            <a:normAutofit/>
          </a:bodyPr>
          <a:lstStyle/>
          <a:p>
            <a:pPr marL="0" indent="0" algn="l">
              <a:lnSpc>
                <a:spcPct val="130000"/>
              </a:lnSpc>
              <a:spcBef>
                <a:spcPts val="0"/>
              </a:spcBef>
              <a:buNone/>
            </a:pPr>
            <a:r>
              <a:rPr lang="en" sz="2400" dirty="0">
                <a:solidFill>
                  <a:srgbClr val="333333"/>
                </a:solidFill>
              </a:rPr>
              <a:t>S</a:t>
            </a:r>
            <a:r>
              <a:rPr lang="en" sz="2400" b="0" i="0" u="none" strike="noStrike" dirty="0">
                <a:solidFill>
                  <a:srgbClr val="333333"/>
                </a:solidFill>
                <a:effectLst/>
              </a:rPr>
              <a:t>et default arguments for parameters during function definition</a:t>
            </a:r>
          </a:p>
          <a:p>
            <a:pPr>
              <a:lnSpc>
                <a:spcPct val="130000"/>
              </a:lnSpc>
              <a:spcBef>
                <a:spcPts val="0"/>
              </a:spcBef>
            </a:pPr>
            <a:r>
              <a:rPr lang="en" altLang="zh-CN" sz="2400" b="0" i="0" u="none" strike="noStrike" dirty="0">
                <a:solidFill>
                  <a:srgbClr val="333333"/>
                </a:solidFill>
                <a:effectLst/>
              </a:rPr>
              <a:t>Default value will be used if no value</a:t>
            </a:r>
            <a:r>
              <a:rPr lang="en" altLang="zh-CN" sz="2400" dirty="0">
                <a:solidFill>
                  <a:srgbClr val="333333"/>
                </a:solidFill>
              </a:rPr>
              <a:t> provided</a:t>
            </a:r>
            <a:endParaRPr lang="en" altLang="zh-CN" sz="2400" b="0" i="0" u="none" strike="noStrike" dirty="0">
              <a:solidFill>
                <a:srgbClr val="333333"/>
              </a:solidFill>
              <a:effectLst/>
            </a:endParaRPr>
          </a:p>
        </p:txBody>
      </p:sp>
      <p:pic>
        <p:nvPicPr>
          <p:cNvPr id="6" name="图片 5">
            <a:extLst>
              <a:ext uri="{FF2B5EF4-FFF2-40B4-BE49-F238E27FC236}">
                <a16:creationId xmlns:a16="http://schemas.microsoft.com/office/drawing/2014/main" id="{F7A32CA3-B240-855C-0680-CA398891E9A1}"/>
              </a:ext>
            </a:extLst>
          </p:cNvPr>
          <p:cNvPicPr>
            <a:picLocks noChangeAspect="1"/>
          </p:cNvPicPr>
          <p:nvPr/>
        </p:nvPicPr>
        <p:blipFill rotWithShape="1">
          <a:blip r:embed="rId2"/>
          <a:srcRect r="432"/>
          <a:stretch/>
        </p:blipFill>
        <p:spPr>
          <a:xfrm>
            <a:off x="458801" y="2557339"/>
            <a:ext cx="9893300" cy="939991"/>
          </a:xfrm>
          <a:prstGeom prst="rect">
            <a:avLst/>
          </a:prstGeom>
        </p:spPr>
      </p:pic>
      <p:pic>
        <p:nvPicPr>
          <p:cNvPr id="10" name="图片 9" descr="图片包含 文本&#10;&#10;描述已自动生成">
            <a:extLst>
              <a:ext uri="{FF2B5EF4-FFF2-40B4-BE49-F238E27FC236}">
                <a16:creationId xmlns:a16="http://schemas.microsoft.com/office/drawing/2014/main" id="{166112A4-E696-1626-672F-624811F07B1C}"/>
              </a:ext>
            </a:extLst>
          </p:cNvPr>
          <p:cNvPicPr>
            <a:picLocks noChangeAspect="1"/>
          </p:cNvPicPr>
          <p:nvPr/>
        </p:nvPicPr>
        <p:blipFill rotWithShape="1">
          <a:blip r:embed="rId3"/>
          <a:srcRect r="58824"/>
          <a:stretch/>
        </p:blipFill>
        <p:spPr>
          <a:xfrm>
            <a:off x="458801" y="3726088"/>
            <a:ext cx="3200400" cy="1757238"/>
          </a:xfrm>
          <a:prstGeom prst="rect">
            <a:avLst/>
          </a:prstGeom>
        </p:spPr>
      </p:pic>
      <p:pic>
        <p:nvPicPr>
          <p:cNvPr id="11" name="图片 10">
            <a:extLst>
              <a:ext uri="{FF2B5EF4-FFF2-40B4-BE49-F238E27FC236}">
                <a16:creationId xmlns:a16="http://schemas.microsoft.com/office/drawing/2014/main" id="{8B9DBFB4-FF20-70A3-CF4C-63CB4989899A}"/>
              </a:ext>
            </a:extLst>
          </p:cNvPr>
          <p:cNvPicPr>
            <a:picLocks noChangeAspect="1"/>
          </p:cNvPicPr>
          <p:nvPr/>
        </p:nvPicPr>
        <p:blipFill rotWithShape="1">
          <a:blip r:embed="rId4"/>
          <a:srcRect r="58824" b="2930"/>
          <a:stretch/>
        </p:blipFill>
        <p:spPr>
          <a:xfrm>
            <a:off x="3748101" y="3730060"/>
            <a:ext cx="3200400" cy="1753266"/>
          </a:xfrm>
          <a:prstGeom prst="rect">
            <a:avLst/>
          </a:prstGeom>
        </p:spPr>
      </p:pic>
      <p:pic>
        <p:nvPicPr>
          <p:cNvPr id="12" name="图片 11">
            <a:extLst>
              <a:ext uri="{FF2B5EF4-FFF2-40B4-BE49-F238E27FC236}">
                <a16:creationId xmlns:a16="http://schemas.microsoft.com/office/drawing/2014/main" id="{56148672-EB56-2E5B-A7E2-EBB418801848}"/>
              </a:ext>
            </a:extLst>
          </p:cNvPr>
          <p:cNvPicPr>
            <a:picLocks noChangeAspect="1"/>
          </p:cNvPicPr>
          <p:nvPr/>
        </p:nvPicPr>
        <p:blipFill rotWithShape="1">
          <a:blip r:embed="rId5"/>
          <a:srcRect r="42157"/>
          <a:stretch/>
        </p:blipFill>
        <p:spPr>
          <a:xfrm>
            <a:off x="7037401" y="3726088"/>
            <a:ext cx="4495800" cy="1743252"/>
          </a:xfrm>
          <a:prstGeom prst="rect">
            <a:avLst/>
          </a:prstGeom>
        </p:spPr>
      </p:pic>
      <p:sp>
        <p:nvSpPr>
          <p:cNvPr id="8" name="灯片编号占位符 7">
            <a:extLst>
              <a:ext uri="{FF2B5EF4-FFF2-40B4-BE49-F238E27FC236}">
                <a16:creationId xmlns:a16="http://schemas.microsoft.com/office/drawing/2014/main" id="{1AC2C915-66B2-0753-9139-DE2C6FC337C5}"/>
              </a:ext>
            </a:extLst>
          </p:cNvPr>
          <p:cNvSpPr>
            <a:spLocks noGrp="1"/>
          </p:cNvSpPr>
          <p:nvPr>
            <p:ph type="sldNum" idx="12"/>
          </p:nvPr>
        </p:nvSpPr>
        <p:spPr/>
        <p:txBody>
          <a:bodyPr/>
          <a:lstStyle/>
          <a:p>
            <a:fld id="{A8BFD892-19CF-40FE-AA39-9B63D021762D}" type="slidenum">
              <a:rPr lang="en-US" altLang="zh-CN" smtClean="0"/>
              <a:t>39</a:t>
            </a:fld>
            <a:endParaRPr lang="zh-CN"/>
          </a:p>
        </p:txBody>
      </p:sp>
      <p:sp>
        <p:nvSpPr>
          <p:cNvPr id="5" name="页脚占位符 4">
            <a:extLst>
              <a:ext uri="{FF2B5EF4-FFF2-40B4-BE49-F238E27FC236}">
                <a16:creationId xmlns:a16="http://schemas.microsoft.com/office/drawing/2014/main" id="{74B7DDD0-84BE-4AD1-CF96-62B8628F4CC3}"/>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418199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FC2DD-AEDB-A535-C596-6014324B64C7}"/>
              </a:ext>
            </a:extLst>
          </p:cNvPr>
          <p:cNvSpPr>
            <a:spLocks noGrp="1"/>
          </p:cNvSpPr>
          <p:nvPr>
            <p:ph type="title"/>
          </p:nvPr>
        </p:nvSpPr>
        <p:spPr/>
        <p:txBody>
          <a:bodyPr>
            <a:normAutofit/>
          </a:bodyPr>
          <a:lstStyle/>
          <a:p>
            <a:r>
              <a:rPr lang="en-US" sz="4400" b="1">
                <a:solidFill>
                  <a:srgbClr val="008000"/>
                </a:solidFill>
                <a:latin typeface="Calibri"/>
                <a:ea typeface="Calibri"/>
              </a:rPr>
              <a:t>Function</a:t>
            </a:r>
            <a:endParaRPr lang="zh-CN"/>
          </a:p>
        </p:txBody>
      </p:sp>
      <p:sp>
        <p:nvSpPr>
          <p:cNvPr id="4" name="文本框 3">
            <a:extLst>
              <a:ext uri="{FF2B5EF4-FFF2-40B4-BE49-F238E27FC236}">
                <a16:creationId xmlns:a16="http://schemas.microsoft.com/office/drawing/2014/main" id="{5003FAAC-241B-282F-BEB1-F84F73F3FC11}"/>
              </a:ext>
            </a:extLst>
          </p:cNvPr>
          <p:cNvSpPr txBox="1"/>
          <p:nvPr/>
        </p:nvSpPr>
        <p:spPr>
          <a:xfrm>
            <a:off x="660400" y="1330899"/>
            <a:ext cx="11122628" cy="1863267"/>
          </a:xfrm>
          <a:prstGeom prst="rect">
            <a:avLst/>
          </a:prstGeom>
          <a:noFill/>
        </p:spPr>
        <p:txBody>
          <a:bodyPr wrap="square">
            <a:spAutoFit/>
          </a:bodyPr>
          <a:lstStyle/>
          <a:p>
            <a:pPr algn="l"/>
            <a:r>
              <a:rPr lang="en" sz="2400" b="1" i="0" u="none" strike="noStrike" dirty="0">
                <a:solidFill>
                  <a:srgbClr val="222222"/>
                </a:solidFill>
                <a:effectLst/>
              </a:rPr>
              <a:t>What is Function</a:t>
            </a:r>
          </a:p>
          <a:p>
            <a:pPr marL="342900" indent="-342900" algn="l">
              <a:lnSpc>
                <a:spcPct val="130000"/>
              </a:lnSpc>
              <a:buFont typeface="Wingdings" charset="2"/>
              <a:buChar char="Ø"/>
            </a:pPr>
            <a:r>
              <a:rPr lang="en" sz="2400" i="0" u="none" strike="noStrike" dirty="0">
                <a:solidFill>
                  <a:srgbClr val="222222"/>
                </a:solidFill>
                <a:effectLst/>
              </a:rPr>
              <a:t>A block of code that performs a task, with a specific name</a:t>
            </a:r>
          </a:p>
          <a:p>
            <a:pPr marL="342900" indent="-342900">
              <a:lnSpc>
                <a:spcPct val="130000"/>
              </a:lnSpc>
              <a:buFont typeface="Wingdings" charset="2"/>
              <a:buChar char="Ø"/>
            </a:pPr>
            <a:r>
              <a:rPr lang="en" sz="2400" b="0" i="0" u="none" strike="noStrike" dirty="0">
                <a:solidFill>
                  <a:srgbClr val="222222"/>
                </a:solidFill>
                <a:effectLst/>
              </a:rPr>
              <a:t>Take arguments (inputs) and accordingly returns values (outputs)</a:t>
            </a:r>
          </a:p>
          <a:p>
            <a:pPr marL="342900" indent="-342900">
              <a:lnSpc>
                <a:spcPct val="130000"/>
              </a:lnSpc>
              <a:buFont typeface="Wingdings" charset="2"/>
              <a:buChar char="Ø"/>
            </a:pPr>
            <a:r>
              <a:rPr lang="en" sz="2400" dirty="0">
                <a:solidFill>
                  <a:srgbClr val="222222"/>
                </a:solidFill>
              </a:rPr>
              <a:t>Once defined, can be </a:t>
            </a:r>
            <a:r>
              <a:rPr lang="en" altLang="zh-CN" sz="2400" dirty="0">
                <a:solidFill>
                  <a:srgbClr val="222222"/>
                </a:solidFill>
              </a:rPr>
              <a:t>called over and over again</a:t>
            </a:r>
            <a:endParaRPr lang="en" sz="2400" b="0" i="0" u="none" strike="noStrike" dirty="0">
              <a:solidFill>
                <a:srgbClr val="222222"/>
              </a:solidFill>
              <a:effectLst/>
            </a:endParaRPr>
          </a:p>
        </p:txBody>
      </p:sp>
      <p:sp>
        <p:nvSpPr>
          <p:cNvPr id="3" name="文本框 2">
            <a:extLst>
              <a:ext uri="{FF2B5EF4-FFF2-40B4-BE49-F238E27FC236}">
                <a16:creationId xmlns:a16="http://schemas.microsoft.com/office/drawing/2014/main" id="{38FEAE48-2890-D236-35D9-8F56E0B242A7}"/>
              </a:ext>
            </a:extLst>
          </p:cNvPr>
          <p:cNvSpPr txBox="1"/>
          <p:nvPr/>
        </p:nvSpPr>
        <p:spPr>
          <a:xfrm>
            <a:off x="658799" y="3555627"/>
            <a:ext cx="11122628" cy="1512402"/>
          </a:xfrm>
          <a:prstGeom prst="rect">
            <a:avLst/>
          </a:prstGeom>
          <a:noFill/>
        </p:spPr>
        <p:txBody>
          <a:bodyPr wrap="square">
            <a:spAutoFit/>
          </a:bodyPr>
          <a:lstStyle/>
          <a:p>
            <a:pPr algn="l"/>
            <a:r>
              <a:rPr lang="en" sz="2400" b="1" i="0" u="none" strike="noStrike" dirty="0">
                <a:solidFill>
                  <a:srgbClr val="222222"/>
                </a:solidFill>
                <a:effectLst/>
              </a:rPr>
              <a:t>Types of Functions</a:t>
            </a:r>
          </a:p>
          <a:p>
            <a:pPr marL="342900" indent="-342900">
              <a:lnSpc>
                <a:spcPct val="150000"/>
              </a:lnSpc>
              <a:buFont typeface="Arial" charset="0"/>
              <a:buChar char="•"/>
            </a:pPr>
            <a:r>
              <a:rPr lang="en" altLang="zh-CN" sz="2400" i="0" u="none" strike="noStrike" dirty="0">
                <a:solidFill>
                  <a:srgbClr val="333333"/>
                </a:solidFill>
                <a:effectLst/>
              </a:rPr>
              <a:t>Built-in Functions</a:t>
            </a:r>
            <a:endParaRPr lang="en" altLang="zh-CN" sz="2400" dirty="0">
              <a:solidFill>
                <a:srgbClr val="333333"/>
              </a:solidFill>
              <a:latin typeface="Arial"/>
            </a:endParaRPr>
          </a:p>
          <a:p>
            <a:pPr marL="342900" indent="-342900">
              <a:lnSpc>
                <a:spcPct val="150000"/>
              </a:lnSpc>
              <a:buFont typeface="Arial" charset="0"/>
              <a:buChar char="•"/>
            </a:pPr>
            <a:r>
              <a:rPr lang="en" altLang="zh-CN" sz="2400" i="0" u="none" strike="noStrike" dirty="0">
                <a:solidFill>
                  <a:srgbClr val="333333"/>
                </a:solidFill>
                <a:effectLst/>
              </a:rPr>
              <a:t>User Defined Functions</a:t>
            </a:r>
            <a:endParaRPr lang="zh-CN" altLang="zh-CN" sz="2400" dirty="0"/>
          </a:p>
        </p:txBody>
      </p:sp>
      <p:sp>
        <p:nvSpPr>
          <p:cNvPr id="5" name="矩形 4">
            <a:extLst>
              <a:ext uri="{FF2B5EF4-FFF2-40B4-BE49-F238E27FC236}">
                <a16:creationId xmlns:a16="http://schemas.microsoft.com/office/drawing/2014/main" id="{BA0892F7-EBB2-A8FC-8E44-210EAB395E59}"/>
              </a:ext>
            </a:extLst>
          </p:cNvPr>
          <p:cNvSpPr/>
          <p:nvPr/>
        </p:nvSpPr>
        <p:spPr>
          <a:xfrm>
            <a:off x="3917950" y="5435600"/>
            <a:ext cx="164465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function</a:t>
            </a:r>
            <a:endParaRPr kumimoji="1" lang="zh-CN" altLang="en-US" dirty="0"/>
          </a:p>
        </p:txBody>
      </p:sp>
      <p:sp>
        <p:nvSpPr>
          <p:cNvPr id="6" name="文本框 5">
            <a:extLst>
              <a:ext uri="{FF2B5EF4-FFF2-40B4-BE49-F238E27FC236}">
                <a16:creationId xmlns:a16="http://schemas.microsoft.com/office/drawing/2014/main" id="{6450085B-56C0-A260-6317-23E8BAC2AAC8}"/>
              </a:ext>
            </a:extLst>
          </p:cNvPr>
          <p:cNvSpPr txBox="1"/>
          <p:nvPr/>
        </p:nvSpPr>
        <p:spPr>
          <a:xfrm>
            <a:off x="2609850" y="5631934"/>
            <a:ext cx="915635" cy="369332"/>
          </a:xfrm>
          <a:prstGeom prst="rect">
            <a:avLst/>
          </a:prstGeom>
          <a:noFill/>
        </p:spPr>
        <p:txBody>
          <a:bodyPr wrap="none" rtlCol="0">
            <a:spAutoFit/>
          </a:bodyPr>
          <a:lstStyle/>
          <a:p>
            <a:r>
              <a:rPr kumimoji="1" lang="en-US" altLang="zh-CN" dirty="0"/>
              <a:t>Input(s)</a:t>
            </a:r>
            <a:endParaRPr kumimoji="1" lang="zh-CN" altLang="en-US" dirty="0"/>
          </a:p>
        </p:txBody>
      </p:sp>
      <p:cxnSp>
        <p:nvCxnSpPr>
          <p:cNvPr id="8" name="直线箭头连接符 7">
            <a:extLst>
              <a:ext uri="{FF2B5EF4-FFF2-40B4-BE49-F238E27FC236}">
                <a16:creationId xmlns:a16="http://schemas.microsoft.com/office/drawing/2014/main" id="{69785800-2482-B688-39DE-D82CBBC949C2}"/>
              </a:ext>
            </a:extLst>
          </p:cNvPr>
          <p:cNvCxnSpPr>
            <a:stCxn id="6" idx="3"/>
            <a:endCxn id="5" idx="1"/>
          </p:cNvCxnSpPr>
          <p:nvPr/>
        </p:nvCxnSpPr>
        <p:spPr>
          <a:xfrm>
            <a:off x="3525485" y="5816600"/>
            <a:ext cx="39246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EBDF9B13-715E-002D-9573-F9F818492C44}"/>
              </a:ext>
            </a:extLst>
          </p:cNvPr>
          <p:cNvSpPr txBox="1"/>
          <p:nvPr/>
        </p:nvSpPr>
        <p:spPr>
          <a:xfrm>
            <a:off x="5955065" y="5631934"/>
            <a:ext cx="1087157" cy="369332"/>
          </a:xfrm>
          <a:prstGeom prst="rect">
            <a:avLst/>
          </a:prstGeom>
          <a:noFill/>
        </p:spPr>
        <p:txBody>
          <a:bodyPr wrap="none" rtlCol="0">
            <a:spAutoFit/>
          </a:bodyPr>
          <a:lstStyle/>
          <a:p>
            <a:r>
              <a:rPr kumimoji="1" lang="en-US" altLang="zh-CN" dirty="0"/>
              <a:t>Output(s)</a:t>
            </a:r>
            <a:endParaRPr kumimoji="1" lang="zh-CN" altLang="en-US" dirty="0"/>
          </a:p>
        </p:txBody>
      </p:sp>
      <p:cxnSp>
        <p:nvCxnSpPr>
          <p:cNvPr id="11" name="直线箭头连接符 10">
            <a:extLst>
              <a:ext uri="{FF2B5EF4-FFF2-40B4-BE49-F238E27FC236}">
                <a16:creationId xmlns:a16="http://schemas.microsoft.com/office/drawing/2014/main" id="{277377FA-750B-633B-C1DA-DECAC94C486B}"/>
              </a:ext>
            </a:extLst>
          </p:cNvPr>
          <p:cNvCxnSpPr>
            <a:cxnSpLocks/>
            <a:stCxn id="5" idx="3"/>
            <a:endCxn id="10" idx="1"/>
          </p:cNvCxnSpPr>
          <p:nvPr/>
        </p:nvCxnSpPr>
        <p:spPr>
          <a:xfrm>
            <a:off x="5562600" y="5816600"/>
            <a:ext cx="39246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5" name="图片 14">
            <a:extLst>
              <a:ext uri="{FF2B5EF4-FFF2-40B4-BE49-F238E27FC236}">
                <a16:creationId xmlns:a16="http://schemas.microsoft.com/office/drawing/2014/main" id="{5E93B76B-3C27-6A1C-F25E-82FB9FC3EA63}"/>
              </a:ext>
            </a:extLst>
          </p:cNvPr>
          <p:cNvPicPr>
            <a:picLocks noChangeAspect="1"/>
          </p:cNvPicPr>
          <p:nvPr/>
        </p:nvPicPr>
        <p:blipFill>
          <a:blip r:embed="rId3"/>
          <a:stretch>
            <a:fillRect/>
          </a:stretch>
        </p:blipFill>
        <p:spPr>
          <a:xfrm>
            <a:off x="7207250" y="3179216"/>
            <a:ext cx="3075875" cy="3168097"/>
          </a:xfrm>
          <a:prstGeom prst="rect">
            <a:avLst/>
          </a:prstGeom>
        </p:spPr>
      </p:pic>
      <p:sp>
        <p:nvSpPr>
          <p:cNvPr id="12" name="灯片编号占位符 11">
            <a:extLst>
              <a:ext uri="{FF2B5EF4-FFF2-40B4-BE49-F238E27FC236}">
                <a16:creationId xmlns:a16="http://schemas.microsoft.com/office/drawing/2014/main" id="{AA8CBF10-153C-2B92-F678-4D19C1FC2E26}"/>
              </a:ext>
            </a:extLst>
          </p:cNvPr>
          <p:cNvSpPr>
            <a:spLocks noGrp="1"/>
          </p:cNvSpPr>
          <p:nvPr>
            <p:ph type="sldNum" idx="12"/>
          </p:nvPr>
        </p:nvSpPr>
        <p:spPr/>
        <p:txBody>
          <a:bodyPr/>
          <a:lstStyle/>
          <a:p>
            <a:fld id="{A8BFD892-19CF-40FE-AA39-9B63D021762D}" type="slidenum">
              <a:rPr lang="en-US" altLang="zh-CN" smtClean="0"/>
              <a:t>4</a:t>
            </a:fld>
            <a:endParaRPr lang="zh-CN"/>
          </a:p>
        </p:txBody>
      </p:sp>
      <p:sp>
        <p:nvSpPr>
          <p:cNvPr id="9" name="页脚占位符 8">
            <a:extLst>
              <a:ext uri="{FF2B5EF4-FFF2-40B4-BE49-F238E27FC236}">
                <a16:creationId xmlns:a16="http://schemas.microsoft.com/office/drawing/2014/main" id="{E87F6C96-D321-5E13-51DE-CBD528E75E33}"/>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868444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53CD66-6247-7856-111D-278F4DFF59AE}"/>
              </a:ext>
            </a:extLst>
          </p:cNvPr>
          <p:cNvSpPr>
            <a:spLocks noGrp="1"/>
          </p:cNvSpPr>
          <p:nvPr>
            <p:ph type="title"/>
          </p:nvPr>
        </p:nvSpPr>
        <p:spPr/>
        <p:txBody>
          <a:bodyPr>
            <a:normAutofit/>
          </a:bodyPr>
          <a:lstStyle/>
          <a:p>
            <a:pPr lvl="0"/>
            <a:r>
              <a:rPr lang="en-US" b="1" dirty="0">
                <a:solidFill>
                  <a:srgbClr val="008000"/>
                </a:solidFill>
                <a:latin typeface="Calibri"/>
                <a:ea typeface="Calibri"/>
              </a:rPr>
              <a:t>Default Arguments</a:t>
            </a:r>
          </a:p>
        </p:txBody>
      </p:sp>
      <p:sp>
        <p:nvSpPr>
          <p:cNvPr id="3" name="内容占位符 2">
            <a:extLst>
              <a:ext uri="{FF2B5EF4-FFF2-40B4-BE49-F238E27FC236}">
                <a16:creationId xmlns:a16="http://schemas.microsoft.com/office/drawing/2014/main" id="{6C80CC2F-D6FC-7F80-807E-2A810C205F0B}"/>
              </a:ext>
            </a:extLst>
          </p:cNvPr>
          <p:cNvSpPr>
            <a:spLocks noGrp="1"/>
          </p:cNvSpPr>
          <p:nvPr>
            <p:ph idx="4294967295"/>
          </p:nvPr>
        </p:nvSpPr>
        <p:spPr>
          <a:xfrm>
            <a:off x="658798" y="1267634"/>
            <a:ext cx="11533201" cy="4351338"/>
          </a:xfrm>
        </p:spPr>
        <p:txBody>
          <a:bodyPr>
            <a:normAutofit/>
          </a:bodyPr>
          <a:lstStyle/>
          <a:p>
            <a:pPr marL="0" indent="0" algn="l">
              <a:lnSpc>
                <a:spcPct val="130000"/>
              </a:lnSpc>
              <a:spcBef>
                <a:spcPts val="0"/>
              </a:spcBef>
              <a:buNone/>
            </a:pPr>
            <a:r>
              <a:rPr lang="en" sz="2400" b="0" i="0" u="none" strike="noStrike" dirty="0">
                <a:solidFill>
                  <a:srgbClr val="333333"/>
                </a:solidFill>
                <a:effectLst/>
              </a:rPr>
              <a:t>Partly assign parameters with default values</a:t>
            </a:r>
          </a:p>
          <a:p>
            <a:pPr>
              <a:lnSpc>
                <a:spcPct val="130000"/>
              </a:lnSpc>
              <a:spcBef>
                <a:spcPts val="0"/>
              </a:spcBef>
            </a:pPr>
            <a:endParaRPr lang="en" sz="2400" b="0" i="0" u="none" strike="noStrike" dirty="0">
              <a:solidFill>
                <a:srgbClr val="333333"/>
              </a:solidFill>
              <a:effectLst/>
            </a:endParaRPr>
          </a:p>
          <a:p>
            <a:pPr>
              <a:lnSpc>
                <a:spcPct val="130000"/>
              </a:lnSpc>
              <a:spcBef>
                <a:spcPts val="0"/>
              </a:spcBef>
            </a:pPr>
            <a:endParaRPr lang="en" sz="2400" dirty="0">
              <a:solidFill>
                <a:srgbClr val="333333"/>
              </a:solidFill>
            </a:endParaRPr>
          </a:p>
          <a:p>
            <a:pPr marL="0" indent="0">
              <a:lnSpc>
                <a:spcPct val="130000"/>
              </a:lnSpc>
              <a:spcBef>
                <a:spcPts val="0"/>
              </a:spcBef>
              <a:buNone/>
            </a:pPr>
            <a:endParaRPr lang="en" sz="2400" dirty="0">
              <a:solidFill>
                <a:srgbClr val="333333"/>
              </a:solidFill>
            </a:endParaRPr>
          </a:p>
          <a:p>
            <a:pPr marL="0" indent="0">
              <a:lnSpc>
                <a:spcPct val="130000"/>
              </a:lnSpc>
              <a:spcBef>
                <a:spcPts val="0"/>
              </a:spcBef>
              <a:buNone/>
            </a:pPr>
            <a:endParaRPr lang="en" sz="2400" dirty="0">
              <a:solidFill>
                <a:srgbClr val="333333"/>
              </a:solidFill>
            </a:endParaRPr>
          </a:p>
          <a:p>
            <a:pPr marL="0" indent="0">
              <a:lnSpc>
                <a:spcPct val="130000"/>
              </a:lnSpc>
              <a:spcBef>
                <a:spcPts val="0"/>
              </a:spcBef>
              <a:buNone/>
            </a:pPr>
            <a:r>
              <a:rPr lang="en" sz="2400" b="0" i="0" u="none" strike="noStrike" dirty="0">
                <a:solidFill>
                  <a:srgbClr val="333333"/>
                </a:solidFill>
                <a:effectLst/>
              </a:rPr>
              <a:t>Parameter without default values must appear before parameters with default values</a:t>
            </a:r>
          </a:p>
        </p:txBody>
      </p:sp>
      <p:sp>
        <p:nvSpPr>
          <p:cNvPr id="8" name="灯片编号占位符 7">
            <a:extLst>
              <a:ext uri="{FF2B5EF4-FFF2-40B4-BE49-F238E27FC236}">
                <a16:creationId xmlns:a16="http://schemas.microsoft.com/office/drawing/2014/main" id="{1AC2C915-66B2-0753-9139-DE2C6FC337C5}"/>
              </a:ext>
            </a:extLst>
          </p:cNvPr>
          <p:cNvSpPr>
            <a:spLocks noGrp="1"/>
          </p:cNvSpPr>
          <p:nvPr>
            <p:ph type="sldNum" idx="12"/>
          </p:nvPr>
        </p:nvSpPr>
        <p:spPr/>
        <p:txBody>
          <a:bodyPr/>
          <a:lstStyle/>
          <a:p>
            <a:fld id="{A8BFD892-19CF-40FE-AA39-9B63D021762D}" type="slidenum">
              <a:rPr lang="en-US" altLang="zh-CN" smtClean="0"/>
              <a:t>40</a:t>
            </a:fld>
            <a:endParaRPr lang="zh-CN"/>
          </a:p>
        </p:txBody>
      </p:sp>
      <p:pic>
        <p:nvPicPr>
          <p:cNvPr id="14" name="图片 13">
            <a:extLst>
              <a:ext uri="{FF2B5EF4-FFF2-40B4-BE49-F238E27FC236}">
                <a16:creationId xmlns:a16="http://schemas.microsoft.com/office/drawing/2014/main" id="{A1CF7A26-30DE-0027-88E2-19761293639E}"/>
              </a:ext>
            </a:extLst>
          </p:cNvPr>
          <p:cNvPicPr>
            <a:picLocks noChangeAspect="1"/>
          </p:cNvPicPr>
          <p:nvPr/>
        </p:nvPicPr>
        <p:blipFill>
          <a:blip r:embed="rId2"/>
          <a:stretch>
            <a:fillRect/>
          </a:stretch>
        </p:blipFill>
        <p:spPr>
          <a:xfrm>
            <a:off x="658798" y="4251931"/>
            <a:ext cx="7772400" cy="2072640"/>
          </a:xfrm>
          <a:prstGeom prst="rect">
            <a:avLst/>
          </a:prstGeom>
        </p:spPr>
      </p:pic>
      <p:pic>
        <p:nvPicPr>
          <p:cNvPr id="15" name="图片 14">
            <a:extLst>
              <a:ext uri="{FF2B5EF4-FFF2-40B4-BE49-F238E27FC236}">
                <a16:creationId xmlns:a16="http://schemas.microsoft.com/office/drawing/2014/main" id="{DBC647CB-5E41-97D5-5949-46DE24B2EFB0}"/>
              </a:ext>
            </a:extLst>
          </p:cNvPr>
          <p:cNvPicPr>
            <a:picLocks noChangeAspect="1"/>
          </p:cNvPicPr>
          <p:nvPr/>
        </p:nvPicPr>
        <p:blipFill>
          <a:blip r:embed="rId3"/>
          <a:stretch>
            <a:fillRect/>
          </a:stretch>
        </p:blipFill>
        <p:spPr>
          <a:xfrm>
            <a:off x="658798" y="1883727"/>
            <a:ext cx="7772400" cy="1444684"/>
          </a:xfrm>
          <a:prstGeom prst="rect">
            <a:avLst/>
          </a:prstGeom>
        </p:spPr>
      </p:pic>
      <p:sp>
        <p:nvSpPr>
          <p:cNvPr id="5" name="页脚占位符 4">
            <a:extLst>
              <a:ext uri="{FF2B5EF4-FFF2-40B4-BE49-F238E27FC236}">
                <a16:creationId xmlns:a16="http://schemas.microsoft.com/office/drawing/2014/main" id="{9D793CE0-F580-B15A-89A7-94270CEDCA30}"/>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54510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53CD66-6247-7856-111D-278F4DFF59AE}"/>
              </a:ext>
            </a:extLst>
          </p:cNvPr>
          <p:cNvSpPr>
            <a:spLocks noGrp="1"/>
          </p:cNvSpPr>
          <p:nvPr>
            <p:ph type="title"/>
          </p:nvPr>
        </p:nvSpPr>
        <p:spPr/>
        <p:txBody>
          <a:bodyPr>
            <a:normAutofit/>
          </a:bodyPr>
          <a:lstStyle/>
          <a:p>
            <a:pPr lvl="0"/>
            <a:r>
              <a:rPr lang="en-US" b="1" dirty="0">
                <a:solidFill>
                  <a:srgbClr val="008000"/>
                </a:solidFill>
                <a:latin typeface="Calibri"/>
                <a:ea typeface="Calibri"/>
              </a:rPr>
              <a:t>Default Arguments</a:t>
            </a:r>
          </a:p>
        </p:txBody>
      </p:sp>
      <p:sp>
        <p:nvSpPr>
          <p:cNvPr id="3" name="内容占位符 2">
            <a:extLst>
              <a:ext uri="{FF2B5EF4-FFF2-40B4-BE49-F238E27FC236}">
                <a16:creationId xmlns:a16="http://schemas.microsoft.com/office/drawing/2014/main" id="{6C80CC2F-D6FC-7F80-807E-2A810C205F0B}"/>
              </a:ext>
            </a:extLst>
          </p:cNvPr>
          <p:cNvSpPr>
            <a:spLocks noGrp="1"/>
          </p:cNvSpPr>
          <p:nvPr>
            <p:ph idx="4294967295"/>
          </p:nvPr>
        </p:nvSpPr>
        <p:spPr>
          <a:xfrm>
            <a:off x="658799" y="1267634"/>
            <a:ext cx="10515600" cy="4351338"/>
          </a:xfrm>
        </p:spPr>
        <p:txBody>
          <a:bodyPr>
            <a:normAutofit/>
          </a:bodyPr>
          <a:lstStyle/>
          <a:p>
            <a:pPr marL="0" indent="0" algn="l">
              <a:lnSpc>
                <a:spcPct val="130000"/>
              </a:lnSpc>
              <a:spcBef>
                <a:spcPts val="0"/>
              </a:spcBef>
              <a:buNone/>
            </a:pPr>
            <a:r>
              <a:rPr lang="en" sz="2400" dirty="0">
                <a:solidFill>
                  <a:srgbClr val="333333"/>
                </a:solidFill>
              </a:rPr>
              <a:t>S</a:t>
            </a:r>
            <a:r>
              <a:rPr lang="en" sz="2400" b="0" i="0" u="none" strike="noStrike" dirty="0">
                <a:solidFill>
                  <a:srgbClr val="333333"/>
                </a:solidFill>
                <a:effectLst/>
              </a:rPr>
              <a:t>et default arguments for parameters during function definition</a:t>
            </a:r>
          </a:p>
          <a:p>
            <a:pPr>
              <a:lnSpc>
                <a:spcPct val="130000"/>
              </a:lnSpc>
              <a:spcBef>
                <a:spcPts val="0"/>
              </a:spcBef>
            </a:pPr>
            <a:r>
              <a:rPr lang="en" altLang="zh-CN" sz="2400" b="0" i="0" u="none" strike="noStrike" dirty="0">
                <a:solidFill>
                  <a:srgbClr val="333333"/>
                </a:solidFill>
                <a:effectLst/>
              </a:rPr>
              <a:t>Default value will be used if no value</a:t>
            </a:r>
            <a:r>
              <a:rPr lang="en" altLang="zh-CN" sz="2400" dirty="0">
                <a:solidFill>
                  <a:srgbClr val="333333"/>
                </a:solidFill>
              </a:rPr>
              <a:t> provided</a:t>
            </a:r>
            <a:endParaRPr lang="en" altLang="zh-CN" sz="2400" b="0" i="0" u="none" strike="noStrike" dirty="0">
              <a:solidFill>
                <a:srgbClr val="333333"/>
              </a:solidFill>
              <a:effectLst/>
            </a:endParaRPr>
          </a:p>
        </p:txBody>
      </p:sp>
      <p:pic>
        <p:nvPicPr>
          <p:cNvPr id="6" name="图片 5">
            <a:extLst>
              <a:ext uri="{FF2B5EF4-FFF2-40B4-BE49-F238E27FC236}">
                <a16:creationId xmlns:a16="http://schemas.microsoft.com/office/drawing/2014/main" id="{F7A32CA3-B240-855C-0680-CA398891E9A1}"/>
              </a:ext>
            </a:extLst>
          </p:cNvPr>
          <p:cNvPicPr>
            <a:picLocks noChangeAspect="1"/>
          </p:cNvPicPr>
          <p:nvPr/>
        </p:nvPicPr>
        <p:blipFill rotWithShape="1">
          <a:blip r:embed="rId2"/>
          <a:srcRect r="432"/>
          <a:stretch/>
        </p:blipFill>
        <p:spPr>
          <a:xfrm>
            <a:off x="458801" y="2557339"/>
            <a:ext cx="9893300" cy="939991"/>
          </a:xfrm>
          <a:prstGeom prst="rect">
            <a:avLst/>
          </a:prstGeom>
        </p:spPr>
      </p:pic>
      <p:pic>
        <p:nvPicPr>
          <p:cNvPr id="10" name="图片 9" descr="图片包含 文本&#10;&#10;描述已自动生成">
            <a:extLst>
              <a:ext uri="{FF2B5EF4-FFF2-40B4-BE49-F238E27FC236}">
                <a16:creationId xmlns:a16="http://schemas.microsoft.com/office/drawing/2014/main" id="{166112A4-E696-1626-672F-624811F07B1C}"/>
              </a:ext>
            </a:extLst>
          </p:cNvPr>
          <p:cNvPicPr>
            <a:picLocks noChangeAspect="1"/>
          </p:cNvPicPr>
          <p:nvPr/>
        </p:nvPicPr>
        <p:blipFill rotWithShape="1">
          <a:blip r:embed="rId3"/>
          <a:srcRect r="58824"/>
          <a:stretch/>
        </p:blipFill>
        <p:spPr>
          <a:xfrm>
            <a:off x="458801" y="3726088"/>
            <a:ext cx="3200400" cy="1757238"/>
          </a:xfrm>
          <a:prstGeom prst="rect">
            <a:avLst/>
          </a:prstGeom>
        </p:spPr>
      </p:pic>
      <p:pic>
        <p:nvPicPr>
          <p:cNvPr id="11" name="图片 10">
            <a:extLst>
              <a:ext uri="{FF2B5EF4-FFF2-40B4-BE49-F238E27FC236}">
                <a16:creationId xmlns:a16="http://schemas.microsoft.com/office/drawing/2014/main" id="{8B9DBFB4-FF20-70A3-CF4C-63CB4989899A}"/>
              </a:ext>
            </a:extLst>
          </p:cNvPr>
          <p:cNvPicPr>
            <a:picLocks noChangeAspect="1"/>
          </p:cNvPicPr>
          <p:nvPr/>
        </p:nvPicPr>
        <p:blipFill rotWithShape="1">
          <a:blip r:embed="rId4"/>
          <a:srcRect r="58824" b="2930"/>
          <a:stretch/>
        </p:blipFill>
        <p:spPr>
          <a:xfrm>
            <a:off x="3748101" y="3730060"/>
            <a:ext cx="3200400" cy="1753266"/>
          </a:xfrm>
          <a:prstGeom prst="rect">
            <a:avLst/>
          </a:prstGeom>
        </p:spPr>
      </p:pic>
      <p:pic>
        <p:nvPicPr>
          <p:cNvPr id="12" name="图片 11">
            <a:extLst>
              <a:ext uri="{FF2B5EF4-FFF2-40B4-BE49-F238E27FC236}">
                <a16:creationId xmlns:a16="http://schemas.microsoft.com/office/drawing/2014/main" id="{56148672-EB56-2E5B-A7E2-EBB418801848}"/>
              </a:ext>
            </a:extLst>
          </p:cNvPr>
          <p:cNvPicPr>
            <a:picLocks noChangeAspect="1"/>
          </p:cNvPicPr>
          <p:nvPr/>
        </p:nvPicPr>
        <p:blipFill rotWithShape="1">
          <a:blip r:embed="rId5"/>
          <a:srcRect r="42157"/>
          <a:stretch/>
        </p:blipFill>
        <p:spPr>
          <a:xfrm>
            <a:off x="7037401" y="3726088"/>
            <a:ext cx="4495800" cy="1743252"/>
          </a:xfrm>
          <a:prstGeom prst="rect">
            <a:avLst/>
          </a:prstGeom>
        </p:spPr>
      </p:pic>
      <p:sp>
        <p:nvSpPr>
          <p:cNvPr id="8" name="灯片编号占位符 7">
            <a:extLst>
              <a:ext uri="{FF2B5EF4-FFF2-40B4-BE49-F238E27FC236}">
                <a16:creationId xmlns:a16="http://schemas.microsoft.com/office/drawing/2014/main" id="{1AC2C915-66B2-0753-9139-DE2C6FC337C5}"/>
              </a:ext>
            </a:extLst>
          </p:cNvPr>
          <p:cNvSpPr>
            <a:spLocks noGrp="1"/>
          </p:cNvSpPr>
          <p:nvPr>
            <p:ph type="sldNum" idx="12"/>
          </p:nvPr>
        </p:nvSpPr>
        <p:spPr/>
        <p:txBody>
          <a:bodyPr/>
          <a:lstStyle/>
          <a:p>
            <a:fld id="{A8BFD892-19CF-40FE-AA39-9B63D021762D}" type="slidenum">
              <a:rPr lang="en-US" altLang="zh-CN" smtClean="0"/>
              <a:t>41</a:t>
            </a:fld>
            <a:endParaRPr lang="zh-CN"/>
          </a:p>
        </p:txBody>
      </p:sp>
      <p:sp>
        <p:nvSpPr>
          <p:cNvPr id="4" name="文本框 3">
            <a:extLst>
              <a:ext uri="{FF2B5EF4-FFF2-40B4-BE49-F238E27FC236}">
                <a16:creationId xmlns:a16="http://schemas.microsoft.com/office/drawing/2014/main" id="{FFB6A415-C29A-A3D5-0E9D-113F97401C01}"/>
              </a:ext>
            </a:extLst>
          </p:cNvPr>
          <p:cNvSpPr txBox="1"/>
          <p:nvPr/>
        </p:nvSpPr>
        <p:spPr>
          <a:xfrm>
            <a:off x="2468628" y="5618972"/>
            <a:ext cx="7254743" cy="523220"/>
          </a:xfrm>
          <a:prstGeom prst="rect">
            <a:avLst/>
          </a:prstGeom>
          <a:noFill/>
        </p:spPr>
        <p:txBody>
          <a:bodyPr wrap="none" rtlCol="0">
            <a:spAutoFit/>
          </a:bodyPr>
          <a:lstStyle/>
          <a:p>
            <a:r>
              <a:rPr kumimoji="1" lang="en-US" altLang="zh-CN" sz="2800" dirty="0">
                <a:solidFill>
                  <a:srgbClr val="FF0000"/>
                </a:solidFill>
              </a:rPr>
              <a:t>What if I only want to specify the last argument?</a:t>
            </a:r>
            <a:endParaRPr kumimoji="1" lang="zh-CN" altLang="en-US" sz="2800" dirty="0">
              <a:solidFill>
                <a:srgbClr val="FF0000"/>
              </a:solidFill>
            </a:endParaRPr>
          </a:p>
        </p:txBody>
      </p:sp>
      <p:sp>
        <p:nvSpPr>
          <p:cNvPr id="7" name="页脚占位符 6">
            <a:extLst>
              <a:ext uri="{FF2B5EF4-FFF2-40B4-BE49-F238E27FC236}">
                <a16:creationId xmlns:a16="http://schemas.microsoft.com/office/drawing/2014/main" id="{B4C0B187-7659-5ADD-3857-95F7B739F900}"/>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480891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53CD66-6247-7856-111D-278F4DFF59AE}"/>
              </a:ext>
            </a:extLst>
          </p:cNvPr>
          <p:cNvSpPr>
            <a:spLocks noGrp="1"/>
          </p:cNvSpPr>
          <p:nvPr>
            <p:ph type="title"/>
          </p:nvPr>
        </p:nvSpPr>
        <p:spPr/>
        <p:txBody>
          <a:bodyPr>
            <a:normAutofit/>
          </a:bodyPr>
          <a:lstStyle/>
          <a:p>
            <a:pPr lvl="0" algn="l"/>
            <a:r>
              <a:rPr lang="en-US" sz="4400" b="1" dirty="0">
                <a:solidFill>
                  <a:srgbClr val="008000"/>
                </a:solidFill>
                <a:latin typeface="Calibri"/>
                <a:ea typeface="宋体"/>
              </a:rPr>
              <a:t>Keyword Arguments</a:t>
            </a:r>
          </a:p>
        </p:txBody>
      </p:sp>
      <p:sp>
        <p:nvSpPr>
          <p:cNvPr id="3" name="内容占位符 2">
            <a:extLst>
              <a:ext uri="{FF2B5EF4-FFF2-40B4-BE49-F238E27FC236}">
                <a16:creationId xmlns:a16="http://schemas.microsoft.com/office/drawing/2014/main" id="{6C80CC2F-D6FC-7F80-807E-2A810C205F0B}"/>
              </a:ext>
            </a:extLst>
          </p:cNvPr>
          <p:cNvSpPr>
            <a:spLocks noGrp="1"/>
          </p:cNvSpPr>
          <p:nvPr>
            <p:ph idx="4294967295"/>
          </p:nvPr>
        </p:nvSpPr>
        <p:spPr>
          <a:xfrm>
            <a:off x="658799" y="1322858"/>
            <a:ext cx="10695001" cy="4351338"/>
          </a:xfrm>
        </p:spPr>
        <p:txBody>
          <a:bodyPr>
            <a:normAutofit/>
          </a:bodyPr>
          <a:lstStyle/>
          <a:p>
            <a:pPr marL="0" indent="0" algn="l">
              <a:lnSpc>
                <a:spcPct val="130000"/>
              </a:lnSpc>
              <a:spcBef>
                <a:spcPts val="0"/>
              </a:spcBef>
              <a:buNone/>
            </a:pPr>
            <a:r>
              <a:rPr lang="en" sz="2400" dirty="0">
                <a:solidFill>
                  <a:srgbClr val="333333"/>
                </a:solidFill>
              </a:rPr>
              <a:t>Assign values in an un-ordered way</a:t>
            </a:r>
          </a:p>
          <a:p>
            <a:pPr algn="l">
              <a:lnSpc>
                <a:spcPct val="130000"/>
              </a:lnSpc>
              <a:spcBef>
                <a:spcPts val="0"/>
              </a:spcBef>
              <a:buFont typeface="Arial" charset="0"/>
              <a:buChar char="•"/>
            </a:pPr>
            <a:r>
              <a:rPr lang="en" sz="2400" b="0" i="0" u="none" strike="noStrike" dirty="0">
                <a:solidFill>
                  <a:srgbClr val="333333"/>
                </a:solidFill>
                <a:effectLst/>
              </a:rPr>
              <a:t>Specify keyword (parameter name) for the provided argument</a:t>
            </a:r>
          </a:p>
        </p:txBody>
      </p:sp>
      <p:sp>
        <p:nvSpPr>
          <p:cNvPr id="13" name="文本框 12">
            <a:extLst>
              <a:ext uri="{FF2B5EF4-FFF2-40B4-BE49-F238E27FC236}">
                <a16:creationId xmlns:a16="http://schemas.microsoft.com/office/drawing/2014/main" id="{B5E045FD-5B87-7B69-73FB-DCFDD9F59D8E}"/>
              </a:ext>
            </a:extLst>
          </p:cNvPr>
          <p:cNvSpPr txBox="1"/>
          <p:nvPr/>
        </p:nvSpPr>
        <p:spPr>
          <a:xfrm>
            <a:off x="658799" y="2578886"/>
            <a:ext cx="5003799" cy="461665"/>
          </a:xfrm>
          <a:prstGeom prst="rect">
            <a:avLst/>
          </a:prstGeom>
          <a:noFill/>
        </p:spPr>
        <p:txBody>
          <a:bodyPr wrap="square">
            <a:spAutoFit/>
          </a:bodyPr>
          <a:lstStyle/>
          <a:p>
            <a:pPr algn="l"/>
            <a:r>
              <a:rPr lang="en" sz="2400" dirty="0">
                <a:solidFill>
                  <a:srgbClr val="333333"/>
                </a:solidFill>
              </a:rPr>
              <a:t>Provide arguments in any order</a:t>
            </a:r>
            <a:endParaRPr lang="en" sz="2400" b="0" i="0" u="none" strike="noStrike" dirty="0">
              <a:solidFill>
                <a:srgbClr val="333333"/>
              </a:solidFill>
              <a:effectLst/>
            </a:endParaRPr>
          </a:p>
        </p:txBody>
      </p:sp>
      <p:sp>
        <p:nvSpPr>
          <p:cNvPr id="20" name="文本框 19">
            <a:extLst>
              <a:ext uri="{FF2B5EF4-FFF2-40B4-BE49-F238E27FC236}">
                <a16:creationId xmlns:a16="http://schemas.microsoft.com/office/drawing/2014/main" id="{ACCA2252-F9F3-6E54-2032-4CF73AF1FC53}"/>
              </a:ext>
            </a:extLst>
          </p:cNvPr>
          <p:cNvSpPr txBox="1"/>
          <p:nvPr/>
        </p:nvSpPr>
        <p:spPr>
          <a:xfrm>
            <a:off x="5836769" y="2578886"/>
            <a:ext cx="6355231" cy="461665"/>
          </a:xfrm>
          <a:prstGeom prst="rect">
            <a:avLst/>
          </a:prstGeom>
          <a:noFill/>
        </p:spPr>
        <p:txBody>
          <a:bodyPr wrap="square">
            <a:spAutoFit/>
          </a:bodyPr>
          <a:lstStyle/>
          <a:p>
            <a:r>
              <a:rPr kumimoji="1" lang="en-US" altLang="zh-CN" sz="2400" dirty="0"/>
              <a:t>Combine with default argument</a:t>
            </a:r>
          </a:p>
        </p:txBody>
      </p:sp>
      <p:sp>
        <p:nvSpPr>
          <p:cNvPr id="6" name="灯片编号占位符 5">
            <a:extLst>
              <a:ext uri="{FF2B5EF4-FFF2-40B4-BE49-F238E27FC236}">
                <a16:creationId xmlns:a16="http://schemas.microsoft.com/office/drawing/2014/main" id="{C1983779-BFF4-15C7-EB88-96F7190D144C}"/>
              </a:ext>
            </a:extLst>
          </p:cNvPr>
          <p:cNvSpPr>
            <a:spLocks noGrp="1"/>
          </p:cNvSpPr>
          <p:nvPr>
            <p:ph type="sldNum" idx="12"/>
          </p:nvPr>
        </p:nvSpPr>
        <p:spPr/>
        <p:txBody>
          <a:bodyPr/>
          <a:lstStyle/>
          <a:p>
            <a:fld id="{A8BFD892-19CF-40FE-AA39-9B63D021762D}" type="slidenum">
              <a:rPr lang="en-US" altLang="zh-CN" smtClean="0"/>
              <a:t>42</a:t>
            </a:fld>
            <a:endParaRPr lang="zh-CN"/>
          </a:p>
        </p:txBody>
      </p:sp>
      <p:pic>
        <p:nvPicPr>
          <p:cNvPr id="4" name="图片 3">
            <a:extLst>
              <a:ext uri="{FF2B5EF4-FFF2-40B4-BE49-F238E27FC236}">
                <a16:creationId xmlns:a16="http://schemas.microsoft.com/office/drawing/2014/main" id="{C58A6062-929B-C0DD-A652-31BE43EF07F3}"/>
              </a:ext>
            </a:extLst>
          </p:cNvPr>
          <p:cNvPicPr>
            <a:picLocks noChangeAspect="1"/>
          </p:cNvPicPr>
          <p:nvPr/>
        </p:nvPicPr>
        <p:blipFill>
          <a:blip r:embed="rId3"/>
          <a:stretch>
            <a:fillRect/>
          </a:stretch>
        </p:blipFill>
        <p:spPr>
          <a:xfrm>
            <a:off x="990625" y="3069454"/>
            <a:ext cx="3060700" cy="2743200"/>
          </a:xfrm>
          <a:prstGeom prst="rect">
            <a:avLst/>
          </a:prstGeom>
        </p:spPr>
      </p:pic>
      <p:pic>
        <p:nvPicPr>
          <p:cNvPr id="5" name="图片 4">
            <a:extLst>
              <a:ext uri="{FF2B5EF4-FFF2-40B4-BE49-F238E27FC236}">
                <a16:creationId xmlns:a16="http://schemas.microsoft.com/office/drawing/2014/main" id="{2FC082DE-5DA0-8058-B8C5-CDB5F95D2305}"/>
              </a:ext>
            </a:extLst>
          </p:cNvPr>
          <p:cNvPicPr>
            <a:picLocks noChangeAspect="1"/>
          </p:cNvPicPr>
          <p:nvPr/>
        </p:nvPicPr>
        <p:blipFill>
          <a:blip r:embed="rId4"/>
          <a:stretch>
            <a:fillRect/>
          </a:stretch>
        </p:blipFill>
        <p:spPr>
          <a:xfrm>
            <a:off x="6438900" y="3069454"/>
            <a:ext cx="3009900" cy="2832100"/>
          </a:xfrm>
          <a:prstGeom prst="rect">
            <a:avLst/>
          </a:prstGeom>
        </p:spPr>
      </p:pic>
      <p:sp>
        <p:nvSpPr>
          <p:cNvPr id="10" name="文本框 9">
            <a:extLst>
              <a:ext uri="{FF2B5EF4-FFF2-40B4-BE49-F238E27FC236}">
                <a16:creationId xmlns:a16="http://schemas.microsoft.com/office/drawing/2014/main" id="{67592642-DBFD-8BFD-1397-EC32C581F999}"/>
              </a:ext>
            </a:extLst>
          </p:cNvPr>
          <p:cNvSpPr txBox="1"/>
          <p:nvPr/>
        </p:nvSpPr>
        <p:spPr>
          <a:xfrm>
            <a:off x="5904911" y="5948956"/>
            <a:ext cx="6098720" cy="461665"/>
          </a:xfrm>
          <a:prstGeom prst="rect">
            <a:avLst/>
          </a:prstGeom>
          <a:noFill/>
        </p:spPr>
        <p:txBody>
          <a:bodyPr wrap="square">
            <a:spAutoFit/>
          </a:bodyPr>
          <a:lstStyle/>
          <a:p>
            <a:r>
              <a:rPr kumimoji="1" lang="en-US" altLang="zh-CN" sz="2400" dirty="0"/>
              <a:t>Provide only non-default arguments</a:t>
            </a:r>
          </a:p>
        </p:txBody>
      </p:sp>
      <p:sp>
        <p:nvSpPr>
          <p:cNvPr id="8" name="页脚占位符 7">
            <a:extLst>
              <a:ext uri="{FF2B5EF4-FFF2-40B4-BE49-F238E27FC236}">
                <a16:creationId xmlns:a16="http://schemas.microsoft.com/office/drawing/2014/main" id="{E4030AD1-6DAF-534B-3C6F-63B4B4DEA5CD}"/>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79103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53CD66-6247-7856-111D-278F4DFF59AE}"/>
              </a:ext>
            </a:extLst>
          </p:cNvPr>
          <p:cNvSpPr>
            <a:spLocks noGrp="1"/>
          </p:cNvSpPr>
          <p:nvPr>
            <p:ph type="title"/>
          </p:nvPr>
        </p:nvSpPr>
        <p:spPr/>
        <p:txBody>
          <a:bodyPr>
            <a:normAutofit/>
          </a:bodyPr>
          <a:lstStyle/>
          <a:p>
            <a:r>
              <a:rPr lang="en-US" altLang="zh-CN" sz="4400" b="1" dirty="0">
                <a:solidFill>
                  <a:srgbClr val="008000"/>
                </a:solidFill>
                <a:latin typeface="Calibri"/>
                <a:ea typeface="宋体"/>
              </a:rPr>
              <a:t>Keyword Arguments</a:t>
            </a:r>
            <a:endParaRPr lang="en" altLang="zh-CN" b="1" dirty="0">
              <a:solidFill>
                <a:srgbClr val="008000"/>
              </a:solidFill>
            </a:endParaRPr>
          </a:p>
        </p:txBody>
      </p:sp>
      <p:pic>
        <p:nvPicPr>
          <p:cNvPr id="6" name="图片 5">
            <a:extLst>
              <a:ext uri="{FF2B5EF4-FFF2-40B4-BE49-F238E27FC236}">
                <a16:creationId xmlns:a16="http://schemas.microsoft.com/office/drawing/2014/main" id="{981947F8-231F-7A9A-3166-28AB5A911210}"/>
              </a:ext>
            </a:extLst>
          </p:cNvPr>
          <p:cNvPicPr>
            <a:picLocks noChangeAspect="1"/>
          </p:cNvPicPr>
          <p:nvPr/>
        </p:nvPicPr>
        <p:blipFill rotWithShape="1">
          <a:blip r:embed="rId3"/>
          <a:srcRect t="47171"/>
          <a:stretch/>
        </p:blipFill>
        <p:spPr>
          <a:xfrm>
            <a:off x="7325258" y="5034312"/>
            <a:ext cx="4543798" cy="1234263"/>
          </a:xfrm>
          <a:prstGeom prst="rect">
            <a:avLst/>
          </a:prstGeom>
        </p:spPr>
      </p:pic>
      <p:pic>
        <p:nvPicPr>
          <p:cNvPr id="7" name="图片 6">
            <a:extLst>
              <a:ext uri="{FF2B5EF4-FFF2-40B4-BE49-F238E27FC236}">
                <a16:creationId xmlns:a16="http://schemas.microsoft.com/office/drawing/2014/main" id="{FCB45A46-568B-CE3E-A90F-6A346A38DB20}"/>
              </a:ext>
            </a:extLst>
          </p:cNvPr>
          <p:cNvPicPr>
            <a:picLocks noChangeAspect="1"/>
          </p:cNvPicPr>
          <p:nvPr/>
        </p:nvPicPr>
        <p:blipFill rotWithShape="1">
          <a:blip r:embed="rId3"/>
          <a:srcRect r="59531" b="69443"/>
          <a:stretch/>
        </p:blipFill>
        <p:spPr>
          <a:xfrm>
            <a:off x="4351086" y="5221248"/>
            <a:ext cx="2218249" cy="861232"/>
          </a:xfrm>
          <a:prstGeom prst="rect">
            <a:avLst/>
          </a:prstGeom>
        </p:spPr>
      </p:pic>
      <p:sp>
        <p:nvSpPr>
          <p:cNvPr id="10" name="右箭头 9">
            <a:extLst>
              <a:ext uri="{FF2B5EF4-FFF2-40B4-BE49-F238E27FC236}">
                <a16:creationId xmlns:a16="http://schemas.microsoft.com/office/drawing/2014/main" id="{538EC579-A3EF-2F0C-5BCC-2290E2876592}"/>
              </a:ext>
            </a:extLst>
          </p:cNvPr>
          <p:cNvSpPr/>
          <p:nvPr/>
        </p:nvSpPr>
        <p:spPr>
          <a:xfrm>
            <a:off x="6745818" y="5492129"/>
            <a:ext cx="402956" cy="277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F6FA9FBB-43D0-6004-FBCF-4B2E7FB84E63}"/>
              </a:ext>
            </a:extLst>
          </p:cNvPr>
          <p:cNvSpPr txBox="1"/>
          <p:nvPr/>
        </p:nvSpPr>
        <p:spPr>
          <a:xfrm>
            <a:off x="606996" y="5221248"/>
            <a:ext cx="3744090" cy="830997"/>
          </a:xfrm>
          <a:prstGeom prst="rect">
            <a:avLst/>
          </a:prstGeom>
          <a:noFill/>
        </p:spPr>
        <p:txBody>
          <a:bodyPr wrap="square">
            <a:spAutoFit/>
          </a:bodyPr>
          <a:lstStyle/>
          <a:p>
            <a:r>
              <a:rPr lang="en-US" sz="2400" dirty="0">
                <a:solidFill>
                  <a:srgbClr val="FF0000"/>
                </a:solidFill>
              </a:rPr>
              <a:t>Conflict when a parameter assigned value in both parts </a:t>
            </a:r>
            <a:endParaRPr lang="zh-CN" sz="2400" dirty="0">
              <a:solidFill>
                <a:srgbClr val="FF0000"/>
              </a:solidFill>
            </a:endParaRPr>
          </a:p>
        </p:txBody>
      </p:sp>
      <p:sp>
        <p:nvSpPr>
          <p:cNvPr id="9" name="灯片编号占位符 8">
            <a:extLst>
              <a:ext uri="{FF2B5EF4-FFF2-40B4-BE49-F238E27FC236}">
                <a16:creationId xmlns:a16="http://schemas.microsoft.com/office/drawing/2014/main" id="{E2F4D6A6-4310-AEF7-4CCF-85980486DFDA}"/>
              </a:ext>
            </a:extLst>
          </p:cNvPr>
          <p:cNvSpPr>
            <a:spLocks noGrp="1"/>
          </p:cNvSpPr>
          <p:nvPr>
            <p:ph type="sldNum" idx="12"/>
          </p:nvPr>
        </p:nvSpPr>
        <p:spPr/>
        <p:txBody>
          <a:bodyPr/>
          <a:lstStyle/>
          <a:p>
            <a:fld id="{A8BFD892-19CF-40FE-AA39-9B63D021762D}" type="slidenum">
              <a:rPr lang="en-US" altLang="zh-CN" smtClean="0"/>
              <a:t>43</a:t>
            </a:fld>
            <a:endParaRPr lang="zh-CN"/>
          </a:p>
        </p:txBody>
      </p:sp>
      <p:sp>
        <p:nvSpPr>
          <p:cNvPr id="4" name="文本框 3">
            <a:extLst>
              <a:ext uri="{FF2B5EF4-FFF2-40B4-BE49-F238E27FC236}">
                <a16:creationId xmlns:a16="http://schemas.microsoft.com/office/drawing/2014/main" id="{908A57D8-44B6-5BD5-9A25-223BBD32911D}"/>
              </a:ext>
            </a:extLst>
          </p:cNvPr>
          <p:cNvSpPr txBox="1"/>
          <p:nvPr/>
        </p:nvSpPr>
        <p:spPr>
          <a:xfrm>
            <a:off x="658796" y="1206136"/>
            <a:ext cx="8419889" cy="1493935"/>
          </a:xfrm>
          <a:prstGeom prst="rect">
            <a:avLst/>
          </a:prstGeom>
          <a:noFill/>
        </p:spPr>
        <p:txBody>
          <a:bodyPr wrap="square">
            <a:spAutoFit/>
          </a:bodyPr>
          <a:lstStyle/>
          <a:p>
            <a:pPr>
              <a:lnSpc>
                <a:spcPct val="130000"/>
              </a:lnSpc>
              <a:buFont typeface="Arial" charset="0"/>
            </a:pPr>
            <a:r>
              <a:rPr lang="en" altLang="zh-CN" sz="2400" dirty="0">
                <a:solidFill>
                  <a:srgbClr val="333333"/>
                </a:solidFill>
                <a:latin typeface="Calibri"/>
                <a:ea typeface="宋体"/>
              </a:rPr>
              <a:t>Combining positional arguments and keyword arguments</a:t>
            </a:r>
          </a:p>
          <a:p>
            <a:pPr marL="342900" indent="-342900">
              <a:lnSpc>
                <a:spcPct val="130000"/>
              </a:lnSpc>
              <a:buFont typeface="Arial" panose="020B0604020202020204" pitchFamily="34" charset="0"/>
              <a:buChar char="•"/>
            </a:pPr>
            <a:r>
              <a:rPr lang="en" altLang="zh-CN" sz="2400" dirty="0">
                <a:solidFill>
                  <a:srgbClr val="333333"/>
                </a:solidFill>
              </a:rPr>
              <a:t>Positional arguments must go first</a:t>
            </a:r>
            <a:endParaRPr lang="en" altLang="zh-CN" sz="2400" b="0" i="0" u="none" strike="noStrike" dirty="0">
              <a:solidFill>
                <a:srgbClr val="333333"/>
              </a:solidFill>
              <a:effectLst/>
            </a:endParaRPr>
          </a:p>
          <a:p>
            <a:pPr>
              <a:lnSpc>
                <a:spcPct val="130000"/>
              </a:lnSpc>
              <a:buFont typeface="Arial" charset="0"/>
            </a:pPr>
            <a:endParaRPr lang="en" altLang="zh-CN" sz="2400" dirty="0">
              <a:solidFill>
                <a:srgbClr val="333333"/>
              </a:solidFill>
              <a:latin typeface="Calibri"/>
              <a:ea typeface="宋体"/>
            </a:endParaRPr>
          </a:p>
        </p:txBody>
      </p:sp>
      <p:pic>
        <p:nvPicPr>
          <p:cNvPr id="13" name="图片 12">
            <a:extLst>
              <a:ext uri="{FF2B5EF4-FFF2-40B4-BE49-F238E27FC236}">
                <a16:creationId xmlns:a16="http://schemas.microsoft.com/office/drawing/2014/main" id="{8476F853-840C-0216-BA6F-731281B1E87D}"/>
              </a:ext>
            </a:extLst>
          </p:cNvPr>
          <p:cNvPicPr>
            <a:picLocks noChangeAspect="1"/>
          </p:cNvPicPr>
          <p:nvPr/>
        </p:nvPicPr>
        <p:blipFill>
          <a:blip r:embed="rId4"/>
          <a:stretch>
            <a:fillRect/>
          </a:stretch>
        </p:blipFill>
        <p:spPr>
          <a:xfrm>
            <a:off x="658796" y="2395075"/>
            <a:ext cx="2585767" cy="2276711"/>
          </a:xfrm>
          <a:prstGeom prst="rect">
            <a:avLst/>
          </a:prstGeom>
        </p:spPr>
      </p:pic>
      <p:pic>
        <p:nvPicPr>
          <p:cNvPr id="17" name="图片 16">
            <a:extLst>
              <a:ext uri="{FF2B5EF4-FFF2-40B4-BE49-F238E27FC236}">
                <a16:creationId xmlns:a16="http://schemas.microsoft.com/office/drawing/2014/main" id="{1FB01C51-4949-5157-08FA-FD8390B257D1}"/>
              </a:ext>
            </a:extLst>
          </p:cNvPr>
          <p:cNvPicPr>
            <a:picLocks noChangeAspect="1"/>
          </p:cNvPicPr>
          <p:nvPr/>
        </p:nvPicPr>
        <p:blipFill>
          <a:blip r:embed="rId5"/>
          <a:stretch>
            <a:fillRect/>
          </a:stretch>
        </p:blipFill>
        <p:spPr>
          <a:xfrm>
            <a:off x="3604882" y="2342640"/>
            <a:ext cx="5593909" cy="2482748"/>
          </a:xfrm>
          <a:prstGeom prst="rect">
            <a:avLst/>
          </a:prstGeom>
        </p:spPr>
      </p:pic>
      <p:sp>
        <p:nvSpPr>
          <p:cNvPr id="5" name="页脚占位符 4">
            <a:extLst>
              <a:ext uri="{FF2B5EF4-FFF2-40B4-BE49-F238E27FC236}">
                <a16:creationId xmlns:a16="http://schemas.microsoft.com/office/drawing/2014/main" id="{A895263C-FCB6-3565-382F-F6E92702E891}"/>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20301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655573-8D23-0019-1D19-2537939F7AE6}"/>
              </a:ext>
            </a:extLst>
          </p:cNvPr>
          <p:cNvSpPr>
            <a:spLocks noGrp="1"/>
          </p:cNvSpPr>
          <p:nvPr>
            <p:ph type="title"/>
          </p:nvPr>
        </p:nvSpPr>
        <p:spPr/>
        <p:txBody>
          <a:bodyPr>
            <a:normAutofit/>
          </a:bodyPr>
          <a:lstStyle/>
          <a:p>
            <a:pPr lvl="0"/>
            <a:r>
              <a:rPr lang="en-US" sz="4400" b="1" dirty="0">
                <a:solidFill>
                  <a:srgbClr val="008000"/>
                </a:solidFill>
                <a:latin typeface="Calibri"/>
                <a:ea typeface="宋体"/>
              </a:rPr>
              <a:t>Variable Number Argument</a:t>
            </a:r>
            <a:r>
              <a:rPr lang="en-US" altLang="zh-CN" sz="4400" b="1" dirty="0">
                <a:solidFill>
                  <a:srgbClr val="008000"/>
                </a:solidFill>
                <a:latin typeface="Calibri"/>
                <a:ea typeface="宋体"/>
              </a:rPr>
              <a:t> (*</a:t>
            </a:r>
            <a:r>
              <a:rPr lang="en-US" altLang="zh-CN" sz="4400" b="1" dirty="0" err="1">
                <a:solidFill>
                  <a:srgbClr val="008000"/>
                </a:solidFill>
                <a:latin typeface="Calibri"/>
                <a:ea typeface="宋体"/>
              </a:rPr>
              <a:t>args</a:t>
            </a:r>
            <a:r>
              <a:rPr lang="en-US" altLang="zh-CN" sz="4400" b="1" dirty="0">
                <a:solidFill>
                  <a:srgbClr val="008000"/>
                </a:solidFill>
                <a:latin typeface="Calibri"/>
                <a:ea typeface="宋体"/>
              </a:rPr>
              <a:t>)</a:t>
            </a:r>
            <a:endParaRPr lang="zh-CN" dirty="0"/>
          </a:p>
        </p:txBody>
      </p:sp>
      <p:sp>
        <p:nvSpPr>
          <p:cNvPr id="3" name="内容占位符 2">
            <a:extLst>
              <a:ext uri="{FF2B5EF4-FFF2-40B4-BE49-F238E27FC236}">
                <a16:creationId xmlns:a16="http://schemas.microsoft.com/office/drawing/2014/main" id="{BBE733EA-AA9F-0709-3565-9681F776AAC1}"/>
              </a:ext>
            </a:extLst>
          </p:cNvPr>
          <p:cNvSpPr txBox="1">
            <a:spLocks/>
          </p:cNvSpPr>
          <p:nvPr/>
        </p:nvSpPr>
        <p:spPr>
          <a:xfrm>
            <a:off x="658799" y="1312861"/>
            <a:ext cx="10515600" cy="1955799"/>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charset="0"/>
              <a:buChar char="•"/>
              <a:defRPr sz="2800" kern="1200">
                <a:solidFill>
                  <a:schemeClr val="tx1"/>
                </a:solidFill>
                <a:latin typeface="Calibri"/>
                <a:ea typeface="宋体"/>
              </a:defRPr>
            </a:lvl1pPr>
            <a:lvl2pPr marL="685800" lvl="1" indent="-228600" algn="l" defTabSz="914400">
              <a:lnSpc>
                <a:spcPct val="90000"/>
              </a:lnSpc>
              <a:spcBef>
                <a:spcPts val="500"/>
              </a:spcBef>
              <a:buFont typeface="Arial" charset="0"/>
              <a:buChar char="•"/>
              <a:defRPr sz="2400" kern="1200">
                <a:solidFill>
                  <a:schemeClr val="tx1"/>
                </a:solidFill>
                <a:latin typeface="Calibri"/>
                <a:ea typeface="宋体"/>
              </a:defRPr>
            </a:lvl2pPr>
            <a:lvl3pPr marL="1143000" lvl="2" indent="-228600" algn="l" defTabSz="914400">
              <a:lnSpc>
                <a:spcPct val="90000"/>
              </a:lnSpc>
              <a:spcBef>
                <a:spcPts val="500"/>
              </a:spcBef>
              <a:buFont typeface="Arial" charset="0"/>
              <a:buChar char="•"/>
              <a:defRPr sz="2000" kern="1200">
                <a:solidFill>
                  <a:schemeClr val="tx1"/>
                </a:solidFill>
                <a:latin typeface="Calibri"/>
                <a:ea typeface="宋体"/>
              </a:defRPr>
            </a:lvl3pPr>
            <a:lvl4pPr marL="1600200" lvl="3" indent="-228600" algn="l" defTabSz="914400">
              <a:lnSpc>
                <a:spcPct val="90000"/>
              </a:lnSpc>
              <a:spcBef>
                <a:spcPts val="500"/>
              </a:spcBef>
              <a:buFont typeface="Arial" charset="0"/>
              <a:buChar char="•"/>
              <a:defRPr sz="1800" kern="1200">
                <a:solidFill>
                  <a:schemeClr val="tx1"/>
                </a:solidFill>
                <a:latin typeface="Calibri"/>
                <a:ea typeface="宋体"/>
              </a:defRPr>
            </a:lvl4pPr>
            <a:lvl5pPr marL="2057400" lvl="4" indent="-228600" algn="l" defTabSz="914400">
              <a:lnSpc>
                <a:spcPct val="90000"/>
              </a:lnSpc>
              <a:spcBef>
                <a:spcPts val="500"/>
              </a:spcBef>
              <a:buFont typeface="Arial" charset="0"/>
              <a:buChar char="•"/>
              <a:defRPr sz="1800" kern="1200">
                <a:solidFill>
                  <a:schemeClr val="tx1"/>
                </a:solidFill>
                <a:latin typeface="Calibri"/>
                <a:ea typeface="宋体"/>
              </a:defRPr>
            </a:lvl5pPr>
            <a:lvl6pPr marL="2514600" lvl="5" indent="-228600" algn="l" defTabSz="914400">
              <a:lnSpc>
                <a:spcPct val="90000"/>
              </a:lnSpc>
              <a:spcBef>
                <a:spcPts val="500"/>
              </a:spcBef>
              <a:buFont typeface="Arial" charset="0"/>
              <a:buChar char="•"/>
              <a:defRPr sz="1800" kern="1200">
                <a:solidFill>
                  <a:schemeClr val="tx1"/>
                </a:solidFill>
                <a:latin typeface="Calibri"/>
                <a:ea typeface="宋体"/>
              </a:defRPr>
            </a:lvl6pPr>
            <a:lvl7pPr marL="2971800" lvl="6" indent="-228600" algn="l" defTabSz="914400">
              <a:lnSpc>
                <a:spcPct val="90000"/>
              </a:lnSpc>
              <a:spcBef>
                <a:spcPts val="500"/>
              </a:spcBef>
              <a:buFont typeface="Arial" charset="0"/>
              <a:buChar char="•"/>
              <a:defRPr sz="1800" kern="1200">
                <a:solidFill>
                  <a:schemeClr val="tx1"/>
                </a:solidFill>
                <a:latin typeface="Calibri"/>
                <a:ea typeface="宋体"/>
              </a:defRPr>
            </a:lvl7pPr>
            <a:lvl8pPr marL="3429000" lvl="7" indent="-228600" algn="l" defTabSz="914400">
              <a:lnSpc>
                <a:spcPct val="90000"/>
              </a:lnSpc>
              <a:spcBef>
                <a:spcPts val="500"/>
              </a:spcBef>
              <a:buFont typeface="Arial" charset="0"/>
              <a:buChar char="•"/>
              <a:defRPr sz="1800" kern="1200">
                <a:solidFill>
                  <a:schemeClr val="tx1"/>
                </a:solidFill>
                <a:latin typeface="Calibri"/>
                <a:ea typeface="宋体"/>
              </a:defRPr>
            </a:lvl8pPr>
            <a:lvl9pPr marL="3886200" lvl="8" indent="-228600" algn="l" defTabSz="914400">
              <a:lnSpc>
                <a:spcPct val="90000"/>
              </a:lnSpc>
              <a:spcBef>
                <a:spcPts val="500"/>
              </a:spcBef>
              <a:buFont typeface="Arial" charset="0"/>
              <a:buChar char="•"/>
              <a:defRPr sz="1800" kern="1200">
                <a:solidFill>
                  <a:schemeClr val="tx1"/>
                </a:solidFill>
                <a:latin typeface="Calibri"/>
                <a:ea typeface="宋体"/>
              </a:defRPr>
            </a:lvl9pPr>
          </a:lstStyle>
          <a:p>
            <a:pPr marL="0" indent="0">
              <a:lnSpc>
                <a:spcPct val="130000"/>
              </a:lnSpc>
              <a:spcBef>
                <a:spcPts val="0"/>
              </a:spcBef>
              <a:buNone/>
            </a:pPr>
            <a:r>
              <a:rPr lang="en" altLang="zh-CN" sz="2400" dirty="0">
                <a:solidFill>
                  <a:srgbClr val="333333"/>
                </a:solidFill>
              </a:rPr>
              <a:t>A parameter that can take multiple arguments</a:t>
            </a:r>
          </a:p>
          <a:p>
            <a:pPr marL="0" indent="0">
              <a:lnSpc>
                <a:spcPct val="130000"/>
              </a:lnSpc>
              <a:spcBef>
                <a:spcPts val="0"/>
              </a:spcBef>
              <a:buNone/>
            </a:pPr>
            <a:r>
              <a:rPr lang="en" sz="2400" dirty="0">
                <a:solidFill>
                  <a:srgbClr val="333333"/>
                </a:solidFill>
              </a:rPr>
              <a:t>Example: print()</a:t>
            </a:r>
          </a:p>
          <a:p>
            <a:pPr>
              <a:lnSpc>
                <a:spcPct val="130000"/>
              </a:lnSpc>
              <a:spcBef>
                <a:spcPts val="0"/>
              </a:spcBef>
            </a:pPr>
            <a:r>
              <a:rPr lang="en" altLang="zh-CN" sz="2400" dirty="0">
                <a:solidFill>
                  <a:srgbClr val="333333"/>
                </a:solidFill>
              </a:rPr>
              <a:t>Provide any number of data to output, output a concatenated string separating them with a certain string</a:t>
            </a:r>
            <a:endParaRPr lang="en" sz="2400" dirty="0">
              <a:solidFill>
                <a:srgbClr val="333333"/>
              </a:solidFill>
            </a:endParaRPr>
          </a:p>
        </p:txBody>
      </p:sp>
      <p:sp>
        <p:nvSpPr>
          <p:cNvPr id="9" name="灯片编号占位符 8">
            <a:extLst>
              <a:ext uri="{FF2B5EF4-FFF2-40B4-BE49-F238E27FC236}">
                <a16:creationId xmlns:a16="http://schemas.microsoft.com/office/drawing/2014/main" id="{A9CFD54D-336F-9442-59B6-44535DBA0FB5}"/>
              </a:ext>
            </a:extLst>
          </p:cNvPr>
          <p:cNvSpPr>
            <a:spLocks noGrp="1"/>
          </p:cNvSpPr>
          <p:nvPr>
            <p:ph type="sldNum" idx="12"/>
          </p:nvPr>
        </p:nvSpPr>
        <p:spPr/>
        <p:txBody>
          <a:bodyPr/>
          <a:lstStyle/>
          <a:p>
            <a:fld id="{A8BFD892-19CF-40FE-AA39-9B63D021762D}" type="slidenum">
              <a:rPr lang="en-US" altLang="zh-CN" smtClean="0"/>
              <a:t>44</a:t>
            </a:fld>
            <a:endParaRPr lang="zh-CN"/>
          </a:p>
        </p:txBody>
      </p:sp>
      <p:pic>
        <p:nvPicPr>
          <p:cNvPr id="7" name="图片 6">
            <a:extLst>
              <a:ext uri="{FF2B5EF4-FFF2-40B4-BE49-F238E27FC236}">
                <a16:creationId xmlns:a16="http://schemas.microsoft.com/office/drawing/2014/main" id="{14DD96E3-EFC9-3CFD-B2A1-E295AA0FD4EC}"/>
              </a:ext>
            </a:extLst>
          </p:cNvPr>
          <p:cNvPicPr>
            <a:picLocks noChangeAspect="1"/>
          </p:cNvPicPr>
          <p:nvPr/>
        </p:nvPicPr>
        <p:blipFill rotWithShape="1">
          <a:blip r:embed="rId3"/>
          <a:srcRect r="19705"/>
          <a:stretch/>
        </p:blipFill>
        <p:spPr>
          <a:xfrm>
            <a:off x="528171" y="3397121"/>
            <a:ext cx="5567829" cy="1955800"/>
          </a:xfrm>
          <a:prstGeom prst="rect">
            <a:avLst/>
          </a:prstGeom>
        </p:spPr>
      </p:pic>
      <p:sp>
        <p:nvSpPr>
          <p:cNvPr id="6" name="矩形 5">
            <a:extLst>
              <a:ext uri="{FF2B5EF4-FFF2-40B4-BE49-F238E27FC236}">
                <a16:creationId xmlns:a16="http://schemas.microsoft.com/office/drawing/2014/main" id="{8D18F064-9BC8-3D59-DCD1-29F470767B8E}"/>
              </a:ext>
            </a:extLst>
          </p:cNvPr>
          <p:cNvSpPr/>
          <p:nvPr/>
        </p:nvSpPr>
        <p:spPr>
          <a:xfrm>
            <a:off x="854742" y="3648994"/>
            <a:ext cx="1137343" cy="336180"/>
          </a:xfrm>
          <a:prstGeom prst="rect">
            <a:avLst/>
          </a:prstGeom>
          <a:noFill/>
          <a:ln w="25400">
            <a:solidFill>
              <a:srgbClr val="FF0000"/>
            </a:solidFill>
            <a:prstDash val="solid"/>
            <a:miter/>
          </a:ln>
        </p:spPr>
        <p:txBody>
          <a:bodyPr anchor="ctr"/>
          <a:lstStyle/>
          <a:p>
            <a:pPr algn="ctr"/>
            <a:endParaRPr lang="zh-CN" dirty="0">
              <a:solidFill>
                <a:schemeClr val="lt1"/>
              </a:solidFill>
            </a:endParaRPr>
          </a:p>
        </p:txBody>
      </p:sp>
      <p:pic>
        <p:nvPicPr>
          <p:cNvPr id="10" name="图片 9">
            <a:extLst>
              <a:ext uri="{FF2B5EF4-FFF2-40B4-BE49-F238E27FC236}">
                <a16:creationId xmlns:a16="http://schemas.microsoft.com/office/drawing/2014/main" id="{E69057E1-B6DB-66F1-2D3F-5EE1E188D1EB}"/>
              </a:ext>
            </a:extLst>
          </p:cNvPr>
          <p:cNvPicPr>
            <a:picLocks noChangeAspect="1"/>
          </p:cNvPicPr>
          <p:nvPr/>
        </p:nvPicPr>
        <p:blipFill>
          <a:blip r:embed="rId4"/>
          <a:stretch>
            <a:fillRect/>
          </a:stretch>
        </p:blipFill>
        <p:spPr>
          <a:xfrm>
            <a:off x="6382657" y="3397121"/>
            <a:ext cx="5664200" cy="1346200"/>
          </a:xfrm>
          <a:prstGeom prst="rect">
            <a:avLst/>
          </a:prstGeom>
        </p:spPr>
      </p:pic>
      <p:pic>
        <p:nvPicPr>
          <p:cNvPr id="11" name="图片 10">
            <a:extLst>
              <a:ext uri="{FF2B5EF4-FFF2-40B4-BE49-F238E27FC236}">
                <a16:creationId xmlns:a16="http://schemas.microsoft.com/office/drawing/2014/main" id="{99FF986D-5845-AC54-7D24-939EF62AEB30}"/>
              </a:ext>
            </a:extLst>
          </p:cNvPr>
          <p:cNvPicPr>
            <a:picLocks noChangeAspect="1"/>
          </p:cNvPicPr>
          <p:nvPr/>
        </p:nvPicPr>
        <p:blipFill rotWithShape="1">
          <a:blip r:embed="rId5"/>
          <a:srcRect r="14231"/>
          <a:stretch/>
        </p:blipFill>
        <p:spPr>
          <a:xfrm>
            <a:off x="6382657" y="4932300"/>
            <a:ext cx="5664200" cy="1358900"/>
          </a:xfrm>
          <a:prstGeom prst="rect">
            <a:avLst/>
          </a:prstGeom>
        </p:spPr>
      </p:pic>
      <p:sp>
        <p:nvSpPr>
          <p:cNvPr id="5" name="页脚占位符 4">
            <a:extLst>
              <a:ext uri="{FF2B5EF4-FFF2-40B4-BE49-F238E27FC236}">
                <a16:creationId xmlns:a16="http://schemas.microsoft.com/office/drawing/2014/main" id="{8EB4EE3F-693F-1F69-3151-39D39B12B153}"/>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4001976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655573-8D23-0019-1D19-2537939F7AE6}"/>
              </a:ext>
            </a:extLst>
          </p:cNvPr>
          <p:cNvSpPr>
            <a:spLocks noGrp="1"/>
          </p:cNvSpPr>
          <p:nvPr>
            <p:ph type="title"/>
          </p:nvPr>
        </p:nvSpPr>
        <p:spPr/>
        <p:txBody>
          <a:bodyPr>
            <a:normAutofit/>
          </a:bodyPr>
          <a:lstStyle/>
          <a:p>
            <a:pPr lvl="0" algn="l"/>
            <a:r>
              <a:rPr lang="en-US" altLang="zh-CN" sz="4400" b="1" dirty="0">
                <a:solidFill>
                  <a:srgbClr val="008000"/>
                </a:solidFill>
                <a:latin typeface="Calibri"/>
                <a:ea typeface="宋体"/>
              </a:rPr>
              <a:t>Variable Number Argument </a:t>
            </a:r>
            <a:r>
              <a:rPr lang="en-US" sz="4400" b="1" dirty="0">
                <a:solidFill>
                  <a:srgbClr val="008000"/>
                </a:solidFill>
                <a:latin typeface="Calibri"/>
                <a:ea typeface="宋体"/>
              </a:rPr>
              <a:t>(*</a:t>
            </a:r>
            <a:r>
              <a:rPr lang="en-US" sz="4400" b="1" dirty="0" err="1">
                <a:solidFill>
                  <a:srgbClr val="008000"/>
                </a:solidFill>
                <a:latin typeface="Calibri"/>
                <a:ea typeface="宋体"/>
              </a:rPr>
              <a:t>args</a:t>
            </a:r>
            <a:r>
              <a:rPr lang="en-US" sz="4400" b="1" dirty="0">
                <a:solidFill>
                  <a:srgbClr val="008000"/>
                </a:solidFill>
                <a:latin typeface="Calibri"/>
                <a:ea typeface="宋体"/>
              </a:rPr>
              <a:t>)</a:t>
            </a:r>
          </a:p>
        </p:txBody>
      </p:sp>
      <p:sp>
        <p:nvSpPr>
          <p:cNvPr id="3" name="内容占位符 2">
            <a:extLst>
              <a:ext uri="{FF2B5EF4-FFF2-40B4-BE49-F238E27FC236}">
                <a16:creationId xmlns:a16="http://schemas.microsoft.com/office/drawing/2014/main" id="{FE020009-6301-7D85-D547-3CDFBD365482}"/>
              </a:ext>
            </a:extLst>
          </p:cNvPr>
          <p:cNvSpPr>
            <a:spLocks noGrp="1"/>
          </p:cNvSpPr>
          <p:nvPr>
            <p:ph idx="4294967295"/>
          </p:nvPr>
        </p:nvSpPr>
        <p:spPr>
          <a:xfrm>
            <a:off x="658799" y="1312862"/>
            <a:ext cx="10515600" cy="4351338"/>
          </a:xfrm>
        </p:spPr>
        <p:txBody>
          <a:bodyPr>
            <a:normAutofit/>
          </a:bodyPr>
          <a:lstStyle/>
          <a:p>
            <a:pPr marL="0" indent="0">
              <a:lnSpc>
                <a:spcPct val="130000"/>
              </a:lnSpc>
              <a:spcBef>
                <a:spcPts val="0"/>
              </a:spcBef>
              <a:buNone/>
            </a:pPr>
            <a:r>
              <a:rPr lang="en" altLang="zh-CN" sz="2400" dirty="0"/>
              <a:t>A parameter that can take multiple arguments</a:t>
            </a:r>
            <a:endParaRPr lang="en" sz="2400" b="0" i="0" u="none" strike="noStrike" dirty="0">
              <a:effectLst/>
            </a:endParaRPr>
          </a:p>
          <a:p>
            <a:pPr>
              <a:lnSpc>
                <a:spcPct val="130000"/>
              </a:lnSpc>
              <a:spcBef>
                <a:spcPts val="0"/>
              </a:spcBef>
            </a:pPr>
            <a:r>
              <a:rPr lang="en" sz="2400" b="0" i="0" u="none" strike="noStrike" dirty="0">
                <a:effectLst/>
              </a:rPr>
              <a:t>Pass variable-length </a:t>
            </a:r>
            <a:r>
              <a:rPr lang="en" altLang="zh-CN" sz="2400" b="0" i="0" u="none" strike="noStrike" dirty="0">
                <a:effectLst/>
              </a:rPr>
              <a:t>non-keyword</a:t>
            </a:r>
            <a:r>
              <a:rPr lang="zh-CN" altLang="en-US" sz="2400" b="0" i="0" u="none" strike="noStrike" dirty="0">
                <a:effectLst/>
              </a:rPr>
              <a:t> </a:t>
            </a:r>
            <a:r>
              <a:rPr lang="en" sz="2400" b="0" i="0" u="none" strike="noStrike" dirty="0">
                <a:effectLst/>
              </a:rPr>
              <a:t>arguments as a </a:t>
            </a:r>
            <a:r>
              <a:rPr lang="en" sz="2400" b="0" i="0" u="none" strike="noStrike" dirty="0">
                <a:solidFill>
                  <a:srgbClr val="FF0000"/>
                </a:solidFill>
                <a:effectLst/>
              </a:rPr>
              <a:t>tuple</a:t>
            </a:r>
          </a:p>
          <a:p>
            <a:pPr>
              <a:lnSpc>
                <a:spcPct val="130000"/>
              </a:lnSpc>
              <a:spcBef>
                <a:spcPts val="0"/>
              </a:spcBef>
            </a:pPr>
            <a:r>
              <a:rPr lang="en" sz="2400" b="0" i="0" u="none" strike="noStrike" dirty="0">
                <a:effectLst/>
              </a:rPr>
              <a:t>At most 1 is allowed for each function</a:t>
            </a:r>
          </a:p>
          <a:p>
            <a:pPr>
              <a:lnSpc>
                <a:spcPct val="130000"/>
              </a:lnSpc>
              <a:spcBef>
                <a:spcPts val="0"/>
              </a:spcBef>
            </a:pPr>
            <a:r>
              <a:rPr lang="en" sz="2400" b="0" i="0" u="none" strike="noStrike" dirty="0">
                <a:effectLst/>
              </a:rPr>
              <a:t>Any valid identifier (</a:t>
            </a:r>
            <a:r>
              <a:rPr lang="en" altLang="zh-CN" sz="2400" b="0" i="0" u="none" strike="noStrike" dirty="0">
                <a:effectLst/>
              </a:rPr>
              <a:t>we use  </a:t>
            </a:r>
            <a:r>
              <a:rPr lang="en" altLang="zh-CN" sz="2400" b="0" i="1" u="none" strike="noStrike" dirty="0" err="1">
                <a:solidFill>
                  <a:srgbClr val="51BE94"/>
                </a:solidFill>
                <a:effectLst/>
              </a:rPr>
              <a:t>args</a:t>
            </a:r>
            <a:r>
              <a:rPr lang="en" sz="2400" b="0" i="0" u="none" strike="noStrike" dirty="0">
                <a:effectLst/>
              </a:rPr>
              <a:t>)</a:t>
            </a:r>
          </a:p>
        </p:txBody>
      </p:sp>
      <p:sp>
        <p:nvSpPr>
          <p:cNvPr id="7" name="灯片编号占位符 6">
            <a:extLst>
              <a:ext uri="{FF2B5EF4-FFF2-40B4-BE49-F238E27FC236}">
                <a16:creationId xmlns:a16="http://schemas.microsoft.com/office/drawing/2014/main" id="{AEE721B8-E474-B779-3FDC-8B37E742E045}"/>
              </a:ext>
            </a:extLst>
          </p:cNvPr>
          <p:cNvSpPr>
            <a:spLocks noGrp="1"/>
          </p:cNvSpPr>
          <p:nvPr>
            <p:ph type="sldNum" idx="12"/>
          </p:nvPr>
        </p:nvSpPr>
        <p:spPr/>
        <p:txBody>
          <a:bodyPr/>
          <a:lstStyle/>
          <a:p>
            <a:fld id="{A8BFD892-19CF-40FE-AA39-9B63D021762D}" type="slidenum">
              <a:rPr lang="en-US" altLang="zh-CN" smtClean="0"/>
              <a:t>45</a:t>
            </a:fld>
            <a:endParaRPr lang="zh-CN"/>
          </a:p>
        </p:txBody>
      </p:sp>
      <p:pic>
        <p:nvPicPr>
          <p:cNvPr id="4" name="图片 3">
            <a:extLst>
              <a:ext uri="{FF2B5EF4-FFF2-40B4-BE49-F238E27FC236}">
                <a16:creationId xmlns:a16="http://schemas.microsoft.com/office/drawing/2014/main" id="{356B24BC-6BC5-0486-D437-FD55D50E8ED9}"/>
              </a:ext>
            </a:extLst>
          </p:cNvPr>
          <p:cNvPicPr>
            <a:picLocks noChangeAspect="1"/>
          </p:cNvPicPr>
          <p:nvPr/>
        </p:nvPicPr>
        <p:blipFill>
          <a:blip r:embed="rId2"/>
          <a:stretch>
            <a:fillRect/>
          </a:stretch>
        </p:blipFill>
        <p:spPr>
          <a:xfrm>
            <a:off x="658799" y="3488531"/>
            <a:ext cx="6692900" cy="2717800"/>
          </a:xfrm>
          <a:prstGeom prst="rect">
            <a:avLst/>
          </a:prstGeom>
        </p:spPr>
      </p:pic>
      <p:sp>
        <p:nvSpPr>
          <p:cNvPr id="6" name="页脚占位符 5">
            <a:extLst>
              <a:ext uri="{FF2B5EF4-FFF2-40B4-BE49-F238E27FC236}">
                <a16:creationId xmlns:a16="http://schemas.microsoft.com/office/drawing/2014/main" id="{AED2E72A-1B05-82EE-F197-C09782A4C36E}"/>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537032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AFFE21DB-13E5-2F98-9DB1-5C3025B6F4CA}"/>
              </a:ext>
            </a:extLst>
          </p:cNvPr>
          <p:cNvSpPr txBox="1"/>
          <p:nvPr/>
        </p:nvSpPr>
        <p:spPr>
          <a:xfrm>
            <a:off x="2894540" y="3524822"/>
            <a:ext cx="184731" cy="369332"/>
          </a:xfrm>
          <a:prstGeom prst="rect">
            <a:avLst/>
          </a:prstGeom>
          <a:noFill/>
        </p:spPr>
        <p:txBody>
          <a:bodyPr wrap="none">
            <a:spAutoFit/>
          </a:bodyPr>
          <a:lstStyle/>
          <a:p>
            <a:endParaRPr lang="zh-CN"/>
          </a:p>
        </p:txBody>
      </p:sp>
      <p:sp>
        <p:nvSpPr>
          <p:cNvPr id="15" name="文本框 14">
            <a:extLst>
              <a:ext uri="{FF2B5EF4-FFF2-40B4-BE49-F238E27FC236}">
                <a16:creationId xmlns:a16="http://schemas.microsoft.com/office/drawing/2014/main" id="{A1588C60-2617-C0D0-1878-4596779E1368}"/>
              </a:ext>
            </a:extLst>
          </p:cNvPr>
          <p:cNvSpPr txBox="1"/>
          <p:nvPr/>
        </p:nvSpPr>
        <p:spPr>
          <a:xfrm>
            <a:off x="658799" y="1188890"/>
            <a:ext cx="8638661" cy="2454198"/>
          </a:xfrm>
          <a:prstGeom prst="rect">
            <a:avLst/>
          </a:prstGeom>
          <a:noFill/>
        </p:spPr>
        <p:txBody>
          <a:bodyPr wrap="square">
            <a:spAutoFit/>
          </a:bodyPr>
          <a:lstStyle/>
          <a:p>
            <a:pPr>
              <a:lnSpc>
                <a:spcPct val="130000"/>
              </a:lnSpc>
            </a:pPr>
            <a:r>
              <a:rPr lang="en" altLang="zh-CN" sz="2400" i="0" u="none" strike="noStrike" dirty="0">
                <a:solidFill>
                  <a:srgbClr val="333333"/>
                </a:solidFill>
                <a:effectLst/>
              </a:rPr>
              <a:t>Combine with regular parameter</a:t>
            </a:r>
          </a:p>
          <a:p>
            <a:pPr marL="342900" indent="-342900">
              <a:lnSpc>
                <a:spcPct val="130000"/>
              </a:lnSpc>
              <a:buFont typeface="Arial" charset="0"/>
              <a:buChar char="•"/>
            </a:pPr>
            <a:r>
              <a:rPr lang="en" altLang="zh-CN" sz="2400" i="0" u="none" strike="noStrike" dirty="0">
                <a:solidFill>
                  <a:srgbClr val="333333"/>
                </a:solidFill>
                <a:effectLst/>
              </a:rPr>
              <a:t>Regular</a:t>
            </a:r>
            <a:r>
              <a:rPr lang="en" sz="2400" i="0" u="none" strike="noStrike" dirty="0">
                <a:solidFill>
                  <a:srgbClr val="333333"/>
                </a:solidFill>
                <a:effectLst/>
              </a:rPr>
              <a:t> </a:t>
            </a:r>
            <a:r>
              <a:rPr lang="en" sz="2400" dirty="0">
                <a:solidFill>
                  <a:srgbClr val="333333"/>
                </a:solidFill>
              </a:rPr>
              <a:t>parameters </a:t>
            </a:r>
            <a:r>
              <a:rPr lang="en" sz="2400" i="0" u="none" strike="noStrike" dirty="0">
                <a:solidFill>
                  <a:srgbClr val="333333"/>
                </a:solidFill>
                <a:effectLst/>
              </a:rPr>
              <a:t>before *</a:t>
            </a:r>
            <a:r>
              <a:rPr lang="en" sz="2400" i="0" u="none" strike="noStrike" dirty="0" err="1">
                <a:solidFill>
                  <a:srgbClr val="333333"/>
                </a:solidFill>
                <a:effectLst/>
              </a:rPr>
              <a:t>args</a:t>
            </a:r>
            <a:r>
              <a:rPr lang="en" sz="2400" i="0" u="none" strike="noStrike" dirty="0">
                <a:solidFill>
                  <a:srgbClr val="333333"/>
                </a:solidFill>
                <a:effectLst/>
              </a:rPr>
              <a:t>: </a:t>
            </a:r>
            <a:r>
              <a:rPr lang="en" altLang="zh-CN" sz="2400" dirty="0"/>
              <a:t>leading positional arguments are for regular ones and the rest are for *</a:t>
            </a:r>
            <a:r>
              <a:rPr lang="en" altLang="zh-CN" sz="2400" dirty="0" err="1"/>
              <a:t>args</a:t>
            </a:r>
            <a:endParaRPr lang="en" altLang="zh-CN" sz="2400" dirty="0">
              <a:solidFill>
                <a:srgbClr val="333333"/>
              </a:solidFill>
            </a:endParaRPr>
          </a:p>
          <a:p>
            <a:pPr>
              <a:lnSpc>
                <a:spcPct val="130000"/>
              </a:lnSpc>
            </a:pPr>
            <a:endParaRPr lang="en" altLang="zh-CN" sz="2400" i="0" u="none" strike="noStrike" dirty="0">
              <a:solidFill>
                <a:srgbClr val="333333"/>
              </a:solidFill>
              <a:effectLst/>
            </a:endParaRPr>
          </a:p>
          <a:p>
            <a:pPr marL="342900" indent="-342900">
              <a:lnSpc>
                <a:spcPct val="130000"/>
              </a:lnSpc>
              <a:buFont typeface="Arial" charset="0"/>
              <a:buChar char="•"/>
            </a:pPr>
            <a:r>
              <a:rPr lang="en" altLang="zh-CN" sz="2400" i="0" u="none" strike="noStrike" dirty="0">
                <a:solidFill>
                  <a:srgbClr val="333333"/>
                </a:solidFill>
                <a:effectLst/>
              </a:rPr>
              <a:t>Regular </a:t>
            </a:r>
            <a:r>
              <a:rPr lang="en" altLang="zh-CN" sz="2400" dirty="0">
                <a:solidFill>
                  <a:srgbClr val="333333"/>
                </a:solidFill>
              </a:rPr>
              <a:t>parameters </a:t>
            </a:r>
            <a:r>
              <a:rPr lang="en" altLang="zh-CN" sz="2400" i="0" u="none" strike="noStrike" dirty="0">
                <a:solidFill>
                  <a:srgbClr val="333333"/>
                </a:solidFill>
                <a:effectLst/>
              </a:rPr>
              <a:t>after *</a:t>
            </a:r>
            <a:r>
              <a:rPr lang="en" altLang="zh-CN" sz="2400" i="0" u="none" strike="noStrike" dirty="0" err="1">
                <a:solidFill>
                  <a:srgbClr val="333333"/>
                </a:solidFill>
                <a:effectLst/>
              </a:rPr>
              <a:t>args</a:t>
            </a:r>
            <a:r>
              <a:rPr lang="en" altLang="zh-CN" sz="2400" i="0" u="none" strike="noStrike" dirty="0">
                <a:solidFill>
                  <a:srgbClr val="333333"/>
                </a:solidFill>
                <a:effectLst/>
              </a:rPr>
              <a:t>: must be specified with keywords </a:t>
            </a:r>
            <a:endParaRPr lang="zh-CN" altLang="zh-CN" sz="2400" dirty="0"/>
          </a:p>
        </p:txBody>
      </p:sp>
      <p:sp>
        <p:nvSpPr>
          <p:cNvPr id="6" name="灯片编号占位符 5">
            <a:extLst>
              <a:ext uri="{FF2B5EF4-FFF2-40B4-BE49-F238E27FC236}">
                <a16:creationId xmlns:a16="http://schemas.microsoft.com/office/drawing/2014/main" id="{9BB1EED3-BABB-90DB-9D32-57C54CB8E49B}"/>
              </a:ext>
            </a:extLst>
          </p:cNvPr>
          <p:cNvSpPr>
            <a:spLocks noGrp="1"/>
          </p:cNvSpPr>
          <p:nvPr>
            <p:ph type="sldNum" idx="12"/>
          </p:nvPr>
        </p:nvSpPr>
        <p:spPr/>
        <p:txBody>
          <a:bodyPr/>
          <a:lstStyle/>
          <a:p>
            <a:fld id="{A8BFD892-19CF-40FE-AA39-9B63D021762D}" type="slidenum">
              <a:rPr lang="en-US" altLang="zh-CN" smtClean="0"/>
              <a:t>46</a:t>
            </a:fld>
            <a:endParaRPr lang="zh-CN"/>
          </a:p>
        </p:txBody>
      </p:sp>
      <p:sp>
        <p:nvSpPr>
          <p:cNvPr id="7" name="标题 1">
            <a:extLst>
              <a:ext uri="{FF2B5EF4-FFF2-40B4-BE49-F238E27FC236}">
                <a16:creationId xmlns:a16="http://schemas.microsoft.com/office/drawing/2014/main" id="{A6DCF985-A7FE-7724-94EB-DA6C4E758EA5}"/>
              </a:ext>
            </a:extLst>
          </p:cNvPr>
          <p:cNvSpPr>
            <a:spLocks noGrp="1"/>
          </p:cNvSpPr>
          <p:nvPr>
            <p:ph type="title"/>
          </p:nvPr>
        </p:nvSpPr>
        <p:spPr>
          <a:xfrm>
            <a:off x="658799" y="421200"/>
            <a:ext cx="11017385" cy="763200"/>
          </a:xfrm>
        </p:spPr>
        <p:txBody>
          <a:bodyPr>
            <a:normAutofit/>
          </a:bodyPr>
          <a:lstStyle/>
          <a:p>
            <a:pPr lvl="0" algn="l"/>
            <a:r>
              <a:rPr lang="en-US" altLang="zh-CN" sz="4400" b="1" dirty="0">
                <a:solidFill>
                  <a:srgbClr val="008000"/>
                </a:solidFill>
                <a:latin typeface="Calibri"/>
                <a:ea typeface="宋体"/>
              </a:rPr>
              <a:t>Variable Number Argument </a:t>
            </a:r>
            <a:r>
              <a:rPr lang="en-US" sz="4400" b="1" dirty="0">
                <a:solidFill>
                  <a:srgbClr val="008000"/>
                </a:solidFill>
                <a:latin typeface="Calibri"/>
                <a:ea typeface="宋体"/>
              </a:rPr>
              <a:t>(*</a:t>
            </a:r>
            <a:r>
              <a:rPr lang="en-US" sz="4400" b="1" dirty="0" err="1">
                <a:solidFill>
                  <a:srgbClr val="008000"/>
                </a:solidFill>
                <a:latin typeface="Calibri"/>
                <a:ea typeface="宋体"/>
              </a:rPr>
              <a:t>args</a:t>
            </a:r>
            <a:r>
              <a:rPr lang="en-US" sz="4400" b="1" dirty="0">
                <a:solidFill>
                  <a:srgbClr val="008000"/>
                </a:solidFill>
                <a:latin typeface="Calibri"/>
                <a:ea typeface="宋体"/>
              </a:rPr>
              <a:t>)</a:t>
            </a:r>
          </a:p>
        </p:txBody>
      </p:sp>
      <p:pic>
        <p:nvPicPr>
          <p:cNvPr id="12" name="图片 11">
            <a:extLst>
              <a:ext uri="{FF2B5EF4-FFF2-40B4-BE49-F238E27FC236}">
                <a16:creationId xmlns:a16="http://schemas.microsoft.com/office/drawing/2014/main" id="{7A3E1FCC-EE11-6F5A-9A66-DB4B6F55E656}"/>
              </a:ext>
            </a:extLst>
          </p:cNvPr>
          <p:cNvPicPr>
            <a:picLocks noChangeAspect="1"/>
          </p:cNvPicPr>
          <p:nvPr/>
        </p:nvPicPr>
        <p:blipFill rotWithShape="1">
          <a:blip r:embed="rId2"/>
          <a:srcRect l="-1" r="47587"/>
          <a:stretch/>
        </p:blipFill>
        <p:spPr>
          <a:xfrm>
            <a:off x="8962226" y="1260803"/>
            <a:ext cx="3049192" cy="1970469"/>
          </a:xfrm>
          <a:prstGeom prst="rect">
            <a:avLst/>
          </a:prstGeom>
        </p:spPr>
      </p:pic>
      <p:pic>
        <p:nvPicPr>
          <p:cNvPr id="16" name="图片 15">
            <a:extLst>
              <a:ext uri="{FF2B5EF4-FFF2-40B4-BE49-F238E27FC236}">
                <a16:creationId xmlns:a16="http://schemas.microsoft.com/office/drawing/2014/main" id="{7361155E-B69E-A1C4-A080-66A08FEE76C4}"/>
              </a:ext>
            </a:extLst>
          </p:cNvPr>
          <p:cNvPicPr>
            <a:picLocks noChangeAspect="1"/>
          </p:cNvPicPr>
          <p:nvPr/>
        </p:nvPicPr>
        <p:blipFill rotWithShape="1">
          <a:blip r:embed="rId3"/>
          <a:srcRect r="26937"/>
          <a:stretch/>
        </p:blipFill>
        <p:spPr>
          <a:xfrm>
            <a:off x="658799" y="3728912"/>
            <a:ext cx="4610560" cy="2231066"/>
          </a:xfrm>
          <a:prstGeom prst="rect">
            <a:avLst/>
          </a:prstGeom>
        </p:spPr>
      </p:pic>
      <p:pic>
        <p:nvPicPr>
          <p:cNvPr id="17" name="图片 16">
            <a:extLst>
              <a:ext uri="{FF2B5EF4-FFF2-40B4-BE49-F238E27FC236}">
                <a16:creationId xmlns:a16="http://schemas.microsoft.com/office/drawing/2014/main" id="{BA3D622D-291A-208F-D042-C96823E5C4D9}"/>
              </a:ext>
            </a:extLst>
          </p:cNvPr>
          <p:cNvPicPr>
            <a:picLocks noChangeAspect="1"/>
          </p:cNvPicPr>
          <p:nvPr/>
        </p:nvPicPr>
        <p:blipFill>
          <a:blip r:embed="rId4"/>
          <a:stretch>
            <a:fillRect/>
          </a:stretch>
        </p:blipFill>
        <p:spPr>
          <a:xfrm>
            <a:off x="5611647" y="3719490"/>
            <a:ext cx="5606081" cy="2616171"/>
          </a:xfrm>
          <a:prstGeom prst="rect">
            <a:avLst/>
          </a:prstGeom>
        </p:spPr>
      </p:pic>
      <p:sp>
        <p:nvSpPr>
          <p:cNvPr id="18" name="文本框 17">
            <a:extLst>
              <a:ext uri="{FF2B5EF4-FFF2-40B4-BE49-F238E27FC236}">
                <a16:creationId xmlns:a16="http://schemas.microsoft.com/office/drawing/2014/main" id="{2347C2E2-3CFD-7723-13BD-BE9A9749C2B4}"/>
              </a:ext>
            </a:extLst>
          </p:cNvPr>
          <p:cNvSpPr txBox="1"/>
          <p:nvPr/>
        </p:nvSpPr>
        <p:spPr>
          <a:xfrm>
            <a:off x="8826187" y="3894154"/>
            <a:ext cx="3132633" cy="646331"/>
          </a:xfrm>
          <a:prstGeom prst="rect">
            <a:avLst/>
          </a:prstGeom>
          <a:solidFill>
            <a:schemeClr val="bg1"/>
          </a:solidFill>
        </p:spPr>
        <p:txBody>
          <a:bodyPr wrap="square">
            <a:spAutoFit/>
          </a:bodyPr>
          <a:lstStyle/>
          <a:p>
            <a:r>
              <a:rPr lang="en" dirty="0">
                <a:solidFill>
                  <a:srgbClr val="FF0000"/>
                </a:solidFill>
                <a:effectLst/>
              </a:rPr>
              <a:t>Every value passed to *</a:t>
            </a:r>
            <a:r>
              <a:rPr lang="en" dirty="0" err="1">
                <a:solidFill>
                  <a:srgbClr val="FF0000"/>
                </a:solidFill>
                <a:effectLst/>
              </a:rPr>
              <a:t>args</a:t>
            </a:r>
            <a:r>
              <a:rPr lang="en" dirty="0">
                <a:solidFill>
                  <a:srgbClr val="FF0000"/>
                </a:solidFill>
                <a:effectLst/>
              </a:rPr>
              <a:t> and </a:t>
            </a:r>
          </a:p>
          <a:p>
            <a:r>
              <a:rPr lang="en" dirty="0">
                <a:solidFill>
                  <a:srgbClr val="FF0000"/>
                </a:solidFill>
              </a:rPr>
              <a:t>‘a’</a:t>
            </a:r>
            <a:r>
              <a:rPr lang="en" dirty="0">
                <a:solidFill>
                  <a:srgbClr val="FF0000"/>
                </a:solidFill>
                <a:effectLst/>
              </a:rPr>
              <a:t> gets no value.</a:t>
            </a:r>
            <a:endParaRPr lang="zh-CN" dirty="0">
              <a:solidFill>
                <a:srgbClr val="FF0000"/>
              </a:solidFill>
            </a:endParaRPr>
          </a:p>
        </p:txBody>
      </p:sp>
      <p:sp>
        <p:nvSpPr>
          <p:cNvPr id="3" name="页脚占位符 2">
            <a:extLst>
              <a:ext uri="{FF2B5EF4-FFF2-40B4-BE49-F238E27FC236}">
                <a16:creationId xmlns:a16="http://schemas.microsoft.com/office/drawing/2014/main" id="{A21FA771-E56D-C7D8-F37C-D6CC74170987}"/>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966739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B64BF634-1AA8-2055-2DA0-6D5FA3C8664A}"/>
              </a:ext>
            </a:extLst>
          </p:cNvPr>
          <p:cNvSpPr>
            <a:spLocks noGrp="1"/>
          </p:cNvSpPr>
          <p:nvPr>
            <p:ph idx="4294967295"/>
          </p:nvPr>
        </p:nvSpPr>
        <p:spPr>
          <a:xfrm>
            <a:off x="658799" y="1253331"/>
            <a:ext cx="10515600" cy="4351338"/>
          </a:xfrm>
        </p:spPr>
        <p:txBody>
          <a:bodyPr>
            <a:normAutofit/>
          </a:bodyPr>
          <a:lstStyle/>
          <a:p>
            <a:pPr marL="0" indent="0" algn="l">
              <a:lnSpc>
                <a:spcPct val="130000"/>
              </a:lnSpc>
              <a:spcBef>
                <a:spcPts val="0"/>
              </a:spcBef>
              <a:buNone/>
            </a:pPr>
            <a:r>
              <a:rPr lang="en" sz="2400" b="0" i="0" u="none" strike="noStrike" dirty="0">
                <a:effectLst/>
              </a:rPr>
              <a:t>Receive variable-length</a:t>
            </a:r>
            <a:r>
              <a:rPr lang="en" sz="2400" b="0" i="0" u="none" strike="noStrike" dirty="0">
                <a:solidFill>
                  <a:srgbClr val="333333"/>
                </a:solidFill>
                <a:effectLst/>
              </a:rPr>
              <a:t> </a:t>
            </a:r>
            <a:r>
              <a:rPr lang="en" altLang="zh-CN" sz="2400" b="0" i="0" u="none" strike="noStrike" dirty="0">
                <a:solidFill>
                  <a:srgbClr val="FF0000"/>
                </a:solidFill>
                <a:effectLst/>
              </a:rPr>
              <a:t>keyworded </a:t>
            </a:r>
            <a:r>
              <a:rPr lang="en" sz="2400" b="0" i="0" u="none" strike="noStrike" dirty="0">
                <a:solidFill>
                  <a:srgbClr val="FF0000"/>
                </a:solidFill>
                <a:effectLst/>
              </a:rPr>
              <a:t>arguments </a:t>
            </a:r>
            <a:r>
              <a:rPr lang="en" sz="2400" b="0" i="0" u="none" strike="noStrike" dirty="0">
                <a:effectLst/>
              </a:rPr>
              <a:t>as a </a:t>
            </a:r>
            <a:r>
              <a:rPr lang="en" sz="2400" b="0" i="0" u="none" strike="noStrike" dirty="0">
                <a:solidFill>
                  <a:srgbClr val="FF0000"/>
                </a:solidFill>
                <a:effectLst/>
              </a:rPr>
              <a:t>dictionary</a:t>
            </a:r>
          </a:p>
          <a:p>
            <a:pPr>
              <a:lnSpc>
                <a:spcPct val="130000"/>
              </a:lnSpc>
              <a:spcBef>
                <a:spcPts val="0"/>
              </a:spcBef>
            </a:pPr>
            <a:r>
              <a:rPr lang="en" altLang="zh-CN" sz="2400" b="0" i="0" u="none" strike="noStrike" dirty="0">
                <a:effectLst/>
              </a:rPr>
              <a:t>At most 1 is allowed for each function</a:t>
            </a:r>
          </a:p>
          <a:p>
            <a:pPr>
              <a:lnSpc>
                <a:spcPct val="130000"/>
              </a:lnSpc>
              <a:spcBef>
                <a:spcPts val="0"/>
              </a:spcBef>
            </a:pPr>
            <a:r>
              <a:rPr lang="en" altLang="zh-CN" sz="2400" dirty="0"/>
              <a:t>Cannot take positional arguments</a:t>
            </a:r>
            <a:endParaRPr lang="en" altLang="zh-CN" sz="2400" b="0" i="0" u="none" strike="noStrike" dirty="0">
              <a:effectLst/>
            </a:endParaRPr>
          </a:p>
          <a:p>
            <a:pPr>
              <a:lnSpc>
                <a:spcPct val="130000"/>
              </a:lnSpc>
              <a:spcBef>
                <a:spcPts val="0"/>
              </a:spcBef>
            </a:pPr>
            <a:r>
              <a:rPr lang="en" altLang="zh-CN" sz="2400" b="0" i="0" u="none" strike="noStrike" dirty="0">
                <a:effectLst/>
              </a:rPr>
              <a:t>Any valid identifier (we use </a:t>
            </a:r>
            <a:r>
              <a:rPr lang="en" altLang="zh-CN" sz="2400" b="0" i="1" u="none" strike="noStrike" dirty="0" err="1">
                <a:solidFill>
                  <a:srgbClr val="51BE94"/>
                </a:solidFill>
                <a:effectLst/>
              </a:rPr>
              <a:t>kwargs</a:t>
            </a:r>
            <a:r>
              <a:rPr lang="en" altLang="zh-CN" sz="2400" b="0" i="0" u="none" strike="noStrike" dirty="0">
                <a:effectLst/>
              </a:rPr>
              <a:t>)</a:t>
            </a:r>
          </a:p>
        </p:txBody>
      </p:sp>
      <p:pic>
        <p:nvPicPr>
          <p:cNvPr id="9" name="图片 8">
            <a:extLst>
              <a:ext uri="{FF2B5EF4-FFF2-40B4-BE49-F238E27FC236}">
                <a16:creationId xmlns:a16="http://schemas.microsoft.com/office/drawing/2014/main" id="{24880706-6962-3570-6649-40D3614C9FAD}"/>
              </a:ext>
            </a:extLst>
          </p:cNvPr>
          <p:cNvPicPr>
            <a:picLocks noChangeAspect="1"/>
          </p:cNvPicPr>
          <p:nvPr/>
        </p:nvPicPr>
        <p:blipFill>
          <a:blip r:embed="rId2"/>
          <a:stretch>
            <a:fillRect/>
          </a:stretch>
        </p:blipFill>
        <p:spPr>
          <a:xfrm>
            <a:off x="658799" y="3429000"/>
            <a:ext cx="10515601" cy="1045246"/>
          </a:xfrm>
          <a:prstGeom prst="rect">
            <a:avLst/>
          </a:prstGeom>
        </p:spPr>
      </p:pic>
      <p:pic>
        <p:nvPicPr>
          <p:cNvPr id="10" name="图片 9">
            <a:extLst>
              <a:ext uri="{FF2B5EF4-FFF2-40B4-BE49-F238E27FC236}">
                <a16:creationId xmlns:a16="http://schemas.microsoft.com/office/drawing/2014/main" id="{E1CB82C2-8497-B03E-AA59-9EA663C16A73}"/>
              </a:ext>
            </a:extLst>
          </p:cNvPr>
          <p:cNvPicPr>
            <a:picLocks noChangeAspect="1"/>
          </p:cNvPicPr>
          <p:nvPr/>
        </p:nvPicPr>
        <p:blipFill>
          <a:blip r:embed="rId3"/>
          <a:stretch>
            <a:fillRect/>
          </a:stretch>
        </p:blipFill>
        <p:spPr>
          <a:xfrm>
            <a:off x="767084" y="4653633"/>
            <a:ext cx="5041232" cy="1493698"/>
          </a:xfrm>
          <a:prstGeom prst="rect">
            <a:avLst/>
          </a:prstGeom>
        </p:spPr>
      </p:pic>
      <p:pic>
        <p:nvPicPr>
          <p:cNvPr id="11" name="图片 10">
            <a:extLst>
              <a:ext uri="{FF2B5EF4-FFF2-40B4-BE49-F238E27FC236}">
                <a16:creationId xmlns:a16="http://schemas.microsoft.com/office/drawing/2014/main" id="{B3C9E019-BC61-B972-E4F6-1C6387F71FCB}"/>
              </a:ext>
            </a:extLst>
          </p:cNvPr>
          <p:cNvPicPr>
            <a:picLocks noChangeAspect="1"/>
          </p:cNvPicPr>
          <p:nvPr/>
        </p:nvPicPr>
        <p:blipFill>
          <a:blip r:embed="rId4"/>
          <a:stretch>
            <a:fillRect/>
          </a:stretch>
        </p:blipFill>
        <p:spPr>
          <a:xfrm>
            <a:off x="6164179" y="3429000"/>
            <a:ext cx="5325979" cy="2762108"/>
          </a:xfrm>
          <a:prstGeom prst="rect">
            <a:avLst/>
          </a:prstGeom>
        </p:spPr>
      </p:pic>
      <p:sp>
        <p:nvSpPr>
          <p:cNvPr id="5" name="灯片编号占位符 4">
            <a:extLst>
              <a:ext uri="{FF2B5EF4-FFF2-40B4-BE49-F238E27FC236}">
                <a16:creationId xmlns:a16="http://schemas.microsoft.com/office/drawing/2014/main" id="{5720E60D-7C0C-7954-B3EA-82DC59E0628E}"/>
              </a:ext>
            </a:extLst>
          </p:cNvPr>
          <p:cNvSpPr>
            <a:spLocks noGrp="1"/>
          </p:cNvSpPr>
          <p:nvPr>
            <p:ph type="sldNum" idx="12"/>
          </p:nvPr>
        </p:nvSpPr>
        <p:spPr/>
        <p:txBody>
          <a:bodyPr/>
          <a:lstStyle/>
          <a:p>
            <a:fld id="{A8BFD892-19CF-40FE-AA39-9B63D021762D}" type="slidenum">
              <a:rPr lang="en-US" altLang="zh-CN" smtClean="0"/>
              <a:t>47</a:t>
            </a:fld>
            <a:endParaRPr lang="zh-CN"/>
          </a:p>
        </p:txBody>
      </p:sp>
      <p:sp>
        <p:nvSpPr>
          <p:cNvPr id="7" name="标题 1">
            <a:extLst>
              <a:ext uri="{FF2B5EF4-FFF2-40B4-BE49-F238E27FC236}">
                <a16:creationId xmlns:a16="http://schemas.microsoft.com/office/drawing/2014/main" id="{E25D92E1-4672-A05F-7EB9-3E2ACF1A5E37}"/>
              </a:ext>
            </a:extLst>
          </p:cNvPr>
          <p:cNvSpPr>
            <a:spLocks noGrp="1"/>
          </p:cNvSpPr>
          <p:nvPr>
            <p:ph type="title"/>
          </p:nvPr>
        </p:nvSpPr>
        <p:spPr>
          <a:xfrm>
            <a:off x="658799" y="421200"/>
            <a:ext cx="11533201" cy="763200"/>
          </a:xfrm>
        </p:spPr>
        <p:txBody>
          <a:bodyPr>
            <a:normAutofit/>
          </a:bodyPr>
          <a:lstStyle/>
          <a:p>
            <a:pPr lvl="0" algn="l"/>
            <a:r>
              <a:rPr lang="en-US" altLang="zh-CN" sz="4400" b="1" dirty="0">
                <a:solidFill>
                  <a:srgbClr val="008000"/>
                </a:solidFill>
                <a:latin typeface="Calibri"/>
                <a:ea typeface="宋体"/>
              </a:rPr>
              <a:t>Variable Number Keyword Argument (**</a:t>
            </a:r>
            <a:r>
              <a:rPr lang="en-US" altLang="zh-CN" sz="4400" b="1" dirty="0" err="1">
                <a:solidFill>
                  <a:srgbClr val="008000"/>
                </a:solidFill>
                <a:latin typeface="Calibri"/>
                <a:ea typeface="宋体"/>
              </a:rPr>
              <a:t>kwargs</a:t>
            </a:r>
            <a:r>
              <a:rPr lang="en-US" altLang="zh-CN" sz="4400" b="1" dirty="0">
                <a:solidFill>
                  <a:srgbClr val="008000"/>
                </a:solidFill>
                <a:latin typeface="Calibri"/>
                <a:ea typeface="宋体"/>
              </a:rPr>
              <a:t>)</a:t>
            </a:r>
            <a:endParaRPr lang="en-US" b="0" i="0" strike="noStrike" dirty="0">
              <a:solidFill>
                <a:srgbClr val="333333"/>
              </a:solidFill>
              <a:effectLst/>
              <a:latin typeface="Arial"/>
            </a:endParaRPr>
          </a:p>
        </p:txBody>
      </p:sp>
      <p:sp>
        <p:nvSpPr>
          <p:cNvPr id="3" name="页脚占位符 2">
            <a:extLst>
              <a:ext uri="{FF2B5EF4-FFF2-40B4-BE49-F238E27FC236}">
                <a16:creationId xmlns:a16="http://schemas.microsoft.com/office/drawing/2014/main" id="{9C8895A8-21D8-28DF-ABFF-EE29B538B9C8}"/>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144822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655573-8D23-0019-1D19-2537939F7AE6}"/>
              </a:ext>
            </a:extLst>
          </p:cNvPr>
          <p:cNvSpPr>
            <a:spLocks noGrp="1"/>
          </p:cNvSpPr>
          <p:nvPr>
            <p:ph type="title"/>
          </p:nvPr>
        </p:nvSpPr>
        <p:spPr>
          <a:xfrm>
            <a:off x="658799" y="421200"/>
            <a:ext cx="11533201" cy="763200"/>
          </a:xfrm>
        </p:spPr>
        <p:txBody>
          <a:bodyPr>
            <a:normAutofit/>
          </a:bodyPr>
          <a:lstStyle/>
          <a:p>
            <a:pPr lvl="0" algn="l"/>
            <a:r>
              <a:rPr lang="en-US" altLang="zh-CN" sz="4400" b="1" dirty="0">
                <a:solidFill>
                  <a:srgbClr val="008000"/>
                </a:solidFill>
                <a:latin typeface="Calibri"/>
                <a:ea typeface="宋体"/>
              </a:rPr>
              <a:t>Variable Number Keyword Argument (**</a:t>
            </a:r>
            <a:r>
              <a:rPr lang="en-US" altLang="zh-CN" sz="4400" b="1" dirty="0" err="1">
                <a:solidFill>
                  <a:srgbClr val="008000"/>
                </a:solidFill>
                <a:latin typeface="Calibri"/>
                <a:ea typeface="宋体"/>
              </a:rPr>
              <a:t>kwargs</a:t>
            </a:r>
            <a:r>
              <a:rPr lang="en-US" altLang="zh-CN" sz="4400" b="1" dirty="0">
                <a:solidFill>
                  <a:srgbClr val="008000"/>
                </a:solidFill>
                <a:latin typeface="Calibri"/>
                <a:ea typeface="宋体"/>
              </a:rPr>
              <a:t>)</a:t>
            </a:r>
            <a:endParaRPr lang="en-US" b="0" i="0" strike="noStrike" dirty="0">
              <a:solidFill>
                <a:srgbClr val="333333"/>
              </a:solidFill>
              <a:effectLst/>
              <a:latin typeface="Arial"/>
            </a:endParaRPr>
          </a:p>
        </p:txBody>
      </p:sp>
      <p:sp>
        <p:nvSpPr>
          <p:cNvPr id="6" name="内容占位符 5">
            <a:extLst>
              <a:ext uri="{FF2B5EF4-FFF2-40B4-BE49-F238E27FC236}">
                <a16:creationId xmlns:a16="http://schemas.microsoft.com/office/drawing/2014/main" id="{B64BF634-1AA8-2055-2DA0-6D5FA3C8664A}"/>
              </a:ext>
            </a:extLst>
          </p:cNvPr>
          <p:cNvSpPr>
            <a:spLocks noGrp="1"/>
          </p:cNvSpPr>
          <p:nvPr>
            <p:ph idx="4294967295"/>
          </p:nvPr>
        </p:nvSpPr>
        <p:spPr>
          <a:xfrm>
            <a:off x="658799" y="1253331"/>
            <a:ext cx="10515600" cy="4351338"/>
          </a:xfrm>
        </p:spPr>
        <p:txBody>
          <a:bodyPr/>
          <a:lstStyle/>
          <a:p>
            <a:pPr marL="0" indent="0">
              <a:lnSpc>
                <a:spcPct val="130000"/>
              </a:lnSpc>
              <a:spcBef>
                <a:spcPts val="0"/>
              </a:spcBef>
              <a:buNone/>
            </a:pPr>
            <a:r>
              <a:rPr lang="en-US" altLang="zh-CN" sz="2400" dirty="0">
                <a:latin typeface="Calibri"/>
                <a:ea typeface="宋体"/>
              </a:rPr>
              <a:t>Combining various arguments</a:t>
            </a:r>
            <a:endParaRPr lang="en" sz="2400" dirty="0"/>
          </a:p>
          <a:p>
            <a:pPr>
              <a:lnSpc>
                <a:spcPct val="130000"/>
              </a:lnSpc>
              <a:spcBef>
                <a:spcPts val="0"/>
              </a:spcBef>
            </a:pPr>
            <a:r>
              <a:rPr lang="en" sz="2400" dirty="0"/>
              <a:t>Define: </a:t>
            </a:r>
            <a:r>
              <a:rPr lang="en" sz="2400" i="1" dirty="0">
                <a:solidFill>
                  <a:srgbClr val="51BE94"/>
                </a:solidFill>
              </a:rPr>
              <a:t>**</a:t>
            </a:r>
            <a:r>
              <a:rPr lang="en" sz="2400" i="1" dirty="0" err="1">
                <a:solidFill>
                  <a:srgbClr val="51BE94"/>
                </a:solidFill>
              </a:rPr>
              <a:t>kwargs</a:t>
            </a:r>
            <a:r>
              <a:rPr lang="en" sz="2400" i="1" dirty="0">
                <a:solidFill>
                  <a:srgbClr val="51BE94"/>
                </a:solidFill>
              </a:rPr>
              <a:t> </a:t>
            </a:r>
            <a:r>
              <a:rPr lang="en" sz="2400" dirty="0"/>
              <a:t>must be the last parameter</a:t>
            </a:r>
            <a:endParaRPr lang="en" dirty="0">
              <a:solidFill>
                <a:srgbClr val="333333"/>
              </a:solidFill>
            </a:endParaRPr>
          </a:p>
          <a:p>
            <a:pPr>
              <a:lnSpc>
                <a:spcPct val="130000"/>
              </a:lnSpc>
              <a:spcBef>
                <a:spcPts val="0"/>
              </a:spcBef>
            </a:pPr>
            <a:r>
              <a:rPr lang="en" sz="2400" dirty="0"/>
              <a:t>Call: positional comes before keyword arguments, keyword arguments can have arbitrary order</a:t>
            </a:r>
          </a:p>
        </p:txBody>
      </p:sp>
      <p:sp>
        <p:nvSpPr>
          <p:cNvPr id="5" name="灯片编号占位符 4">
            <a:extLst>
              <a:ext uri="{FF2B5EF4-FFF2-40B4-BE49-F238E27FC236}">
                <a16:creationId xmlns:a16="http://schemas.microsoft.com/office/drawing/2014/main" id="{F725AED2-756E-C837-B419-A7E6519B1C11}"/>
              </a:ext>
            </a:extLst>
          </p:cNvPr>
          <p:cNvSpPr>
            <a:spLocks noGrp="1"/>
          </p:cNvSpPr>
          <p:nvPr>
            <p:ph type="sldNum" idx="12"/>
          </p:nvPr>
        </p:nvSpPr>
        <p:spPr/>
        <p:txBody>
          <a:bodyPr/>
          <a:lstStyle/>
          <a:p>
            <a:fld id="{A8BFD892-19CF-40FE-AA39-9B63D021762D}" type="slidenum">
              <a:rPr lang="en-US" altLang="zh-CN" smtClean="0"/>
              <a:t>48</a:t>
            </a:fld>
            <a:endParaRPr lang="zh-CN"/>
          </a:p>
        </p:txBody>
      </p:sp>
      <p:pic>
        <p:nvPicPr>
          <p:cNvPr id="3" name="图片 2">
            <a:extLst>
              <a:ext uri="{FF2B5EF4-FFF2-40B4-BE49-F238E27FC236}">
                <a16:creationId xmlns:a16="http://schemas.microsoft.com/office/drawing/2014/main" id="{726C527A-1AC8-7741-37A4-FE82990F709C}"/>
              </a:ext>
            </a:extLst>
          </p:cNvPr>
          <p:cNvPicPr>
            <a:picLocks noChangeAspect="1"/>
          </p:cNvPicPr>
          <p:nvPr/>
        </p:nvPicPr>
        <p:blipFill rotWithShape="1">
          <a:blip r:embed="rId3"/>
          <a:srcRect r="20108"/>
          <a:stretch/>
        </p:blipFill>
        <p:spPr>
          <a:xfrm>
            <a:off x="4289107" y="3197699"/>
            <a:ext cx="3938815" cy="3190114"/>
          </a:xfrm>
          <a:prstGeom prst="rect">
            <a:avLst/>
          </a:prstGeom>
        </p:spPr>
      </p:pic>
      <p:pic>
        <p:nvPicPr>
          <p:cNvPr id="4" name="图片 3">
            <a:extLst>
              <a:ext uri="{FF2B5EF4-FFF2-40B4-BE49-F238E27FC236}">
                <a16:creationId xmlns:a16="http://schemas.microsoft.com/office/drawing/2014/main" id="{3E5173A5-BD7E-29C1-C901-FBD237A958ED}"/>
              </a:ext>
            </a:extLst>
          </p:cNvPr>
          <p:cNvPicPr>
            <a:picLocks noChangeAspect="1"/>
          </p:cNvPicPr>
          <p:nvPr/>
        </p:nvPicPr>
        <p:blipFill rotWithShape="1">
          <a:blip r:embed="rId4"/>
          <a:srcRect r="17044"/>
          <a:stretch/>
        </p:blipFill>
        <p:spPr>
          <a:xfrm>
            <a:off x="234271" y="3197699"/>
            <a:ext cx="3938815" cy="3190114"/>
          </a:xfrm>
          <a:prstGeom prst="rect">
            <a:avLst/>
          </a:prstGeom>
        </p:spPr>
      </p:pic>
      <p:pic>
        <p:nvPicPr>
          <p:cNvPr id="7" name="图片 6">
            <a:extLst>
              <a:ext uri="{FF2B5EF4-FFF2-40B4-BE49-F238E27FC236}">
                <a16:creationId xmlns:a16="http://schemas.microsoft.com/office/drawing/2014/main" id="{B0355FC4-9690-94A1-9BAF-22392E0C8531}"/>
              </a:ext>
            </a:extLst>
          </p:cNvPr>
          <p:cNvPicPr>
            <a:picLocks noChangeAspect="1"/>
          </p:cNvPicPr>
          <p:nvPr/>
        </p:nvPicPr>
        <p:blipFill rotWithShape="1">
          <a:blip r:embed="rId5"/>
          <a:srcRect r="18292"/>
          <a:stretch/>
        </p:blipFill>
        <p:spPr>
          <a:xfrm>
            <a:off x="8289500" y="3197699"/>
            <a:ext cx="3755543" cy="3190114"/>
          </a:xfrm>
          <a:prstGeom prst="rect">
            <a:avLst/>
          </a:prstGeom>
        </p:spPr>
      </p:pic>
      <p:sp>
        <p:nvSpPr>
          <p:cNvPr id="8" name="矩形 7">
            <a:extLst>
              <a:ext uri="{FF2B5EF4-FFF2-40B4-BE49-F238E27FC236}">
                <a16:creationId xmlns:a16="http://schemas.microsoft.com/office/drawing/2014/main" id="{C16EC09C-6F38-8D2E-D28D-1E8A6F2AD5DD}"/>
              </a:ext>
            </a:extLst>
          </p:cNvPr>
          <p:cNvSpPr/>
          <p:nvPr/>
        </p:nvSpPr>
        <p:spPr>
          <a:xfrm>
            <a:off x="10091057" y="4620986"/>
            <a:ext cx="1469572" cy="391885"/>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页脚占位符 9">
            <a:extLst>
              <a:ext uri="{FF2B5EF4-FFF2-40B4-BE49-F238E27FC236}">
                <a16:creationId xmlns:a16="http://schemas.microsoft.com/office/drawing/2014/main" id="{8411F343-8353-D413-6914-93FE65439710}"/>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31704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969264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ct val="0"/>
              </a:spcBef>
            </a:pPr>
            <a:r>
              <a:rPr lang="en-US" altLang="zh-CN" sz="4400" b="1" dirty="0">
                <a:solidFill>
                  <a:srgbClr val="008000"/>
                </a:solidFill>
                <a:latin typeface="+mn-lt"/>
                <a:ea typeface="+mj-ea"/>
                <a:cs typeface="+mj-cs"/>
              </a:rPr>
              <a:t>Module</a:t>
            </a:r>
          </a:p>
        </p:txBody>
      </p:sp>
      <p:sp>
        <p:nvSpPr>
          <p:cNvPr id="4" name="灯片编号占位符 3">
            <a:extLst>
              <a:ext uri="{FF2B5EF4-FFF2-40B4-BE49-F238E27FC236}">
                <a16:creationId xmlns:a16="http://schemas.microsoft.com/office/drawing/2014/main" id="{DF70EDB7-A18B-B985-2833-07D30EAA17C9}"/>
              </a:ext>
            </a:extLst>
          </p:cNvPr>
          <p:cNvSpPr>
            <a:spLocks noGrp="1"/>
          </p:cNvSpPr>
          <p:nvPr>
            <p:ph type="sldNum" sz="quarter" idx="12"/>
          </p:nvPr>
        </p:nvSpPr>
        <p:spPr/>
        <p:txBody>
          <a:bodyPr/>
          <a:lstStyle/>
          <a:p>
            <a:fld id="{88965981-7945-426D-A8BE-AA5CDE81BF2F}" type="slidenum">
              <a:rPr lang="zh-CN" altLang="en-US" smtClean="0"/>
              <a:t>49</a:t>
            </a:fld>
            <a:endParaRPr lang="zh-CN" altLang="en-US"/>
          </a:p>
        </p:txBody>
      </p:sp>
      <p:sp>
        <p:nvSpPr>
          <p:cNvPr id="3" name="页脚占位符 2">
            <a:extLst>
              <a:ext uri="{FF2B5EF4-FFF2-40B4-BE49-F238E27FC236}">
                <a16:creationId xmlns:a16="http://schemas.microsoft.com/office/drawing/2014/main" id="{55054D47-0F7A-839D-BFAF-C2D23BA4F5DF}"/>
              </a:ext>
            </a:extLst>
          </p:cNvPr>
          <p:cNvSpPr>
            <a:spLocks noGrp="1"/>
          </p:cNvSpPr>
          <p:nvPr>
            <p:ph type="ftr" sz="quarter" idx="11"/>
          </p:nvPr>
        </p:nvSpPr>
        <p:spPr/>
        <p:txBody>
          <a:bodyPr/>
          <a:lstStyle/>
          <a:p>
            <a:r>
              <a:rPr lang="en-US" altLang="zh-CN"/>
              <a:t>AIAA 5031  Introduction to Computing Using Python</a:t>
            </a:r>
            <a:endParaRPr lang="zh-CN" altLang="en-US"/>
          </a:p>
        </p:txBody>
      </p:sp>
    </p:spTree>
    <p:extLst>
      <p:ext uri="{BB962C8B-B14F-4D97-AF65-F5344CB8AC3E}">
        <p14:creationId xmlns:p14="http://schemas.microsoft.com/office/powerpoint/2010/main" val="1773056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FC2DD-AEDB-A535-C596-6014324B64C7}"/>
              </a:ext>
            </a:extLst>
          </p:cNvPr>
          <p:cNvSpPr>
            <a:spLocks noGrp="1"/>
          </p:cNvSpPr>
          <p:nvPr>
            <p:ph type="title"/>
          </p:nvPr>
        </p:nvSpPr>
        <p:spPr/>
        <p:txBody>
          <a:bodyPr>
            <a:normAutofit/>
          </a:bodyPr>
          <a:lstStyle/>
          <a:p>
            <a:r>
              <a:rPr lang="en-US" sz="4400" b="1">
                <a:solidFill>
                  <a:srgbClr val="008000"/>
                </a:solidFill>
                <a:latin typeface="Calibri"/>
                <a:ea typeface="Calibri"/>
              </a:rPr>
              <a:t>Function</a:t>
            </a:r>
            <a:endParaRPr lang="zh-CN"/>
          </a:p>
        </p:txBody>
      </p:sp>
      <p:sp>
        <p:nvSpPr>
          <p:cNvPr id="4" name="文本框 3">
            <a:extLst>
              <a:ext uri="{FF2B5EF4-FFF2-40B4-BE49-F238E27FC236}">
                <a16:creationId xmlns:a16="http://schemas.microsoft.com/office/drawing/2014/main" id="{5003FAAC-241B-282F-BEB1-F84F73F3FC11}"/>
              </a:ext>
            </a:extLst>
          </p:cNvPr>
          <p:cNvSpPr txBox="1"/>
          <p:nvPr/>
        </p:nvSpPr>
        <p:spPr>
          <a:xfrm>
            <a:off x="660400" y="1330899"/>
            <a:ext cx="5435600" cy="461665"/>
          </a:xfrm>
          <a:prstGeom prst="rect">
            <a:avLst/>
          </a:prstGeom>
          <a:noFill/>
        </p:spPr>
        <p:txBody>
          <a:bodyPr wrap="square">
            <a:spAutoFit/>
          </a:bodyPr>
          <a:lstStyle/>
          <a:p>
            <a:pPr algn="l"/>
            <a:r>
              <a:rPr lang="en" sz="2400" b="1" i="0" u="none" strike="noStrike" dirty="0">
                <a:solidFill>
                  <a:srgbClr val="222222"/>
                </a:solidFill>
                <a:effectLst/>
              </a:rPr>
              <a:t>Why do we need a function?</a:t>
            </a:r>
          </a:p>
        </p:txBody>
      </p:sp>
      <p:pic>
        <p:nvPicPr>
          <p:cNvPr id="3" name="图片 2">
            <a:extLst>
              <a:ext uri="{FF2B5EF4-FFF2-40B4-BE49-F238E27FC236}">
                <a16:creationId xmlns:a16="http://schemas.microsoft.com/office/drawing/2014/main" id="{24085C12-81E3-CD04-74C4-C5D183A8332E}"/>
              </a:ext>
            </a:extLst>
          </p:cNvPr>
          <p:cNvPicPr>
            <a:picLocks noChangeAspect="1"/>
          </p:cNvPicPr>
          <p:nvPr/>
        </p:nvPicPr>
        <p:blipFill>
          <a:blip r:embed="rId3"/>
          <a:stretch>
            <a:fillRect/>
          </a:stretch>
        </p:blipFill>
        <p:spPr>
          <a:xfrm>
            <a:off x="6369626" y="1184400"/>
            <a:ext cx="4216977" cy="4983700"/>
          </a:xfrm>
          <a:prstGeom prst="rect">
            <a:avLst/>
          </a:prstGeom>
        </p:spPr>
      </p:pic>
      <p:sp>
        <p:nvSpPr>
          <p:cNvPr id="5" name="矩形 4">
            <a:extLst>
              <a:ext uri="{FF2B5EF4-FFF2-40B4-BE49-F238E27FC236}">
                <a16:creationId xmlns:a16="http://schemas.microsoft.com/office/drawing/2014/main" id="{4C079E09-B629-8567-18B3-DF8A18ED0E4D}"/>
              </a:ext>
            </a:extLst>
          </p:cNvPr>
          <p:cNvSpPr/>
          <p:nvPr/>
        </p:nvSpPr>
        <p:spPr>
          <a:xfrm>
            <a:off x="6794500" y="1793637"/>
            <a:ext cx="3636818" cy="11168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2FFFF251-7BFC-2C7C-E183-2987368EB020}"/>
              </a:ext>
            </a:extLst>
          </p:cNvPr>
          <p:cNvSpPr/>
          <p:nvPr/>
        </p:nvSpPr>
        <p:spPr>
          <a:xfrm>
            <a:off x="6794500" y="3282268"/>
            <a:ext cx="3636818" cy="11168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矩形 6">
            <a:extLst>
              <a:ext uri="{FF2B5EF4-FFF2-40B4-BE49-F238E27FC236}">
                <a16:creationId xmlns:a16="http://schemas.microsoft.com/office/drawing/2014/main" id="{F4809CA8-C1DF-D5E8-D4EB-8C13E19D6A3A}"/>
              </a:ext>
            </a:extLst>
          </p:cNvPr>
          <p:cNvSpPr/>
          <p:nvPr/>
        </p:nvSpPr>
        <p:spPr>
          <a:xfrm>
            <a:off x="6794500" y="4770899"/>
            <a:ext cx="3636818" cy="11168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左大括号 7">
            <a:extLst>
              <a:ext uri="{FF2B5EF4-FFF2-40B4-BE49-F238E27FC236}">
                <a16:creationId xmlns:a16="http://schemas.microsoft.com/office/drawing/2014/main" id="{E3CD7C1F-54DF-9F05-48CB-15F82350073F}"/>
              </a:ext>
            </a:extLst>
          </p:cNvPr>
          <p:cNvSpPr/>
          <p:nvPr/>
        </p:nvSpPr>
        <p:spPr>
          <a:xfrm>
            <a:off x="6178550" y="2266950"/>
            <a:ext cx="615950" cy="31496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7621F9C7-30ED-55BA-C97B-F19433004395}"/>
              </a:ext>
            </a:extLst>
          </p:cNvPr>
          <p:cNvSpPr txBox="1"/>
          <p:nvPr/>
        </p:nvSpPr>
        <p:spPr>
          <a:xfrm>
            <a:off x="4414042" y="3676250"/>
            <a:ext cx="1609223" cy="369332"/>
          </a:xfrm>
          <a:prstGeom prst="rect">
            <a:avLst/>
          </a:prstGeom>
          <a:noFill/>
        </p:spPr>
        <p:txBody>
          <a:bodyPr wrap="none" rtlCol="0">
            <a:spAutoFit/>
          </a:bodyPr>
          <a:lstStyle/>
          <a:p>
            <a:r>
              <a:rPr kumimoji="1" lang="en-US" altLang="zh-CN" dirty="0"/>
              <a:t>The same work</a:t>
            </a:r>
            <a:endParaRPr kumimoji="1" lang="zh-CN" altLang="en-US" dirty="0"/>
          </a:p>
        </p:txBody>
      </p:sp>
      <p:sp>
        <p:nvSpPr>
          <p:cNvPr id="14" name="文本框 13">
            <a:extLst>
              <a:ext uri="{FF2B5EF4-FFF2-40B4-BE49-F238E27FC236}">
                <a16:creationId xmlns:a16="http://schemas.microsoft.com/office/drawing/2014/main" id="{3A5DCCE7-E31F-B195-66D1-F847A95E6A7B}"/>
              </a:ext>
            </a:extLst>
          </p:cNvPr>
          <p:cNvSpPr txBox="1"/>
          <p:nvPr/>
        </p:nvSpPr>
        <p:spPr>
          <a:xfrm>
            <a:off x="6369626" y="815068"/>
            <a:ext cx="2866747" cy="369332"/>
          </a:xfrm>
          <a:prstGeom prst="rect">
            <a:avLst/>
          </a:prstGeom>
          <a:noFill/>
        </p:spPr>
        <p:txBody>
          <a:bodyPr wrap="none" rtlCol="0">
            <a:spAutoFit/>
          </a:bodyPr>
          <a:lstStyle/>
          <a:p>
            <a:r>
              <a:rPr kumimoji="1" lang="en-US" altLang="zh-CN" dirty="0"/>
              <a:t>Example: A random program</a:t>
            </a:r>
            <a:endParaRPr kumimoji="1" lang="zh-CN" altLang="en-US" dirty="0"/>
          </a:p>
        </p:txBody>
      </p:sp>
      <p:sp>
        <p:nvSpPr>
          <p:cNvPr id="11" name="灯片编号占位符 10">
            <a:extLst>
              <a:ext uri="{FF2B5EF4-FFF2-40B4-BE49-F238E27FC236}">
                <a16:creationId xmlns:a16="http://schemas.microsoft.com/office/drawing/2014/main" id="{9CA2DAA6-6D58-369F-416F-17D0E5D0BE1A}"/>
              </a:ext>
            </a:extLst>
          </p:cNvPr>
          <p:cNvSpPr>
            <a:spLocks noGrp="1"/>
          </p:cNvSpPr>
          <p:nvPr>
            <p:ph type="sldNum" idx="12"/>
          </p:nvPr>
        </p:nvSpPr>
        <p:spPr/>
        <p:txBody>
          <a:bodyPr/>
          <a:lstStyle/>
          <a:p>
            <a:fld id="{A8BFD892-19CF-40FE-AA39-9B63D021762D}" type="slidenum">
              <a:rPr lang="en-US" altLang="zh-CN" smtClean="0"/>
              <a:t>5</a:t>
            </a:fld>
            <a:endParaRPr lang="zh-CN"/>
          </a:p>
        </p:txBody>
      </p:sp>
      <p:sp>
        <p:nvSpPr>
          <p:cNvPr id="10" name="页脚占位符 9">
            <a:extLst>
              <a:ext uri="{FF2B5EF4-FFF2-40B4-BE49-F238E27FC236}">
                <a16:creationId xmlns:a16="http://schemas.microsoft.com/office/drawing/2014/main" id="{4EEFD610-4AFD-377C-EEDA-3B23A6BF28E2}"/>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222706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39105"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latin typeface="Calibri"/>
                <a:cs typeface="+mj-cs"/>
                <a:sym typeface="+mn-lt"/>
              </a:rPr>
              <a:t>Module</a:t>
            </a:r>
          </a:p>
        </p:txBody>
      </p:sp>
      <p:sp>
        <p:nvSpPr>
          <p:cNvPr id="4" name="文本框 3">
            <a:extLst>
              <a:ext uri="{FF2B5EF4-FFF2-40B4-BE49-F238E27FC236}">
                <a16:creationId xmlns:a16="http://schemas.microsoft.com/office/drawing/2014/main" id="{5003FAAC-241B-282F-BEB1-F84F73F3FC11}"/>
              </a:ext>
            </a:extLst>
          </p:cNvPr>
          <p:cNvSpPr txBox="1"/>
          <p:nvPr/>
        </p:nvSpPr>
        <p:spPr>
          <a:xfrm>
            <a:off x="658813" y="1196975"/>
            <a:ext cx="11122628" cy="2934329"/>
          </a:xfrm>
          <a:prstGeom prst="rect">
            <a:avLst/>
          </a:prstGeom>
          <a:noFill/>
        </p:spPr>
        <p:txBody>
          <a:bodyPr wrap="square">
            <a:spAutoFit/>
          </a:bodyPr>
          <a:lstStyle/>
          <a:p>
            <a:pPr>
              <a:lnSpc>
                <a:spcPct val="130000"/>
              </a:lnSpc>
            </a:pPr>
            <a:r>
              <a:rPr lang="en" altLang="zh-CN" sz="2400" b="0" i="0" u="none" strike="noStrike" dirty="0">
                <a:effectLst/>
                <a:latin typeface="+mj-lt"/>
              </a:rPr>
              <a:t>Module: a file containing Python definitions</a:t>
            </a:r>
            <a:r>
              <a:rPr lang="zh-CN" altLang="en-US" sz="2400" b="0" i="0" u="none" strike="noStrike" dirty="0">
                <a:effectLst/>
                <a:latin typeface="+mj-lt"/>
              </a:rPr>
              <a:t> </a:t>
            </a:r>
            <a:r>
              <a:rPr lang="en" altLang="zh-CN" sz="2400" b="0" i="0" u="none" strike="noStrike" dirty="0">
                <a:effectLst/>
                <a:latin typeface="+mj-lt"/>
              </a:rPr>
              <a:t>(</a:t>
            </a:r>
            <a:r>
              <a:rPr lang="en" altLang="zh-CN" sz="2400" b="0" i="0" u="none" strike="noStrike" dirty="0" err="1">
                <a:effectLst/>
                <a:latin typeface="+mj-lt"/>
              </a:rPr>
              <a:t>e.g</a:t>
            </a:r>
            <a:r>
              <a:rPr lang="en" altLang="zh-CN" sz="2400" b="0" i="0" u="none" strike="noStrike" dirty="0">
                <a:effectLst/>
                <a:latin typeface="+mj-lt"/>
              </a:rPr>
              <a:t> functions, classes) and statements</a:t>
            </a:r>
          </a:p>
          <a:p>
            <a:pPr marL="342900" indent="-342900">
              <a:lnSpc>
                <a:spcPct val="130000"/>
              </a:lnSpc>
              <a:buFont typeface="Arial" panose="020B0604020202020204" pitchFamily="34" charset="0"/>
              <a:buChar char="•"/>
            </a:pPr>
            <a:r>
              <a:rPr lang="en" altLang="zh-CN" sz="2400" b="0" i="0" u="none" strike="noStrike" dirty="0">
                <a:effectLst/>
                <a:latin typeface="+mj-lt"/>
              </a:rPr>
              <a:t>Built-</a:t>
            </a:r>
            <a:r>
              <a:rPr lang="en" altLang="zh-CN" sz="2400" dirty="0">
                <a:latin typeface="+mj-lt"/>
              </a:rPr>
              <a:t>in Modules</a:t>
            </a:r>
          </a:p>
          <a:p>
            <a:pPr marL="342900" indent="-342900">
              <a:lnSpc>
                <a:spcPct val="130000"/>
              </a:lnSpc>
              <a:buFont typeface="系统字体常规体"/>
              <a:buChar char="-"/>
            </a:pPr>
            <a:r>
              <a:rPr lang="en" altLang="zh-CN" sz="2400" dirty="0">
                <a:latin typeface="+mj-lt"/>
              </a:rPr>
              <a:t>math, string, date, random etc..</a:t>
            </a:r>
          </a:p>
          <a:p>
            <a:pPr marL="342900" indent="-342900">
              <a:lnSpc>
                <a:spcPct val="130000"/>
              </a:lnSpc>
              <a:buFont typeface="Arial" panose="020B0604020202020204" pitchFamily="34" charset="0"/>
              <a:buChar char="•"/>
            </a:pPr>
            <a:r>
              <a:rPr lang="en" altLang="zh-CN" sz="2400" b="0" i="0" u="none" strike="noStrike" dirty="0">
                <a:effectLst/>
                <a:latin typeface="+mj-lt"/>
              </a:rPr>
              <a:t>User-Defined Modules</a:t>
            </a:r>
          </a:p>
          <a:p>
            <a:pPr marL="342900" indent="-342900">
              <a:lnSpc>
                <a:spcPct val="130000"/>
              </a:lnSpc>
              <a:buFont typeface="系统字体常规体"/>
              <a:buChar char="-"/>
            </a:pPr>
            <a:r>
              <a:rPr lang="en" altLang="zh-CN" sz="2400" b="0" i="0" u="none" strike="noStrike" dirty="0">
                <a:effectLst/>
                <a:latin typeface="+mj-lt"/>
              </a:rPr>
              <a:t>Just save the source code file with extension </a:t>
            </a:r>
            <a:r>
              <a:rPr lang="en" altLang="zh-CN" sz="2400" b="1" i="0" u="none" strike="noStrike" dirty="0">
                <a:effectLst/>
                <a:latin typeface="+mj-lt"/>
              </a:rPr>
              <a:t>.</a:t>
            </a:r>
            <a:r>
              <a:rPr lang="en" altLang="zh-CN" sz="2400" b="1" i="0" u="none" strike="noStrike" dirty="0" err="1">
                <a:effectLst/>
                <a:latin typeface="+mj-lt"/>
              </a:rPr>
              <a:t>py</a:t>
            </a:r>
            <a:endParaRPr lang="en" altLang="zh-CN" sz="2400" b="1" i="0" u="none" strike="noStrike" dirty="0">
              <a:effectLst/>
              <a:latin typeface="+mj-lt"/>
            </a:endParaRPr>
          </a:p>
          <a:p>
            <a:pPr>
              <a:lnSpc>
                <a:spcPct val="130000"/>
              </a:lnSpc>
            </a:pPr>
            <a:r>
              <a:rPr lang="en" altLang="zh-CN" sz="2400" b="0" i="0" u="none" strike="noStrike" dirty="0">
                <a:effectLst/>
                <a:latin typeface="+mj-lt"/>
              </a:rPr>
              <a:t>Definitions in a module can be called in other Python scripts</a:t>
            </a:r>
          </a:p>
        </p:txBody>
      </p:sp>
      <p:sp>
        <p:nvSpPr>
          <p:cNvPr id="2" name="灯片编号占位符 1">
            <a:extLst>
              <a:ext uri="{FF2B5EF4-FFF2-40B4-BE49-F238E27FC236}">
                <a16:creationId xmlns:a16="http://schemas.microsoft.com/office/drawing/2014/main" id="{478CCD6A-6823-1210-6182-C34F9453B32E}"/>
              </a:ext>
            </a:extLst>
          </p:cNvPr>
          <p:cNvSpPr>
            <a:spLocks noGrp="1"/>
          </p:cNvSpPr>
          <p:nvPr>
            <p:ph type="sldNum" idx="12"/>
          </p:nvPr>
        </p:nvSpPr>
        <p:spPr/>
        <p:txBody>
          <a:bodyPr/>
          <a:lstStyle/>
          <a:p>
            <a:fld id="{8E99102F-1965-434F-A9C7-A834CCFCACB6}" type="slidenum">
              <a:rPr lang="en-US" altLang="zh-CN" smtClean="0"/>
              <a:pPr/>
              <a:t>50</a:t>
            </a:fld>
            <a:endParaRPr lang="zh-CN" dirty="0"/>
          </a:p>
        </p:txBody>
      </p:sp>
      <p:sp>
        <p:nvSpPr>
          <p:cNvPr id="5" name="页脚占位符 4">
            <a:extLst>
              <a:ext uri="{FF2B5EF4-FFF2-40B4-BE49-F238E27FC236}">
                <a16:creationId xmlns:a16="http://schemas.microsoft.com/office/drawing/2014/main" id="{DE36EF67-C8A0-6565-095C-9A3A9B3FD360}"/>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211078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39105"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latin typeface="Calibri"/>
                <a:cs typeface="+mj-cs"/>
                <a:sym typeface="+mn-lt"/>
              </a:rPr>
              <a:t>Use </a:t>
            </a:r>
            <a:r>
              <a:rPr lang="en" altLang="zh-CN" sz="4400" b="1" dirty="0">
                <a:solidFill>
                  <a:srgbClr val="008000"/>
                </a:solidFill>
                <a:latin typeface="Calibri"/>
                <a:cs typeface="+mj-cs"/>
              </a:rPr>
              <a:t>a Module</a:t>
            </a:r>
          </a:p>
        </p:txBody>
      </p:sp>
      <p:sp>
        <p:nvSpPr>
          <p:cNvPr id="4" name="文本框 3">
            <a:extLst>
              <a:ext uri="{FF2B5EF4-FFF2-40B4-BE49-F238E27FC236}">
                <a16:creationId xmlns:a16="http://schemas.microsoft.com/office/drawing/2014/main" id="{5003FAAC-241B-282F-BEB1-F84F73F3FC11}"/>
              </a:ext>
            </a:extLst>
          </p:cNvPr>
          <p:cNvSpPr txBox="1"/>
          <p:nvPr/>
        </p:nvSpPr>
        <p:spPr>
          <a:xfrm>
            <a:off x="658813" y="1205549"/>
            <a:ext cx="11122628" cy="1013804"/>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 altLang="zh-CN" sz="2400" b="1" i="0" u="none" strike="noStrike" dirty="0">
                <a:solidFill>
                  <a:srgbClr val="333333"/>
                </a:solidFill>
                <a:effectLst/>
              </a:rPr>
              <a:t>import</a:t>
            </a:r>
            <a:r>
              <a:rPr lang="en" altLang="zh-CN" sz="2400" b="0" i="0" u="none" strike="noStrike" dirty="0">
                <a:solidFill>
                  <a:srgbClr val="333333"/>
                </a:solidFill>
                <a:effectLst/>
              </a:rPr>
              <a:t> statement</a:t>
            </a:r>
          </a:p>
          <a:p>
            <a:pPr marL="342900" indent="-342900">
              <a:lnSpc>
                <a:spcPct val="130000"/>
              </a:lnSpc>
              <a:buFont typeface="Arial" panose="020B0604020202020204" pitchFamily="34" charset="0"/>
              <a:buChar char="•"/>
            </a:pPr>
            <a:r>
              <a:rPr lang="en" altLang="zh-CN" sz="2400" b="0" i="0" u="none" strike="noStrike" dirty="0">
                <a:solidFill>
                  <a:srgbClr val="333333"/>
                </a:solidFill>
                <a:effectLst/>
              </a:rPr>
              <a:t>imports the module from the specified path</a:t>
            </a:r>
          </a:p>
        </p:txBody>
      </p:sp>
      <p:pic>
        <p:nvPicPr>
          <p:cNvPr id="3" name="图片 2">
            <a:extLst>
              <a:ext uri="{FF2B5EF4-FFF2-40B4-BE49-F238E27FC236}">
                <a16:creationId xmlns:a16="http://schemas.microsoft.com/office/drawing/2014/main" id="{E0B78798-2883-76DF-9886-BC5A8A440C0D}"/>
              </a:ext>
            </a:extLst>
          </p:cNvPr>
          <p:cNvPicPr>
            <a:picLocks noChangeAspect="1"/>
          </p:cNvPicPr>
          <p:nvPr/>
        </p:nvPicPr>
        <p:blipFill rotWithShape="1">
          <a:blip r:embed="rId2"/>
          <a:srcRect t="21722"/>
          <a:stretch/>
        </p:blipFill>
        <p:spPr>
          <a:xfrm>
            <a:off x="658813" y="2838370"/>
            <a:ext cx="11052375" cy="1599013"/>
          </a:xfrm>
          <a:prstGeom prst="rect">
            <a:avLst/>
          </a:prstGeom>
        </p:spPr>
      </p:pic>
      <p:sp>
        <p:nvSpPr>
          <p:cNvPr id="5" name="文本框 4">
            <a:extLst>
              <a:ext uri="{FF2B5EF4-FFF2-40B4-BE49-F238E27FC236}">
                <a16:creationId xmlns:a16="http://schemas.microsoft.com/office/drawing/2014/main" id="{35E1C6E2-0D44-62DA-F41A-DB23FE549323}"/>
              </a:ext>
            </a:extLst>
          </p:cNvPr>
          <p:cNvSpPr txBox="1"/>
          <p:nvPr/>
        </p:nvSpPr>
        <p:spPr>
          <a:xfrm>
            <a:off x="658813" y="2376705"/>
            <a:ext cx="996876" cy="461665"/>
          </a:xfrm>
          <a:prstGeom prst="rect">
            <a:avLst/>
          </a:prstGeom>
          <a:noFill/>
        </p:spPr>
        <p:txBody>
          <a:bodyPr wrap="none" rtlCol="0">
            <a:spAutoFit/>
          </a:bodyPr>
          <a:lstStyle/>
          <a:p>
            <a:r>
              <a:rPr kumimoji="1" lang="en-US" altLang="zh-CN" sz="2400" dirty="0"/>
              <a:t>Syntax</a:t>
            </a:r>
            <a:endParaRPr kumimoji="1" lang="zh-CN" altLang="en-US" sz="2400" dirty="0"/>
          </a:p>
        </p:txBody>
      </p:sp>
      <p:sp>
        <p:nvSpPr>
          <p:cNvPr id="2" name="灯片编号占位符 1">
            <a:extLst>
              <a:ext uri="{FF2B5EF4-FFF2-40B4-BE49-F238E27FC236}">
                <a16:creationId xmlns:a16="http://schemas.microsoft.com/office/drawing/2014/main" id="{BEF47514-6941-0902-0B81-D21B9184D188}"/>
              </a:ext>
            </a:extLst>
          </p:cNvPr>
          <p:cNvSpPr>
            <a:spLocks noGrp="1"/>
          </p:cNvSpPr>
          <p:nvPr>
            <p:ph type="sldNum" idx="12"/>
          </p:nvPr>
        </p:nvSpPr>
        <p:spPr/>
        <p:txBody>
          <a:bodyPr/>
          <a:lstStyle/>
          <a:p>
            <a:fld id="{8E99102F-1965-434F-A9C7-A834CCFCACB6}" type="slidenum">
              <a:rPr lang="en-US" altLang="zh-CN" smtClean="0"/>
              <a:pPr/>
              <a:t>51</a:t>
            </a:fld>
            <a:endParaRPr lang="zh-CN" dirty="0"/>
          </a:p>
        </p:txBody>
      </p:sp>
      <p:sp>
        <p:nvSpPr>
          <p:cNvPr id="8" name="页脚占位符 7">
            <a:extLst>
              <a:ext uri="{FF2B5EF4-FFF2-40B4-BE49-F238E27FC236}">
                <a16:creationId xmlns:a16="http://schemas.microsoft.com/office/drawing/2014/main" id="{F3496FAA-FAC6-7D44-1B12-4EE7A223265C}"/>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027385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E9FE59E7-ABEF-52E4-E951-C3F8625C02A2}"/>
              </a:ext>
            </a:extLst>
          </p:cNvPr>
          <p:cNvSpPr/>
          <p:nvPr/>
        </p:nvSpPr>
        <p:spPr>
          <a:xfrm>
            <a:off x="5442153" y="1637156"/>
            <a:ext cx="6749847" cy="4250334"/>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33AF6193-25F5-4E5F-CED7-11B88DE49BA5}"/>
              </a:ext>
            </a:extLst>
          </p:cNvPr>
          <p:cNvSpPr/>
          <p:nvPr/>
        </p:nvSpPr>
        <p:spPr>
          <a:xfrm>
            <a:off x="540327" y="3590525"/>
            <a:ext cx="5770266" cy="2845061"/>
          </a:xfrm>
          <a:prstGeom prst="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39105"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latin typeface="Calibri"/>
                <a:cs typeface="+mj-cs"/>
                <a:sym typeface="+mn-lt"/>
              </a:rPr>
              <a:t>Use </a:t>
            </a:r>
            <a:r>
              <a:rPr lang="en" altLang="zh-CN" sz="4400" b="1" dirty="0">
                <a:solidFill>
                  <a:srgbClr val="008000"/>
                </a:solidFill>
                <a:latin typeface="Calibri"/>
                <a:cs typeface="+mj-cs"/>
              </a:rPr>
              <a:t>a Module</a:t>
            </a:r>
          </a:p>
        </p:txBody>
      </p:sp>
      <p:sp>
        <p:nvSpPr>
          <p:cNvPr id="17" name="íśļïḍe">
            <a:extLst>
              <a:ext uri="{FF2B5EF4-FFF2-40B4-BE49-F238E27FC236}">
                <a16:creationId xmlns:a16="http://schemas.microsoft.com/office/drawing/2014/main" id="{2EC631E6-277F-8AF5-B45E-D7E86E27A77F}"/>
              </a:ext>
            </a:extLst>
          </p:cNvPr>
          <p:cNvSpPr/>
          <p:nvPr/>
        </p:nvSpPr>
        <p:spPr>
          <a:xfrm>
            <a:off x="658813" y="1197264"/>
            <a:ext cx="285261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r>
              <a:rPr kumimoji="1" lang="en-US" altLang="zh-CN" sz="2400" dirty="0">
                <a:solidFill>
                  <a:schemeClr val="tx1"/>
                </a:solidFill>
                <a:ea typeface="+mj-ea"/>
                <a:cs typeface="+mn-ea"/>
                <a:sym typeface="+mn-lt"/>
              </a:rPr>
              <a:t>Import a module</a:t>
            </a:r>
          </a:p>
        </p:txBody>
      </p:sp>
      <p:sp>
        <p:nvSpPr>
          <p:cNvPr id="2" name="文本框 1">
            <a:extLst>
              <a:ext uri="{FF2B5EF4-FFF2-40B4-BE49-F238E27FC236}">
                <a16:creationId xmlns:a16="http://schemas.microsoft.com/office/drawing/2014/main" id="{20D9AB8D-D463-CAEA-F08C-EC6C94EE79FE}"/>
              </a:ext>
            </a:extLst>
          </p:cNvPr>
          <p:cNvSpPr txBox="1"/>
          <p:nvPr/>
        </p:nvSpPr>
        <p:spPr>
          <a:xfrm>
            <a:off x="5500482" y="1202424"/>
            <a:ext cx="6498732" cy="461665"/>
          </a:xfrm>
          <a:prstGeom prst="rect">
            <a:avLst/>
          </a:prstGeom>
          <a:noFill/>
        </p:spPr>
        <p:txBody>
          <a:bodyPr wrap="square">
            <a:spAutoFit/>
          </a:bodyPr>
          <a:lstStyle/>
          <a:p>
            <a:pPr algn="ctr"/>
            <a:r>
              <a:rPr lang="en" altLang="zh-CN" sz="2400" dirty="0"/>
              <a:t>I</a:t>
            </a:r>
            <a:r>
              <a:rPr lang="en" altLang="zh-CN" sz="2400" b="0" i="0" u="none" strike="noStrike" dirty="0">
                <a:effectLst/>
              </a:rPr>
              <a:t>mport specific components</a:t>
            </a:r>
            <a:endParaRPr lang="zh-CN" altLang="en-US" sz="2400" dirty="0"/>
          </a:p>
        </p:txBody>
      </p:sp>
      <p:pic>
        <p:nvPicPr>
          <p:cNvPr id="3" name="图片 2">
            <a:extLst>
              <a:ext uri="{FF2B5EF4-FFF2-40B4-BE49-F238E27FC236}">
                <a16:creationId xmlns:a16="http://schemas.microsoft.com/office/drawing/2014/main" id="{4A8E534B-381F-C073-2427-9912C98BBD7F}"/>
              </a:ext>
            </a:extLst>
          </p:cNvPr>
          <p:cNvPicPr>
            <a:picLocks noChangeAspect="1"/>
          </p:cNvPicPr>
          <p:nvPr/>
        </p:nvPicPr>
        <p:blipFill rotWithShape="1">
          <a:blip r:embed="rId2"/>
          <a:srcRect r="53627"/>
          <a:stretch/>
        </p:blipFill>
        <p:spPr>
          <a:xfrm>
            <a:off x="5501454" y="1672040"/>
            <a:ext cx="2651946" cy="1353810"/>
          </a:xfrm>
          <a:prstGeom prst="rect">
            <a:avLst/>
          </a:prstGeom>
        </p:spPr>
      </p:pic>
      <p:pic>
        <p:nvPicPr>
          <p:cNvPr id="5" name="图片 4">
            <a:extLst>
              <a:ext uri="{FF2B5EF4-FFF2-40B4-BE49-F238E27FC236}">
                <a16:creationId xmlns:a16="http://schemas.microsoft.com/office/drawing/2014/main" id="{3EAA21A4-0922-DEDA-2D1B-9B56D928027A}"/>
              </a:ext>
            </a:extLst>
          </p:cNvPr>
          <p:cNvPicPr>
            <a:picLocks noChangeAspect="1"/>
          </p:cNvPicPr>
          <p:nvPr/>
        </p:nvPicPr>
        <p:blipFill rotWithShape="1">
          <a:blip r:embed="rId3"/>
          <a:srcRect r="38038"/>
          <a:stretch/>
        </p:blipFill>
        <p:spPr>
          <a:xfrm>
            <a:off x="8331976" y="1672040"/>
            <a:ext cx="3717722" cy="1353810"/>
          </a:xfrm>
          <a:prstGeom prst="rect">
            <a:avLst/>
          </a:prstGeom>
        </p:spPr>
      </p:pic>
      <p:sp>
        <p:nvSpPr>
          <p:cNvPr id="7" name="文本框 6">
            <a:extLst>
              <a:ext uri="{FF2B5EF4-FFF2-40B4-BE49-F238E27FC236}">
                <a16:creationId xmlns:a16="http://schemas.microsoft.com/office/drawing/2014/main" id="{296CFC90-84E5-509B-5745-5ACE0A151CFC}"/>
              </a:ext>
            </a:extLst>
          </p:cNvPr>
          <p:cNvSpPr txBox="1"/>
          <p:nvPr/>
        </p:nvSpPr>
        <p:spPr>
          <a:xfrm>
            <a:off x="5501454" y="3025849"/>
            <a:ext cx="2651946" cy="461665"/>
          </a:xfrm>
          <a:prstGeom prst="rect">
            <a:avLst/>
          </a:prstGeom>
          <a:noFill/>
        </p:spPr>
        <p:txBody>
          <a:bodyPr wrap="square">
            <a:spAutoFit/>
          </a:bodyPr>
          <a:lstStyle/>
          <a:p>
            <a:pPr algn="ctr"/>
            <a:r>
              <a:rPr lang="en" altLang="zh-CN" sz="2400" dirty="0">
                <a:solidFill>
                  <a:srgbClr val="333333"/>
                </a:solidFill>
              </a:rPr>
              <a:t>Single</a:t>
            </a:r>
            <a:endParaRPr lang="zh-CN" altLang="en-US" sz="2400" dirty="0"/>
          </a:p>
        </p:txBody>
      </p:sp>
      <p:sp>
        <p:nvSpPr>
          <p:cNvPr id="8" name="文本框 7">
            <a:extLst>
              <a:ext uri="{FF2B5EF4-FFF2-40B4-BE49-F238E27FC236}">
                <a16:creationId xmlns:a16="http://schemas.microsoft.com/office/drawing/2014/main" id="{B4023DED-D6D9-189B-9821-76A048254666}"/>
              </a:ext>
            </a:extLst>
          </p:cNvPr>
          <p:cNvSpPr txBox="1"/>
          <p:nvPr/>
        </p:nvSpPr>
        <p:spPr>
          <a:xfrm>
            <a:off x="8331976" y="3025850"/>
            <a:ext cx="3717722" cy="461665"/>
          </a:xfrm>
          <a:prstGeom prst="rect">
            <a:avLst/>
          </a:prstGeom>
          <a:noFill/>
        </p:spPr>
        <p:txBody>
          <a:bodyPr wrap="square">
            <a:spAutoFit/>
          </a:bodyPr>
          <a:lstStyle/>
          <a:p>
            <a:pPr algn="ctr"/>
            <a:r>
              <a:rPr lang="en" altLang="zh-CN" sz="2400" b="0" i="0" u="none" strike="noStrike" dirty="0">
                <a:solidFill>
                  <a:srgbClr val="333333"/>
                </a:solidFill>
                <a:effectLst/>
              </a:rPr>
              <a:t>Multiple</a:t>
            </a:r>
            <a:endParaRPr lang="zh-CN" altLang="en-US" sz="2400" dirty="0"/>
          </a:p>
        </p:txBody>
      </p:sp>
      <p:pic>
        <p:nvPicPr>
          <p:cNvPr id="10" name="图片 9">
            <a:extLst>
              <a:ext uri="{FF2B5EF4-FFF2-40B4-BE49-F238E27FC236}">
                <a16:creationId xmlns:a16="http://schemas.microsoft.com/office/drawing/2014/main" id="{E659F675-6AFF-CDAE-5574-40A284578E83}"/>
              </a:ext>
            </a:extLst>
          </p:cNvPr>
          <p:cNvPicPr>
            <a:picLocks noChangeAspect="1"/>
          </p:cNvPicPr>
          <p:nvPr/>
        </p:nvPicPr>
        <p:blipFill rotWithShape="1">
          <a:blip r:embed="rId4"/>
          <a:srcRect r="24677"/>
          <a:stretch/>
        </p:blipFill>
        <p:spPr>
          <a:xfrm>
            <a:off x="7483430" y="3639901"/>
            <a:ext cx="4515784" cy="1349246"/>
          </a:xfrm>
          <a:prstGeom prst="rect">
            <a:avLst/>
          </a:prstGeom>
        </p:spPr>
      </p:pic>
      <p:sp>
        <p:nvSpPr>
          <p:cNvPr id="11" name="文本框 10">
            <a:extLst>
              <a:ext uri="{FF2B5EF4-FFF2-40B4-BE49-F238E27FC236}">
                <a16:creationId xmlns:a16="http://schemas.microsoft.com/office/drawing/2014/main" id="{42E6135F-04B3-745B-7E8D-6A74FEA5DB3D}"/>
              </a:ext>
            </a:extLst>
          </p:cNvPr>
          <p:cNvSpPr txBox="1"/>
          <p:nvPr/>
        </p:nvSpPr>
        <p:spPr>
          <a:xfrm>
            <a:off x="7483430" y="5047827"/>
            <a:ext cx="4532240" cy="830997"/>
          </a:xfrm>
          <a:prstGeom prst="rect">
            <a:avLst/>
          </a:prstGeom>
          <a:noFill/>
        </p:spPr>
        <p:txBody>
          <a:bodyPr wrap="square">
            <a:spAutoFit/>
          </a:bodyPr>
          <a:lstStyle/>
          <a:p>
            <a:r>
              <a:rPr lang="en" altLang="zh-CN" sz="2400" dirty="0">
                <a:solidFill>
                  <a:srgbClr val="333333"/>
                </a:solidFill>
              </a:rPr>
              <a:t>All (Usually</a:t>
            </a:r>
            <a:r>
              <a:rPr lang="en" altLang="zh-CN" sz="2400" b="0" i="0" u="none" strike="noStrike" dirty="0">
                <a:solidFill>
                  <a:srgbClr val="333333"/>
                </a:solidFill>
                <a:effectLst/>
              </a:rPr>
              <a:t> avoided</a:t>
            </a:r>
            <a:r>
              <a:rPr lang="en" altLang="zh-CN" sz="2400" dirty="0">
                <a:solidFill>
                  <a:srgbClr val="333333"/>
                </a:solidFill>
              </a:rPr>
              <a:t>)</a:t>
            </a:r>
          </a:p>
          <a:p>
            <a:r>
              <a:rPr lang="en" altLang="zh-CN" sz="2400" b="0" i="0" u="none" strike="noStrike" dirty="0">
                <a:solidFill>
                  <a:srgbClr val="333333"/>
                </a:solidFill>
                <a:effectLst/>
              </a:rPr>
              <a:t>Less readable, may be ambiguous</a:t>
            </a:r>
          </a:p>
        </p:txBody>
      </p:sp>
      <p:pic>
        <p:nvPicPr>
          <p:cNvPr id="13" name="图片 12">
            <a:extLst>
              <a:ext uri="{FF2B5EF4-FFF2-40B4-BE49-F238E27FC236}">
                <a16:creationId xmlns:a16="http://schemas.microsoft.com/office/drawing/2014/main" id="{C655E28B-372E-2651-DB0F-75016A20F0E0}"/>
              </a:ext>
            </a:extLst>
          </p:cNvPr>
          <p:cNvPicPr>
            <a:picLocks noChangeAspect="1"/>
          </p:cNvPicPr>
          <p:nvPr/>
        </p:nvPicPr>
        <p:blipFill rotWithShape="1">
          <a:blip r:embed="rId5"/>
          <a:srcRect r="18593"/>
          <a:stretch/>
        </p:blipFill>
        <p:spPr>
          <a:xfrm>
            <a:off x="658813" y="3659927"/>
            <a:ext cx="4515784" cy="1242527"/>
          </a:xfrm>
          <a:prstGeom prst="rect">
            <a:avLst/>
          </a:prstGeom>
        </p:spPr>
      </p:pic>
      <p:sp>
        <p:nvSpPr>
          <p:cNvPr id="19" name="文本框 18">
            <a:extLst>
              <a:ext uri="{FF2B5EF4-FFF2-40B4-BE49-F238E27FC236}">
                <a16:creationId xmlns:a16="http://schemas.microsoft.com/office/drawing/2014/main" id="{D6F316D6-87A4-1F23-E561-A28512353748}"/>
              </a:ext>
            </a:extLst>
          </p:cNvPr>
          <p:cNvSpPr txBox="1"/>
          <p:nvPr/>
        </p:nvSpPr>
        <p:spPr>
          <a:xfrm>
            <a:off x="658813" y="3198261"/>
            <a:ext cx="3379787" cy="461665"/>
          </a:xfrm>
          <a:prstGeom prst="rect">
            <a:avLst/>
          </a:prstGeom>
          <a:noFill/>
        </p:spPr>
        <p:txBody>
          <a:bodyPr wrap="square">
            <a:spAutoFit/>
          </a:bodyPr>
          <a:lstStyle/>
          <a:p>
            <a:r>
              <a:rPr kumimoji="1" lang="en" altLang="zh-CN" sz="2400" dirty="0">
                <a:ea typeface="+mj-ea"/>
                <a:cs typeface="+mn-ea"/>
              </a:rPr>
              <a:t>Rename</a:t>
            </a:r>
            <a:endParaRPr kumimoji="1" lang="en-US" altLang="zh-CN" sz="2400" dirty="0">
              <a:ea typeface="+mj-ea"/>
              <a:cs typeface="+mn-ea"/>
              <a:sym typeface="+mn-lt"/>
            </a:endParaRPr>
          </a:p>
        </p:txBody>
      </p:sp>
      <p:pic>
        <p:nvPicPr>
          <p:cNvPr id="21" name="图片 20">
            <a:extLst>
              <a:ext uri="{FF2B5EF4-FFF2-40B4-BE49-F238E27FC236}">
                <a16:creationId xmlns:a16="http://schemas.microsoft.com/office/drawing/2014/main" id="{B3841E97-E5E2-F662-5D17-7BD37346F790}"/>
              </a:ext>
            </a:extLst>
          </p:cNvPr>
          <p:cNvPicPr>
            <a:picLocks noChangeAspect="1"/>
          </p:cNvPicPr>
          <p:nvPr/>
        </p:nvPicPr>
        <p:blipFill rotWithShape="1">
          <a:blip r:embed="rId6"/>
          <a:srcRect r="24102"/>
          <a:stretch/>
        </p:blipFill>
        <p:spPr>
          <a:xfrm>
            <a:off x="658813" y="4992927"/>
            <a:ext cx="4515784" cy="1362849"/>
          </a:xfrm>
          <a:prstGeom prst="rect">
            <a:avLst/>
          </a:prstGeom>
        </p:spPr>
      </p:pic>
      <p:sp>
        <p:nvSpPr>
          <p:cNvPr id="23" name="文本框 22">
            <a:extLst>
              <a:ext uri="{FF2B5EF4-FFF2-40B4-BE49-F238E27FC236}">
                <a16:creationId xmlns:a16="http://schemas.microsoft.com/office/drawing/2014/main" id="{434095EA-F5C1-29C9-4FB4-F38C054321C4}"/>
              </a:ext>
            </a:extLst>
          </p:cNvPr>
          <p:cNvSpPr txBox="1"/>
          <p:nvPr/>
        </p:nvSpPr>
        <p:spPr>
          <a:xfrm>
            <a:off x="5174597" y="5887490"/>
            <a:ext cx="1135996" cy="461665"/>
          </a:xfrm>
          <a:prstGeom prst="rect">
            <a:avLst/>
          </a:prstGeom>
          <a:noFill/>
        </p:spPr>
        <p:txBody>
          <a:bodyPr wrap="square">
            <a:spAutoFit/>
          </a:bodyPr>
          <a:lstStyle/>
          <a:p>
            <a:r>
              <a:rPr kumimoji="1" lang="en-US" altLang="zh-CN" sz="2400" dirty="0">
                <a:ea typeface="+mj-ea"/>
                <a:cs typeface="+mn-ea"/>
              </a:rPr>
              <a:t>partly</a:t>
            </a:r>
            <a:endParaRPr kumimoji="1" lang="zh-CN" altLang="en-US" sz="2400" dirty="0">
              <a:ea typeface="+mj-ea"/>
              <a:cs typeface="+mn-ea"/>
            </a:endParaRPr>
          </a:p>
        </p:txBody>
      </p:sp>
      <p:pic>
        <p:nvPicPr>
          <p:cNvPr id="4" name="图片 3">
            <a:extLst>
              <a:ext uri="{FF2B5EF4-FFF2-40B4-BE49-F238E27FC236}">
                <a16:creationId xmlns:a16="http://schemas.microsoft.com/office/drawing/2014/main" id="{DF8E23F3-EC92-3B9A-0701-E6F46A978FD0}"/>
              </a:ext>
            </a:extLst>
          </p:cNvPr>
          <p:cNvPicPr>
            <a:picLocks noChangeAspect="1"/>
          </p:cNvPicPr>
          <p:nvPr/>
        </p:nvPicPr>
        <p:blipFill rotWithShape="1">
          <a:blip r:embed="rId7"/>
          <a:srcRect r="35819"/>
          <a:stretch/>
        </p:blipFill>
        <p:spPr>
          <a:xfrm>
            <a:off x="707239" y="1749016"/>
            <a:ext cx="4467357" cy="1410606"/>
          </a:xfrm>
          <a:prstGeom prst="rect">
            <a:avLst/>
          </a:prstGeom>
        </p:spPr>
      </p:pic>
      <p:sp>
        <p:nvSpPr>
          <p:cNvPr id="14" name="文本框 13">
            <a:extLst>
              <a:ext uri="{FF2B5EF4-FFF2-40B4-BE49-F238E27FC236}">
                <a16:creationId xmlns:a16="http://schemas.microsoft.com/office/drawing/2014/main" id="{85F9B0A6-B78C-0188-9E81-CCA9A0512A83}"/>
              </a:ext>
            </a:extLst>
          </p:cNvPr>
          <p:cNvSpPr txBox="1"/>
          <p:nvPr/>
        </p:nvSpPr>
        <p:spPr>
          <a:xfrm>
            <a:off x="5174596" y="4362423"/>
            <a:ext cx="1135997" cy="461665"/>
          </a:xfrm>
          <a:prstGeom prst="rect">
            <a:avLst/>
          </a:prstGeom>
          <a:noFill/>
        </p:spPr>
        <p:txBody>
          <a:bodyPr wrap="square">
            <a:spAutoFit/>
          </a:bodyPr>
          <a:lstStyle/>
          <a:p>
            <a:r>
              <a:rPr kumimoji="1" lang="en" altLang="zh-CN" sz="2400" dirty="0">
                <a:ea typeface="+mj-ea"/>
                <a:cs typeface="+mn-ea"/>
              </a:rPr>
              <a:t>module</a:t>
            </a:r>
            <a:endParaRPr lang="zh-CN" altLang="en-US" sz="2400" dirty="0"/>
          </a:p>
        </p:txBody>
      </p:sp>
      <p:sp>
        <p:nvSpPr>
          <p:cNvPr id="16" name="矩形 15">
            <a:extLst>
              <a:ext uri="{FF2B5EF4-FFF2-40B4-BE49-F238E27FC236}">
                <a16:creationId xmlns:a16="http://schemas.microsoft.com/office/drawing/2014/main" id="{A70D57BB-743A-F8B3-D87C-481BCBB97266}"/>
              </a:ext>
            </a:extLst>
          </p:cNvPr>
          <p:cNvSpPr/>
          <p:nvPr/>
        </p:nvSpPr>
        <p:spPr>
          <a:xfrm>
            <a:off x="540327" y="1652032"/>
            <a:ext cx="4781579" cy="1587245"/>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灯片编号占位符 11">
            <a:extLst>
              <a:ext uri="{FF2B5EF4-FFF2-40B4-BE49-F238E27FC236}">
                <a16:creationId xmlns:a16="http://schemas.microsoft.com/office/drawing/2014/main" id="{C74653D7-539F-958F-2D09-59E15E7F5996}"/>
              </a:ext>
            </a:extLst>
          </p:cNvPr>
          <p:cNvSpPr>
            <a:spLocks noGrp="1"/>
          </p:cNvSpPr>
          <p:nvPr>
            <p:ph type="sldNum" idx="12"/>
          </p:nvPr>
        </p:nvSpPr>
        <p:spPr/>
        <p:txBody>
          <a:bodyPr/>
          <a:lstStyle/>
          <a:p>
            <a:fld id="{8E99102F-1965-434F-A9C7-A834CCFCACB6}" type="slidenum">
              <a:rPr lang="en-US" altLang="zh-CN" smtClean="0"/>
              <a:pPr/>
              <a:t>52</a:t>
            </a:fld>
            <a:endParaRPr lang="zh-CN" dirty="0"/>
          </a:p>
        </p:txBody>
      </p:sp>
      <p:sp>
        <p:nvSpPr>
          <p:cNvPr id="20" name="页脚占位符 19">
            <a:extLst>
              <a:ext uri="{FF2B5EF4-FFF2-40B4-BE49-F238E27FC236}">
                <a16:creationId xmlns:a16="http://schemas.microsoft.com/office/drawing/2014/main" id="{6E972FD6-FED6-DBA9-55A5-E3A42B6D7512}"/>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12012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7" grpId="0"/>
      <p:bldP spid="2" grpId="0"/>
      <p:bldP spid="7" grpId="0"/>
      <p:bldP spid="8" grpId="0"/>
      <p:bldP spid="11" grpId="0"/>
      <p:bldP spid="19" grpId="0"/>
      <p:bldP spid="23" grpId="0"/>
      <p:bldP spid="14" grpId="0"/>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8800123" cy="701731"/>
          </a:xfrm>
          <a:prstGeom prst="rect">
            <a:avLst/>
          </a:prstGeom>
          <a:noFill/>
        </p:spPr>
        <p:txBody>
          <a:bodyPr wrap="square" rtlCol="0">
            <a:spAutoFit/>
          </a:bodyPr>
          <a:lstStyle/>
          <a:p>
            <a:pPr>
              <a:lnSpc>
                <a:spcPct val="90000"/>
              </a:lnSpc>
              <a:spcBef>
                <a:spcPct val="0"/>
              </a:spcBef>
            </a:pPr>
            <a:r>
              <a:rPr lang="en" altLang="zh-CN" sz="4400" b="1" dirty="0">
                <a:solidFill>
                  <a:srgbClr val="008000"/>
                </a:solidFill>
                <a:latin typeface="Calibri"/>
                <a:cs typeface="+mj-cs"/>
              </a:rPr>
              <a:t>User-defined Module</a:t>
            </a:r>
          </a:p>
        </p:txBody>
      </p:sp>
      <p:sp>
        <p:nvSpPr>
          <p:cNvPr id="11" name="文本框 10">
            <a:extLst>
              <a:ext uri="{FF2B5EF4-FFF2-40B4-BE49-F238E27FC236}">
                <a16:creationId xmlns:a16="http://schemas.microsoft.com/office/drawing/2014/main" id="{07EB7370-6475-A9F1-C52A-6C1B8F996AB7}"/>
              </a:ext>
            </a:extLst>
          </p:cNvPr>
          <p:cNvSpPr txBox="1"/>
          <p:nvPr/>
        </p:nvSpPr>
        <p:spPr>
          <a:xfrm>
            <a:off x="660400" y="3478723"/>
            <a:ext cx="5228226" cy="461665"/>
          </a:xfrm>
          <a:prstGeom prst="rect">
            <a:avLst/>
          </a:prstGeom>
          <a:noFill/>
        </p:spPr>
        <p:txBody>
          <a:bodyPr wrap="none" rtlCol="0">
            <a:spAutoFit/>
          </a:bodyPr>
          <a:lstStyle/>
          <a:p>
            <a:r>
              <a:rPr kumimoji="1" lang="en-US" altLang="zh-CN" sz="2400" dirty="0"/>
              <a:t>Use the defined functions in another file</a:t>
            </a:r>
            <a:endParaRPr kumimoji="1" lang="zh-CN" altLang="en-US" sz="2400" dirty="0"/>
          </a:p>
        </p:txBody>
      </p:sp>
      <p:pic>
        <p:nvPicPr>
          <p:cNvPr id="12" name="图片 11">
            <a:extLst>
              <a:ext uri="{FF2B5EF4-FFF2-40B4-BE49-F238E27FC236}">
                <a16:creationId xmlns:a16="http://schemas.microsoft.com/office/drawing/2014/main" id="{1615882D-7BCC-2359-B552-D62B31FCBF5E}"/>
              </a:ext>
            </a:extLst>
          </p:cNvPr>
          <p:cNvPicPr>
            <a:picLocks noChangeAspect="1"/>
          </p:cNvPicPr>
          <p:nvPr/>
        </p:nvPicPr>
        <p:blipFill>
          <a:blip r:embed="rId2"/>
          <a:stretch>
            <a:fillRect/>
          </a:stretch>
        </p:blipFill>
        <p:spPr>
          <a:xfrm>
            <a:off x="660400" y="1827431"/>
            <a:ext cx="9469552" cy="1377844"/>
          </a:xfrm>
          <a:prstGeom prst="rect">
            <a:avLst/>
          </a:prstGeom>
        </p:spPr>
      </p:pic>
      <p:sp>
        <p:nvSpPr>
          <p:cNvPr id="13" name="文本框 12">
            <a:extLst>
              <a:ext uri="{FF2B5EF4-FFF2-40B4-BE49-F238E27FC236}">
                <a16:creationId xmlns:a16="http://schemas.microsoft.com/office/drawing/2014/main" id="{AF9D36A8-9AE8-F102-196B-150DC97ED33B}"/>
              </a:ext>
            </a:extLst>
          </p:cNvPr>
          <p:cNvSpPr txBox="1"/>
          <p:nvPr/>
        </p:nvSpPr>
        <p:spPr>
          <a:xfrm>
            <a:off x="660400" y="1206919"/>
            <a:ext cx="4564263" cy="533672"/>
          </a:xfrm>
          <a:prstGeom prst="rect">
            <a:avLst/>
          </a:prstGeom>
          <a:noFill/>
        </p:spPr>
        <p:txBody>
          <a:bodyPr wrap="none" rtlCol="0">
            <a:spAutoFit/>
          </a:bodyPr>
          <a:lstStyle/>
          <a:p>
            <a:pPr>
              <a:lnSpc>
                <a:spcPct val="130000"/>
              </a:lnSpc>
            </a:pPr>
            <a:r>
              <a:rPr kumimoji="1" lang="en-US" altLang="zh-CN" sz="2400" dirty="0"/>
              <a:t>Create a module: </a:t>
            </a:r>
            <a:r>
              <a:rPr kumimoji="1" lang="en-US" altLang="zh-CN" sz="2400" dirty="0" err="1"/>
              <a:t>mymodule.py</a:t>
            </a:r>
            <a:r>
              <a:rPr kumimoji="1" lang="en-US" altLang="zh-CN" sz="2400" dirty="0"/>
              <a:t> file</a:t>
            </a:r>
            <a:endParaRPr kumimoji="1" lang="zh-CN" altLang="en-US" sz="2400" dirty="0"/>
          </a:p>
        </p:txBody>
      </p:sp>
      <p:pic>
        <p:nvPicPr>
          <p:cNvPr id="3" name="图片 2">
            <a:extLst>
              <a:ext uri="{FF2B5EF4-FFF2-40B4-BE49-F238E27FC236}">
                <a16:creationId xmlns:a16="http://schemas.microsoft.com/office/drawing/2014/main" id="{DAD8E9E8-3F93-3A4F-AE2C-2F334B8E2944}"/>
              </a:ext>
            </a:extLst>
          </p:cNvPr>
          <p:cNvPicPr>
            <a:picLocks noChangeAspect="1"/>
          </p:cNvPicPr>
          <p:nvPr/>
        </p:nvPicPr>
        <p:blipFill rotWithShape="1">
          <a:blip r:embed="rId3"/>
          <a:srcRect l="-1" r="47060"/>
          <a:stretch/>
        </p:blipFill>
        <p:spPr>
          <a:xfrm>
            <a:off x="660400" y="3971025"/>
            <a:ext cx="4114800" cy="2114331"/>
          </a:xfrm>
          <a:prstGeom prst="rect">
            <a:avLst/>
          </a:prstGeom>
        </p:spPr>
      </p:pic>
      <p:pic>
        <p:nvPicPr>
          <p:cNvPr id="4" name="图片 3">
            <a:extLst>
              <a:ext uri="{FF2B5EF4-FFF2-40B4-BE49-F238E27FC236}">
                <a16:creationId xmlns:a16="http://schemas.microsoft.com/office/drawing/2014/main" id="{9717213F-F92E-C549-333D-583F09C2C589}"/>
              </a:ext>
            </a:extLst>
          </p:cNvPr>
          <p:cNvPicPr>
            <a:picLocks noChangeAspect="1"/>
          </p:cNvPicPr>
          <p:nvPr/>
        </p:nvPicPr>
        <p:blipFill rotWithShape="1">
          <a:blip r:embed="rId4"/>
          <a:srcRect r="47059"/>
          <a:stretch/>
        </p:blipFill>
        <p:spPr>
          <a:xfrm>
            <a:off x="5234354" y="3971025"/>
            <a:ext cx="4114800" cy="1125347"/>
          </a:xfrm>
          <a:prstGeom prst="rect">
            <a:avLst/>
          </a:prstGeom>
        </p:spPr>
      </p:pic>
      <p:sp>
        <p:nvSpPr>
          <p:cNvPr id="5" name="文本框 4">
            <a:extLst>
              <a:ext uri="{FF2B5EF4-FFF2-40B4-BE49-F238E27FC236}">
                <a16:creationId xmlns:a16="http://schemas.microsoft.com/office/drawing/2014/main" id="{97CB6A06-DCFC-FEC4-0504-A56C3C38A108}"/>
              </a:ext>
            </a:extLst>
          </p:cNvPr>
          <p:cNvSpPr txBox="1"/>
          <p:nvPr/>
        </p:nvSpPr>
        <p:spPr>
          <a:xfrm>
            <a:off x="5234354" y="5198731"/>
            <a:ext cx="4250844" cy="461665"/>
          </a:xfrm>
          <a:prstGeom prst="rect">
            <a:avLst/>
          </a:prstGeom>
          <a:noFill/>
        </p:spPr>
        <p:txBody>
          <a:bodyPr wrap="none" rtlCol="0">
            <a:spAutoFit/>
          </a:bodyPr>
          <a:lstStyle/>
          <a:p>
            <a:r>
              <a:rPr kumimoji="1" lang="en-US" altLang="zh-CN" sz="2400" dirty="0"/>
              <a:t>Global variables can be accessed</a:t>
            </a:r>
            <a:endParaRPr kumimoji="1" lang="zh-CN" altLang="en-US" sz="2400" dirty="0"/>
          </a:p>
        </p:txBody>
      </p:sp>
      <p:sp>
        <p:nvSpPr>
          <p:cNvPr id="2" name="灯片编号占位符 1">
            <a:extLst>
              <a:ext uri="{FF2B5EF4-FFF2-40B4-BE49-F238E27FC236}">
                <a16:creationId xmlns:a16="http://schemas.microsoft.com/office/drawing/2014/main" id="{E8E373AD-FEDE-C346-E1EC-1689B93B1B67}"/>
              </a:ext>
            </a:extLst>
          </p:cNvPr>
          <p:cNvSpPr>
            <a:spLocks noGrp="1"/>
          </p:cNvSpPr>
          <p:nvPr>
            <p:ph type="sldNum" idx="12"/>
          </p:nvPr>
        </p:nvSpPr>
        <p:spPr/>
        <p:txBody>
          <a:bodyPr/>
          <a:lstStyle/>
          <a:p>
            <a:fld id="{8E99102F-1965-434F-A9C7-A834CCFCACB6}" type="slidenum">
              <a:rPr lang="en-US" altLang="zh-CN" smtClean="0"/>
              <a:pPr/>
              <a:t>53</a:t>
            </a:fld>
            <a:endParaRPr lang="zh-CN" dirty="0"/>
          </a:p>
        </p:txBody>
      </p:sp>
      <p:sp>
        <p:nvSpPr>
          <p:cNvPr id="8" name="页脚占位符 7">
            <a:extLst>
              <a:ext uri="{FF2B5EF4-FFF2-40B4-BE49-F238E27FC236}">
                <a16:creationId xmlns:a16="http://schemas.microsoft.com/office/drawing/2014/main" id="{132CA7B7-F2CA-FCB9-4A30-6635F8688939}"/>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831905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8800123"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latin typeface="Calibri"/>
                <a:cs typeface="+mj-cs"/>
                <a:sym typeface="+mn-lt"/>
              </a:rPr>
              <a:t>Import </a:t>
            </a:r>
            <a:r>
              <a:rPr lang="en" altLang="zh-CN" sz="4400" b="1" dirty="0">
                <a:solidFill>
                  <a:srgbClr val="008000"/>
                </a:solidFill>
                <a:latin typeface="Calibri"/>
                <a:cs typeface="+mj-cs"/>
              </a:rPr>
              <a:t>a user-defined Module</a:t>
            </a:r>
          </a:p>
        </p:txBody>
      </p:sp>
      <p:sp>
        <p:nvSpPr>
          <p:cNvPr id="13" name="文本框 12">
            <a:extLst>
              <a:ext uri="{FF2B5EF4-FFF2-40B4-BE49-F238E27FC236}">
                <a16:creationId xmlns:a16="http://schemas.microsoft.com/office/drawing/2014/main" id="{AF9D36A8-9AE8-F102-196B-150DC97ED33B}"/>
              </a:ext>
            </a:extLst>
          </p:cNvPr>
          <p:cNvSpPr txBox="1"/>
          <p:nvPr/>
        </p:nvSpPr>
        <p:spPr>
          <a:xfrm>
            <a:off x="658813" y="1191855"/>
            <a:ext cx="6582828" cy="533672"/>
          </a:xfrm>
          <a:prstGeom prst="rect">
            <a:avLst/>
          </a:prstGeom>
          <a:noFill/>
        </p:spPr>
        <p:txBody>
          <a:bodyPr wrap="none" rtlCol="0">
            <a:spAutoFit/>
          </a:bodyPr>
          <a:lstStyle/>
          <a:p>
            <a:pPr>
              <a:lnSpc>
                <a:spcPct val="130000"/>
              </a:lnSpc>
            </a:pPr>
            <a:r>
              <a:rPr kumimoji="1" lang="en-US" altLang="zh-CN" sz="2400" dirty="0"/>
              <a:t>Statements are executed when importing a module</a:t>
            </a:r>
            <a:endParaRPr kumimoji="1" lang="zh-CN" altLang="en-US" sz="2400" dirty="0"/>
          </a:p>
        </p:txBody>
      </p:sp>
      <p:pic>
        <p:nvPicPr>
          <p:cNvPr id="15" name="图片 14">
            <a:extLst>
              <a:ext uri="{FF2B5EF4-FFF2-40B4-BE49-F238E27FC236}">
                <a16:creationId xmlns:a16="http://schemas.microsoft.com/office/drawing/2014/main" id="{EB27B9DC-9AC7-EAC0-7A42-74DC7DC35890}"/>
              </a:ext>
            </a:extLst>
          </p:cNvPr>
          <p:cNvPicPr>
            <a:picLocks noChangeAspect="1"/>
          </p:cNvPicPr>
          <p:nvPr/>
        </p:nvPicPr>
        <p:blipFill>
          <a:blip r:embed="rId2"/>
          <a:stretch>
            <a:fillRect/>
          </a:stretch>
        </p:blipFill>
        <p:spPr>
          <a:xfrm>
            <a:off x="658813" y="1782816"/>
            <a:ext cx="9356386" cy="1825485"/>
          </a:xfrm>
          <a:prstGeom prst="rect">
            <a:avLst/>
          </a:prstGeom>
        </p:spPr>
      </p:pic>
      <p:pic>
        <p:nvPicPr>
          <p:cNvPr id="16" name="图片 15">
            <a:extLst>
              <a:ext uri="{FF2B5EF4-FFF2-40B4-BE49-F238E27FC236}">
                <a16:creationId xmlns:a16="http://schemas.microsoft.com/office/drawing/2014/main" id="{3DCA33F9-238E-F326-52AB-319F42188499}"/>
              </a:ext>
            </a:extLst>
          </p:cNvPr>
          <p:cNvPicPr>
            <a:picLocks noChangeAspect="1"/>
          </p:cNvPicPr>
          <p:nvPr/>
        </p:nvPicPr>
        <p:blipFill rotWithShape="1">
          <a:blip r:embed="rId3"/>
          <a:srcRect t="4542"/>
          <a:stretch/>
        </p:blipFill>
        <p:spPr>
          <a:xfrm>
            <a:off x="658813" y="3802013"/>
            <a:ext cx="8483600" cy="2497150"/>
          </a:xfrm>
          <a:prstGeom prst="rect">
            <a:avLst/>
          </a:prstGeom>
        </p:spPr>
      </p:pic>
      <p:sp>
        <p:nvSpPr>
          <p:cNvPr id="2" name="文本框 1">
            <a:extLst>
              <a:ext uri="{FF2B5EF4-FFF2-40B4-BE49-F238E27FC236}">
                <a16:creationId xmlns:a16="http://schemas.microsoft.com/office/drawing/2014/main" id="{E5F4DA16-47F5-9325-EE3E-CFD6DF9F1D7F}"/>
              </a:ext>
            </a:extLst>
          </p:cNvPr>
          <p:cNvSpPr txBox="1"/>
          <p:nvPr/>
        </p:nvSpPr>
        <p:spPr>
          <a:xfrm>
            <a:off x="8119295" y="3071867"/>
            <a:ext cx="1895904" cy="461665"/>
          </a:xfrm>
          <a:prstGeom prst="rect">
            <a:avLst/>
          </a:prstGeom>
          <a:noFill/>
        </p:spPr>
        <p:txBody>
          <a:bodyPr wrap="none" rtlCol="0">
            <a:spAutoFit/>
          </a:bodyPr>
          <a:lstStyle/>
          <a:p>
            <a:r>
              <a:rPr kumimoji="1" lang="en-US" altLang="zh-CN" sz="2400" dirty="0" err="1"/>
              <a:t>mymodule.py</a:t>
            </a:r>
            <a:endParaRPr kumimoji="1" lang="zh-CN" altLang="en-US" sz="2400" dirty="0"/>
          </a:p>
        </p:txBody>
      </p:sp>
      <p:sp>
        <p:nvSpPr>
          <p:cNvPr id="3" name="灯片编号占位符 2">
            <a:extLst>
              <a:ext uri="{FF2B5EF4-FFF2-40B4-BE49-F238E27FC236}">
                <a16:creationId xmlns:a16="http://schemas.microsoft.com/office/drawing/2014/main" id="{DCE5950A-6A9B-AE62-0852-87339FDC5FB3}"/>
              </a:ext>
            </a:extLst>
          </p:cNvPr>
          <p:cNvSpPr>
            <a:spLocks noGrp="1"/>
          </p:cNvSpPr>
          <p:nvPr>
            <p:ph type="sldNum" idx="12"/>
          </p:nvPr>
        </p:nvSpPr>
        <p:spPr/>
        <p:txBody>
          <a:bodyPr/>
          <a:lstStyle/>
          <a:p>
            <a:fld id="{8E99102F-1965-434F-A9C7-A834CCFCACB6}" type="slidenum">
              <a:rPr lang="en-US" altLang="zh-CN" smtClean="0"/>
              <a:pPr/>
              <a:t>54</a:t>
            </a:fld>
            <a:endParaRPr lang="zh-CN" dirty="0"/>
          </a:p>
        </p:txBody>
      </p:sp>
      <p:sp>
        <p:nvSpPr>
          <p:cNvPr id="5" name="页脚占位符 4">
            <a:extLst>
              <a:ext uri="{FF2B5EF4-FFF2-40B4-BE49-F238E27FC236}">
                <a16:creationId xmlns:a16="http://schemas.microsoft.com/office/drawing/2014/main" id="{0A7E38C0-C20E-C3E1-B1C4-70E19BE8A537}"/>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912973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8800123" cy="769441"/>
          </a:xfrm>
          <a:prstGeom prst="rect">
            <a:avLst/>
          </a:prstGeom>
          <a:noFill/>
        </p:spPr>
        <p:txBody>
          <a:bodyPr wrap="square" rtlCol="0">
            <a:spAutoFit/>
          </a:bodyPr>
          <a:lstStyle>
            <a:defPPr>
              <a:defRPr lang="zh-CN"/>
            </a:defPPr>
            <a:lvl1pPr>
              <a:lnSpc>
                <a:spcPct val="90000"/>
              </a:lnSpc>
              <a:spcBef>
                <a:spcPct val="0"/>
              </a:spcBef>
              <a:defRPr sz="4400" b="1">
                <a:solidFill>
                  <a:srgbClr val="008000"/>
                </a:solidFill>
                <a:latin typeface="Calibri"/>
                <a:cs typeface="+mj-cs"/>
              </a:defRPr>
            </a:lvl1pPr>
          </a:lstStyle>
          <a:p>
            <a:r>
              <a:rPr lang="en" altLang="zh-CN" dirty="0"/>
              <a:t>__name__=='__main__' in Python</a:t>
            </a:r>
          </a:p>
        </p:txBody>
      </p:sp>
      <p:pic>
        <p:nvPicPr>
          <p:cNvPr id="3" name="图片 2">
            <a:extLst>
              <a:ext uri="{FF2B5EF4-FFF2-40B4-BE49-F238E27FC236}">
                <a16:creationId xmlns:a16="http://schemas.microsoft.com/office/drawing/2014/main" id="{9277DABB-C3AA-F5CD-A50C-689BBA289CB6}"/>
              </a:ext>
            </a:extLst>
          </p:cNvPr>
          <p:cNvPicPr>
            <a:picLocks noChangeAspect="1"/>
          </p:cNvPicPr>
          <p:nvPr/>
        </p:nvPicPr>
        <p:blipFill>
          <a:blip r:embed="rId2"/>
          <a:stretch>
            <a:fillRect/>
          </a:stretch>
        </p:blipFill>
        <p:spPr>
          <a:xfrm>
            <a:off x="658813" y="1803477"/>
            <a:ext cx="9943123" cy="2216158"/>
          </a:xfrm>
          <a:prstGeom prst="rect">
            <a:avLst/>
          </a:prstGeom>
        </p:spPr>
      </p:pic>
      <p:sp>
        <p:nvSpPr>
          <p:cNvPr id="4" name="文本框 3">
            <a:extLst>
              <a:ext uri="{FF2B5EF4-FFF2-40B4-BE49-F238E27FC236}">
                <a16:creationId xmlns:a16="http://schemas.microsoft.com/office/drawing/2014/main" id="{4D1CBFE2-0A4F-C737-38E6-562693AF16B1}"/>
              </a:ext>
            </a:extLst>
          </p:cNvPr>
          <p:cNvSpPr txBox="1"/>
          <p:nvPr/>
        </p:nvSpPr>
        <p:spPr>
          <a:xfrm>
            <a:off x="658813" y="1196975"/>
            <a:ext cx="7824899" cy="533672"/>
          </a:xfrm>
          <a:prstGeom prst="rect">
            <a:avLst/>
          </a:prstGeom>
          <a:noFill/>
        </p:spPr>
        <p:txBody>
          <a:bodyPr wrap="none" rtlCol="0">
            <a:spAutoFit/>
          </a:bodyPr>
          <a:lstStyle/>
          <a:p>
            <a:pPr>
              <a:lnSpc>
                <a:spcPct val="130000"/>
              </a:lnSpc>
            </a:pPr>
            <a:r>
              <a:rPr kumimoji="1" lang="en-US" altLang="zh-CN" sz="2400" dirty="0"/>
              <a:t>Some statements are not executed when importing a module</a:t>
            </a:r>
            <a:endParaRPr kumimoji="1" lang="zh-CN" altLang="en-US" sz="2400" dirty="0"/>
          </a:p>
        </p:txBody>
      </p:sp>
      <p:sp>
        <p:nvSpPr>
          <p:cNvPr id="2" name="灯片编号占位符 1">
            <a:extLst>
              <a:ext uri="{FF2B5EF4-FFF2-40B4-BE49-F238E27FC236}">
                <a16:creationId xmlns:a16="http://schemas.microsoft.com/office/drawing/2014/main" id="{06A5FCCA-16AE-A78D-CC93-6836C9B3605D}"/>
              </a:ext>
            </a:extLst>
          </p:cNvPr>
          <p:cNvSpPr>
            <a:spLocks noGrp="1"/>
          </p:cNvSpPr>
          <p:nvPr>
            <p:ph type="sldNum" idx="12"/>
          </p:nvPr>
        </p:nvSpPr>
        <p:spPr/>
        <p:txBody>
          <a:bodyPr/>
          <a:lstStyle/>
          <a:p>
            <a:fld id="{8E99102F-1965-434F-A9C7-A834CCFCACB6}" type="slidenum">
              <a:rPr lang="en-US" altLang="zh-CN" smtClean="0"/>
              <a:pPr/>
              <a:t>55</a:t>
            </a:fld>
            <a:endParaRPr lang="zh-CN" dirty="0"/>
          </a:p>
        </p:txBody>
      </p:sp>
      <p:sp>
        <p:nvSpPr>
          <p:cNvPr id="7" name="页脚占位符 6">
            <a:extLst>
              <a:ext uri="{FF2B5EF4-FFF2-40B4-BE49-F238E27FC236}">
                <a16:creationId xmlns:a16="http://schemas.microsoft.com/office/drawing/2014/main" id="{839D5E16-F841-03A3-4246-2920A801773A}"/>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031431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93D8DF14-B170-564C-CAC3-17C20C186BC6}"/>
              </a:ext>
            </a:extLst>
          </p:cNvPr>
          <p:cNvSpPr txBox="1"/>
          <p:nvPr/>
        </p:nvSpPr>
        <p:spPr>
          <a:xfrm>
            <a:off x="660400" y="1206174"/>
            <a:ext cx="11121293" cy="1974067"/>
          </a:xfrm>
          <a:prstGeom prst="rect">
            <a:avLst/>
          </a:prstGeom>
          <a:noFill/>
        </p:spPr>
        <p:txBody>
          <a:bodyPr wrap="square">
            <a:spAutoFit/>
          </a:bodyPr>
          <a:lstStyle/>
          <a:p>
            <a:pPr marL="342900" indent="-342900">
              <a:lnSpc>
                <a:spcPct val="130000"/>
              </a:lnSpc>
              <a:buFont typeface="Arial" panose="020B0604020202020204" pitchFamily="34" charset="0"/>
              <a:buChar char="•"/>
            </a:pPr>
            <a:r>
              <a:rPr kumimoji="1" lang="en" altLang="zh-CN" sz="2400" dirty="0"/>
              <a:t>__name__ : a built-in special variable, every script has one</a:t>
            </a:r>
          </a:p>
          <a:p>
            <a:pPr marL="342900" indent="-342900">
              <a:lnSpc>
                <a:spcPct val="130000"/>
              </a:lnSpc>
              <a:buFont typeface="Arial" panose="020B0604020202020204" pitchFamily="34" charset="0"/>
              <a:buChar char="•"/>
            </a:pPr>
            <a:r>
              <a:rPr kumimoji="1" lang="en" altLang="zh-CN" sz="2400" dirty="0"/>
              <a:t> and the interpreter sets the the value as</a:t>
            </a:r>
          </a:p>
          <a:p>
            <a:pPr marL="800100" lvl="1" indent="-342900">
              <a:lnSpc>
                <a:spcPct val="130000"/>
              </a:lnSpc>
              <a:buFont typeface="Wingdings" pitchFamily="2" charset="2"/>
              <a:buChar char="Ø"/>
            </a:pPr>
            <a:r>
              <a:rPr kumimoji="1" lang="en" altLang="zh-CN" sz="2400" dirty="0"/>
              <a:t> "__main__” when if directly executed</a:t>
            </a:r>
          </a:p>
          <a:p>
            <a:pPr marL="800100" lvl="1" indent="-342900">
              <a:lnSpc>
                <a:spcPct val="130000"/>
              </a:lnSpc>
              <a:buFont typeface="Wingdings" pitchFamily="2" charset="2"/>
              <a:buChar char="Ø"/>
            </a:pPr>
            <a:r>
              <a:rPr kumimoji="1" lang="en" altLang="zh-CN" sz="2400" dirty="0"/>
              <a:t>module name for </a:t>
            </a:r>
            <a:r>
              <a:rPr kumimoji="1" lang="en-US" altLang="zh-CN" sz="2400" dirty="0"/>
              <a:t>if</a:t>
            </a:r>
            <a:r>
              <a:rPr kumimoji="1" lang="en" altLang="zh-CN" sz="2400" dirty="0"/>
              <a:t> imported in some other script file</a:t>
            </a:r>
          </a:p>
        </p:txBody>
      </p:sp>
      <p:pic>
        <p:nvPicPr>
          <p:cNvPr id="2" name="图片 1">
            <a:extLst>
              <a:ext uri="{FF2B5EF4-FFF2-40B4-BE49-F238E27FC236}">
                <a16:creationId xmlns:a16="http://schemas.microsoft.com/office/drawing/2014/main" id="{4EE229B7-BE3B-5254-10BB-5079B4E9C5AD}"/>
              </a:ext>
            </a:extLst>
          </p:cNvPr>
          <p:cNvPicPr>
            <a:picLocks noChangeAspect="1"/>
          </p:cNvPicPr>
          <p:nvPr/>
        </p:nvPicPr>
        <p:blipFill rotWithShape="1">
          <a:blip r:embed="rId2"/>
          <a:srcRect r="52727"/>
          <a:stretch/>
        </p:blipFill>
        <p:spPr>
          <a:xfrm>
            <a:off x="785446" y="3600270"/>
            <a:ext cx="5992660" cy="2469569"/>
          </a:xfrm>
          <a:prstGeom prst="rect">
            <a:avLst/>
          </a:prstGeom>
        </p:spPr>
      </p:pic>
      <p:pic>
        <p:nvPicPr>
          <p:cNvPr id="8" name="图片 7">
            <a:extLst>
              <a:ext uri="{FF2B5EF4-FFF2-40B4-BE49-F238E27FC236}">
                <a16:creationId xmlns:a16="http://schemas.microsoft.com/office/drawing/2014/main" id="{FAC414AE-CD72-2DA2-F6E2-9F1C208D9F1B}"/>
              </a:ext>
            </a:extLst>
          </p:cNvPr>
          <p:cNvPicPr>
            <a:picLocks noChangeAspect="1"/>
          </p:cNvPicPr>
          <p:nvPr/>
        </p:nvPicPr>
        <p:blipFill rotWithShape="1">
          <a:blip r:embed="rId3"/>
          <a:srcRect r="37783"/>
          <a:stretch/>
        </p:blipFill>
        <p:spPr>
          <a:xfrm>
            <a:off x="6945924" y="3600270"/>
            <a:ext cx="4835769" cy="1142341"/>
          </a:xfrm>
          <a:prstGeom prst="rect">
            <a:avLst/>
          </a:prstGeom>
        </p:spPr>
      </p:pic>
      <p:pic>
        <p:nvPicPr>
          <p:cNvPr id="10" name="图片 9">
            <a:extLst>
              <a:ext uri="{FF2B5EF4-FFF2-40B4-BE49-F238E27FC236}">
                <a16:creationId xmlns:a16="http://schemas.microsoft.com/office/drawing/2014/main" id="{C6CF071C-0584-2116-F2CE-B6B492A16793}"/>
              </a:ext>
            </a:extLst>
          </p:cNvPr>
          <p:cNvPicPr>
            <a:picLocks noChangeAspect="1"/>
          </p:cNvPicPr>
          <p:nvPr/>
        </p:nvPicPr>
        <p:blipFill rotWithShape="1">
          <a:blip r:embed="rId4"/>
          <a:srcRect r="37783"/>
          <a:stretch/>
        </p:blipFill>
        <p:spPr>
          <a:xfrm>
            <a:off x="6945924" y="4943513"/>
            <a:ext cx="4835769" cy="1126326"/>
          </a:xfrm>
          <a:prstGeom prst="rect">
            <a:avLst/>
          </a:prstGeom>
        </p:spPr>
      </p:pic>
      <p:sp>
        <p:nvSpPr>
          <p:cNvPr id="3" name="文本框 2">
            <a:extLst>
              <a:ext uri="{FF2B5EF4-FFF2-40B4-BE49-F238E27FC236}">
                <a16:creationId xmlns:a16="http://schemas.microsoft.com/office/drawing/2014/main" id="{73F9AC27-7E98-3AA6-193D-E76059D72494}"/>
              </a:ext>
            </a:extLst>
          </p:cNvPr>
          <p:cNvSpPr txBox="1"/>
          <p:nvPr/>
        </p:nvSpPr>
        <p:spPr>
          <a:xfrm>
            <a:off x="660400" y="422414"/>
            <a:ext cx="8800123" cy="701731"/>
          </a:xfrm>
          <a:prstGeom prst="rect">
            <a:avLst/>
          </a:prstGeom>
          <a:noFill/>
        </p:spPr>
        <p:txBody>
          <a:bodyPr wrap="square" rtlCol="0">
            <a:spAutoFit/>
          </a:bodyPr>
          <a:lstStyle>
            <a:defPPr>
              <a:defRPr lang="zh-CN"/>
            </a:defPPr>
            <a:lvl1pPr>
              <a:lnSpc>
                <a:spcPct val="90000"/>
              </a:lnSpc>
              <a:spcBef>
                <a:spcPct val="0"/>
              </a:spcBef>
              <a:defRPr sz="4400" b="1">
                <a:solidFill>
                  <a:srgbClr val="008000"/>
                </a:solidFill>
                <a:latin typeface="Calibri"/>
                <a:cs typeface="+mj-cs"/>
              </a:defRPr>
            </a:lvl1pPr>
          </a:lstStyle>
          <a:p>
            <a:r>
              <a:rPr lang="en" altLang="zh-CN" dirty="0"/>
              <a:t>__name__=='__main__' in Python</a:t>
            </a:r>
          </a:p>
        </p:txBody>
      </p:sp>
      <p:sp>
        <p:nvSpPr>
          <p:cNvPr id="4" name="灯片编号占位符 3">
            <a:extLst>
              <a:ext uri="{FF2B5EF4-FFF2-40B4-BE49-F238E27FC236}">
                <a16:creationId xmlns:a16="http://schemas.microsoft.com/office/drawing/2014/main" id="{F0ACC5B9-909F-D9C6-0C01-59E1BB80231A}"/>
              </a:ext>
            </a:extLst>
          </p:cNvPr>
          <p:cNvSpPr>
            <a:spLocks noGrp="1"/>
          </p:cNvSpPr>
          <p:nvPr>
            <p:ph type="sldNum" idx="12"/>
          </p:nvPr>
        </p:nvSpPr>
        <p:spPr/>
        <p:txBody>
          <a:bodyPr/>
          <a:lstStyle/>
          <a:p>
            <a:fld id="{8E99102F-1965-434F-A9C7-A834CCFCACB6}" type="slidenum">
              <a:rPr lang="en-US" altLang="zh-CN" smtClean="0"/>
              <a:pPr/>
              <a:t>56</a:t>
            </a:fld>
            <a:endParaRPr lang="zh-CN" dirty="0"/>
          </a:p>
        </p:txBody>
      </p:sp>
      <p:sp>
        <p:nvSpPr>
          <p:cNvPr id="6" name="页脚占位符 5">
            <a:extLst>
              <a:ext uri="{FF2B5EF4-FFF2-40B4-BE49-F238E27FC236}">
                <a16:creationId xmlns:a16="http://schemas.microsoft.com/office/drawing/2014/main" id="{DBD50980-D006-94CA-354A-DF779B5873B0}"/>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555348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277DABB-C3AA-F5CD-A50C-689BBA289CB6}"/>
              </a:ext>
            </a:extLst>
          </p:cNvPr>
          <p:cNvPicPr>
            <a:picLocks noChangeAspect="1"/>
          </p:cNvPicPr>
          <p:nvPr/>
        </p:nvPicPr>
        <p:blipFill>
          <a:blip r:embed="rId3"/>
          <a:stretch>
            <a:fillRect/>
          </a:stretch>
        </p:blipFill>
        <p:spPr>
          <a:xfrm>
            <a:off x="660399" y="1834185"/>
            <a:ext cx="9943123" cy="2216158"/>
          </a:xfrm>
          <a:prstGeom prst="rect">
            <a:avLst/>
          </a:prstGeom>
        </p:spPr>
      </p:pic>
      <p:sp>
        <p:nvSpPr>
          <p:cNvPr id="4" name="文本框 3">
            <a:extLst>
              <a:ext uri="{FF2B5EF4-FFF2-40B4-BE49-F238E27FC236}">
                <a16:creationId xmlns:a16="http://schemas.microsoft.com/office/drawing/2014/main" id="{4D1CBFE2-0A4F-C737-38E6-562693AF16B1}"/>
              </a:ext>
            </a:extLst>
          </p:cNvPr>
          <p:cNvSpPr txBox="1"/>
          <p:nvPr/>
        </p:nvSpPr>
        <p:spPr>
          <a:xfrm>
            <a:off x="658813" y="1191855"/>
            <a:ext cx="8527078" cy="533672"/>
          </a:xfrm>
          <a:prstGeom prst="rect">
            <a:avLst/>
          </a:prstGeom>
          <a:noFill/>
        </p:spPr>
        <p:txBody>
          <a:bodyPr wrap="none" rtlCol="0">
            <a:spAutoFit/>
          </a:bodyPr>
          <a:lstStyle/>
          <a:p>
            <a:pPr>
              <a:lnSpc>
                <a:spcPct val="130000"/>
              </a:lnSpc>
            </a:pPr>
            <a:r>
              <a:rPr kumimoji="1" lang="en-US" altLang="zh-CN" sz="2400" dirty="0"/>
              <a:t>Use __name__ to execute statements only when executed directly </a:t>
            </a:r>
            <a:endParaRPr kumimoji="1" lang="zh-CN" altLang="en-US" sz="2400" dirty="0"/>
          </a:p>
        </p:txBody>
      </p:sp>
      <p:pic>
        <p:nvPicPr>
          <p:cNvPr id="2" name="图片 1">
            <a:extLst>
              <a:ext uri="{FF2B5EF4-FFF2-40B4-BE49-F238E27FC236}">
                <a16:creationId xmlns:a16="http://schemas.microsoft.com/office/drawing/2014/main" id="{F1FDB479-4AF6-636F-BB46-76519EB94C63}"/>
              </a:ext>
            </a:extLst>
          </p:cNvPr>
          <p:cNvPicPr>
            <a:picLocks noChangeAspect="1"/>
          </p:cNvPicPr>
          <p:nvPr/>
        </p:nvPicPr>
        <p:blipFill rotWithShape="1">
          <a:blip r:embed="rId4"/>
          <a:srcRect b="6909"/>
          <a:stretch/>
        </p:blipFill>
        <p:spPr>
          <a:xfrm>
            <a:off x="783491" y="4186066"/>
            <a:ext cx="5089770" cy="2168894"/>
          </a:xfrm>
          <a:prstGeom prst="rect">
            <a:avLst/>
          </a:prstGeom>
        </p:spPr>
      </p:pic>
      <p:pic>
        <p:nvPicPr>
          <p:cNvPr id="5" name="图片 4">
            <a:extLst>
              <a:ext uri="{FF2B5EF4-FFF2-40B4-BE49-F238E27FC236}">
                <a16:creationId xmlns:a16="http://schemas.microsoft.com/office/drawing/2014/main" id="{A158A2EB-A79C-08D2-B5B9-790780360AC4}"/>
              </a:ext>
            </a:extLst>
          </p:cNvPr>
          <p:cNvPicPr>
            <a:picLocks noChangeAspect="1"/>
          </p:cNvPicPr>
          <p:nvPr/>
        </p:nvPicPr>
        <p:blipFill rotWithShape="1">
          <a:blip r:embed="rId5"/>
          <a:srcRect r="44872"/>
          <a:stretch/>
        </p:blipFill>
        <p:spPr>
          <a:xfrm>
            <a:off x="6318739" y="4186066"/>
            <a:ext cx="4284783" cy="800430"/>
          </a:xfrm>
          <a:prstGeom prst="rect">
            <a:avLst/>
          </a:prstGeom>
        </p:spPr>
      </p:pic>
      <p:sp>
        <p:nvSpPr>
          <p:cNvPr id="7" name="文本框 6">
            <a:extLst>
              <a:ext uri="{FF2B5EF4-FFF2-40B4-BE49-F238E27FC236}">
                <a16:creationId xmlns:a16="http://schemas.microsoft.com/office/drawing/2014/main" id="{442782D6-9C04-8798-D4BD-70B5E832766A}"/>
              </a:ext>
            </a:extLst>
          </p:cNvPr>
          <p:cNvSpPr txBox="1"/>
          <p:nvPr/>
        </p:nvSpPr>
        <p:spPr>
          <a:xfrm>
            <a:off x="6318739" y="4986496"/>
            <a:ext cx="1851661" cy="461665"/>
          </a:xfrm>
          <a:prstGeom prst="rect">
            <a:avLst/>
          </a:prstGeom>
          <a:noFill/>
        </p:spPr>
        <p:txBody>
          <a:bodyPr wrap="none" rtlCol="0">
            <a:spAutoFit/>
          </a:bodyPr>
          <a:lstStyle/>
          <a:p>
            <a:r>
              <a:rPr kumimoji="1" lang="en-US" altLang="zh-CN" sz="2400" dirty="0"/>
              <a:t>Not executed</a:t>
            </a:r>
            <a:endParaRPr kumimoji="1" lang="zh-CN" altLang="en-US" sz="2400" dirty="0"/>
          </a:p>
        </p:txBody>
      </p:sp>
      <p:sp>
        <p:nvSpPr>
          <p:cNvPr id="8" name="文本框 7">
            <a:extLst>
              <a:ext uri="{FF2B5EF4-FFF2-40B4-BE49-F238E27FC236}">
                <a16:creationId xmlns:a16="http://schemas.microsoft.com/office/drawing/2014/main" id="{27990B9D-72C6-FF20-BA39-2B1F60DBE361}"/>
              </a:ext>
            </a:extLst>
          </p:cNvPr>
          <p:cNvSpPr txBox="1"/>
          <p:nvPr/>
        </p:nvSpPr>
        <p:spPr>
          <a:xfrm>
            <a:off x="6318739" y="2910519"/>
            <a:ext cx="4262514" cy="461665"/>
          </a:xfrm>
          <a:prstGeom prst="rect">
            <a:avLst/>
          </a:prstGeom>
          <a:noFill/>
        </p:spPr>
        <p:txBody>
          <a:bodyPr wrap="none" rtlCol="0">
            <a:spAutoFit/>
          </a:bodyPr>
          <a:lstStyle/>
          <a:p>
            <a:r>
              <a:rPr kumimoji="1" lang="en-US" altLang="zh-CN" sz="2400" dirty="0"/>
              <a:t>Usually used to test the modules</a:t>
            </a:r>
            <a:endParaRPr kumimoji="1" lang="zh-CN" altLang="en-US" sz="2400" dirty="0"/>
          </a:p>
        </p:txBody>
      </p:sp>
      <p:sp>
        <p:nvSpPr>
          <p:cNvPr id="10" name="文本框 9">
            <a:extLst>
              <a:ext uri="{FF2B5EF4-FFF2-40B4-BE49-F238E27FC236}">
                <a16:creationId xmlns:a16="http://schemas.microsoft.com/office/drawing/2014/main" id="{3895632D-DCED-3AEB-6A14-F0D09B94DB38}"/>
              </a:ext>
            </a:extLst>
          </p:cNvPr>
          <p:cNvSpPr txBox="1"/>
          <p:nvPr/>
        </p:nvSpPr>
        <p:spPr>
          <a:xfrm>
            <a:off x="660400" y="422414"/>
            <a:ext cx="8800123" cy="701731"/>
          </a:xfrm>
          <a:prstGeom prst="rect">
            <a:avLst/>
          </a:prstGeom>
          <a:noFill/>
        </p:spPr>
        <p:txBody>
          <a:bodyPr wrap="square" rtlCol="0">
            <a:spAutoFit/>
          </a:bodyPr>
          <a:lstStyle>
            <a:defPPr>
              <a:defRPr lang="zh-CN"/>
            </a:defPPr>
            <a:lvl1pPr>
              <a:lnSpc>
                <a:spcPct val="90000"/>
              </a:lnSpc>
              <a:spcBef>
                <a:spcPct val="0"/>
              </a:spcBef>
              <a:defRPr sz="4400" b="1">
                <a:solidFill>
                  <a:srgbClr val="008000"/>
                </a:solidFill>
                <a:latin typeface="Calibri"/>
                <a:cs typeface="+mj-cs"/>
              </a:defRPr>
            </a:lvl1pPr>
          </a:lstStyle>
          <a:p>
            <a:r>
              <a:rPr lang="en" altLang="zh-CN" dirty="0"/>
              <a:t>__name__=='__main__' in Python</a:t>
            </a:r>
          </a:p>
        </p:txBody>
      </p:sp>
      <p:sp>
        <p:nvSpPr>
          <p:cNvPr id="6" name="灯片编号占位符 5">
            <a:extLst>
              <a:ext uri="{FF2B5EF4-FFF2-40B4-BE49-F238E27FC236}">
                <a16:creationId xmlns:a16="http://schemas.microsoft.com/office/drawing/2014/main" id="{35EFBEC6-49D0-C3F4-99CF-056B2086F5D7}"/>
              </a:ext>
            </a:extLst>
          </p:cNvPr>
          <p:cNvSpPr>
            <a:spLocks noGrp="1"/>
          </p:cNvSpPr>
          <p:nvPr>
            <p:ph type="sldNum" idx="12"/>
          </p:nvPr>
        </p:nvSpPr>
        <p:spPr/>
        <p:txBody>
          <a:bodyPr/>
          <a:lstStyle/>
          <a:p>
            <a:fld id="{8E99102F-1965-434F-A9C7-A834CCFCACB6}" type="slidenum">
              <a:rPr lang="en-US" altLang="zh-CN" smtClean="0"/>
              <a:pPr/>
              <a:t>57</a:t>
            </a:fld>
            <a:endParaRPr lang="zh-CN" dirty="0"/>
          </a:p>
        </p:txBody>
      </p:sp>
      <p:sp>
        <p:nvSpPr>
          <p:cNvPr id="11" name="页脚占位符 10">
            <a:extLst>
              <a:ext uri="{FF2B5EF4-FFF2-40B4-BE49-F238E27FC236}">
                <a16:creationId xmlns:a16="http://schemas.microsoft.com/office/drawing/2014/main" id="{D5FDCF4F-00B7-683A-29CF-666E0AFE3906}"/>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1118587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3895632D-DCED-3AEB-6A14-F0D09B94DB38}"/>
              </a:ext>
            </a:extLst>
          </p:cNvPr>
          <p:cNvSpPr txBox="1"/>
          <p:nvPr/>
        </p:nvSpPr>
        <p:spPr>
          <a:xfrm>
            <a:off x="660400" y="422414"/>
            <a:ext cx="8800123" cy="701731"/>
          </a:xfrm>
          <a:prstGeom prst="rect">
            <a:avLst/>
          </a:prstGeom>
          <a:noFill/>
        </p:spPr>
        <p:txBody>
          <a:bodyPr wrap="square" rtlCol="0">
            <a:spAutoFit/>
          </a:bodyPr>
          <a:lstStyle>
            <a:defPPr>
              <a:defRPr lang="zh-CN"/>
            </a:defPPr>
            <a:lvl1pPr>
              <a:lnSpc>
                <a:spcPct val="90000"/>
              </a:lnSpc>
              <a:spcBef>
                <a:spcPct val="0"/>
              </a:spcBef>
              <a:defRPr sz="4400" b="1">
                <a:solidFill>
                  <a:srgbClr val="008000"/>
                </a:solidFill>
                <a:latin typeface="Calibri"/>
                <a:cs typeface="+mj-cs"/>
              </a:defRPr>
            </a:lvl1pPr>
          </a:lstStyle>
          <a:p>
            <a:r>
              <a:rPr lang="en" altLang="zh-CN" dirty="0"/>
              <a:t>Built-in special variables</a:t>
            </a:r>
          </a:p>
        </p:txBody>
      </p:sp>
      <p:pic>
        <p:nvPicPr>
          <p:cNvPr id="6" name="图片 5">
            <a:extLst>
              <a:ext uri="{FF2B5EF4-FFF2-40B4-BE49-F238E27FC236}">
                <a16:creationId xmlns:a16="http://schemas.microsoft.com/office/drawing/2014/main" id="{4F848467-CFD5-0F11-F32B-6E439B178934}"/>
              </a:ext>
            </a:extLst>
          </p:cNvPr>
          <p:cNvPicPr>
            <a:picLocks noChangeAspect="1"/>
          </p:cNvPicPr>
          <p:nvPr/>
        </p:nvPicPr>
        <p:blipFill>
          <a:blip r:embed="rId3"/>
          <a:stretch>
            <a:fillRect/>
          </a:stretch>
        </p:blipFill>
        <p:spPr>
          <a:xfrm>
            <a:off x="658813" y="1803477"/>
            <a:ext cx="10668861" cy="2200919"/>
          </a:xfrm>
          <a:prstGeom prst="rect">
            <a:avLst/>
          </a:prstGeom>
        </p:spPr>
      </p:pic>
      <p:sp>
        <p:nvSpPr>
          <p:cNvPr id="11" name="文本框 10">
            <a:extLst>
              <a:ext uri="{FF2B5EF4-FFF2-40B4-BE49-F238E27FC236}">
                <a16:creationId xmlns:a16="http://schemas.microsoft.com/office/drawing/2014/main" id="{6DA41B11-90EC-A533-118D-B08859E0DE77}"/>
              </a:ext>
            </a:extLst>
          </p:cNvPr>
          <p:cNvSpPr txBox="1"/>
          <p:nvPr/>
        </p:nvSpPr>
        <p:spPr>
          <a:xfrm>
            <a:off x="658813" y="1196975"/>
            <a:ext cx="6101991" cy="533672"/>
          </a:xfrm>
          <a:prstGeom prst="rect">
            <a:avLst/>
          </a:prstGeom>
          <a:noFill/>
        </p:spPr>
        <p:txBody>
          <a:bodyPr wrap="none" rtlCol="0">
            <a:spAutoFit/>
          </a:bodyPr>
          <a:lstStyle/>
          <a:p>
            <a:pPr>
              <a:lnSpc>
                <a:spcPct val="130000"/>
              </a:lnSpc>
            </a:pPr>
            <a:r>
              <a:rPr kumimoji="1" lang="en-US" altLang="zh-CN" sz="2400" dirty="0"/>
              <a:t>Observe built-in special variables with PyCharm</a:t>
            </a:r>
            <a:endParaRPr kumimoji="1" lang="zh-CN" altLang="en-US" sz="2400" dirty="0"/>
          </a:p>
        </p:txBody>
      </p:sp>
      <p:sp>
        <p:nvSpPr>
          <p:cNvPr id="2" name="灯片编号占位符 1">
            <a:extLst>
              <a:ext uri="{FF2B5EF4-FFF2-40B4-BE49-F238E27FC236}">
                <a16:creationId xmlns:a16="http://schemas.microsoft.com/office/drawing/2014/main" id="{B42698B7-C9FA-2ACC-A6C7-E339CE9F52E1}"/>
              </a:ext>
            </a:extLst>
          </p:cNvPr>
          <p:cNvSpPr>
            <a:spLocks noGrp="1"/>
          </p:cNvSpPr>
          <p:nvPr>
            <p:ph type="sldNum" idx="12"/>
          </p:nvPr>
        </p:nvSpPr>
        <p:spPr/>
        <p:txBody>
          <a:bodyPr/>
          <a:lstStyle/>
          <a:p>
            <a:fld id="{8E99102F-1965-434F-A9C7-A834CCFCACB6}" type="slidenum">
              <a:rPr lang="en-US" altLang="zh-CN" smtClean="0"/>
              <a:pPr/>
              <a:t>58</a:t>
            </a:fld>
            <a:endParaRPr lang="zh-CN" dirty="0"/>
          </a:p>
        </p:txBody>
      </p:sp>
      <p:sp>
        <p:nvSpPr>
          <p:cNvPr id="4" name="页脚占位符 3">
            <a:extLst>
              <a:ext uri="{FF2B5EF4-FFF2-40B4-BE49-F238E27FC236}">
                <a16:creationId xmlns:a16="http://schemas.microsoft.com/office/drawing/2014/main" id="{66378E40-2AD6-DA87-2232-CDF788B02159}"/>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614035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972BB-4D54-8FB2-B78A-F32A5C10F38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3B4F65E-DB31-20B8-DDE8-ADC33DB652C4}"/>
              </a:ext>
            </a:extLst>
          </p:cNvPr>
          <p:cNvSpPr>
            <a:spLocks noGrp="1"/>
          </p:cNvSpPr>
          <p:nvPr>
            <p:ph type="title"/>
          </p:nvPr>
        </p:nvSpPr>
        <p:spPr/>
        <p:txBody>
          <a:bodyPr/>
          <a:lstStyle/>
          <a:p>
            <a:pPr lvl="0"/>
            <a:r>
              <a:rPr lang="en-US" b="1" dirty="0">
                <a:solidFill>
                  <a:srgbClr val="008000"/>
                </a:solidFill>
                <a:latin typeface="Calibri"/>
                <a:ea typeface="Calibri"/>
              </a:rPr>
              <a:t>Outline</a:t>
            </a:r>
            <a:endParaRPr lang="zh-CN" b="1" dirty="0">
              <a:solidFill>
                <a:srgbClr val="008000"/>
              </a:solidFill>
              <a:latin typeface="cambria"/>
            </a:endParaRPr>
          </a:p>
        </p:txBody>
      </p:sp>
      <p:sp>
        <p:nvSpPr>
          <p:cNvPr id="3" name="内容占位符 2">
            <a:extLst>
              <a:ext uri="{FF2B5EF4-FFF2-40B4-BE49-F238E27FC236}">
                <a16:creationId xmlns:a16="http://schemas.microsoft.com/office/drawing/2014/main" id="{F05FC2DB-4C9D-E6E2-25B0-8D7A8903123C}"/>
              </a:ext>
            </a:extLst>
          </p:cNvPr>
          <p:cNvSpPr>
            <a:spLocks noGrp="1"/>
          </p:cNvSpPr>
          <p:nvPr>
            <p:ph idx="4294967295"/>
          </p:nvPr>
        </p:nvSpPr>
        <p:spPr>
          <a:xfrm>
            <a:off x="658799" y="1533050"/>
            <a:ext cx="10515600" cy="4611175"/>
          </a:xfrm>
        </p:spPr>
        <p:txBody>
          <a:bodyPr>
            <a:normAutofit/>
          </a:bodyPr>
          <a:lstStyle/>
          <a:p>
            <a:pPr lvl="0">
              <a:lnSpc>
                <a:spcPct val="150000"/>
              </a:lnSpc>
              <a:spcBef>
                <a:spcPct val="0"/>
              </a:spcBef>
            </a:pPr>
            <a:r>
              <a:rPr lang="en-US" altLang="zh-CN" sz="3600" b="1" dirty="0">
                <a:solidFill>
                  <a:srgbClr val="008000"/>
                </a:solidFill>
                <a:latin typeface="Calibri"/>
                <a:ea typeface="Calibri"/>
              </a:rPr>
              <a:t>Function Basic</a:t>
            </a:r>
          </a:p>
          <a:p>
            <a:pPr>
              <a:lnSpc>
                <a:spcPct val="150000"/>
              </a:lnSpc>
              <a:spcBef>
                <a:spcPct val="0"/>
              </a:spcBef>
            </a:pPr>
            <a:r>
              <a:rPr lang="en-US" altLang="zh-CN" sz="3600" b="1" dirty="0">
                <a:solidFill>
                  <a:srgbClr val="008000"/>
                </a:solidFill>
                <a:latin typeface="Calibri"/>
                <a:ea typeface="Calibri"/>
              </a:rPr>
              <a:t>Variables in a Function</a:t>
            </a:r>
          </a:p>
          <a:p>
            <a:pPr>
              <a:lnSpc>
                <a:spcPct val="150000"/>
              </a:lnSpc>
              <a:spcBef>
                <a:spcPct val="0"/>
              </a:spcBef>
            </a:pPr>
            <a:r>
              <a:rPr lang="en-US" altLang="zh-CN" sz="3600" b="1" dirty="0">
                <a:solidFill>
                  <a:srgbClr val="008000"/>
                </a:solidFill>
                <a:latin typeface="Calibri"/>
                <a:ea typeface="Calibri"/>
              </a:rPr>
              <a:t>Anonymous Functions</a:t>
            </a:r>
          </a:p>
          <a:p>
            <a:pPr>
              <a:lnSpc>
                <a:spcPct val="150000"/>
              </a:lnSpc>
              <a:spcBef>
                <a:spcPct val="0"/>
              </a:spcBef>
            </a:pPr>
            <a:r>
              <a:rPr lang="en-US" altLang="zh-CN" sz="3600" b="1" dirty="0">
                <a:solidFill>
                  <a:srgbClr val="008000"/>
                </a:solidFill>
                <a:latin typeface="Calibri"/>
                <a:ea typeface="Calibri"/>
              </a:rPr>
              <a:t>Function Arguments</a:t>
            </a:r>
          </a:p>
          <a:p>
            <a:pPr lvl="0">
              <a:lnSpc>
                <a:spcPct val="150000"/>
              </a:lnSpc>
              <a:spcBef>
                <a:spcPct val="0"/>
              </a:spcBef>
            </a:pPr>
            <a:endParaRPr lang="en-US" sz="3600" b="1" dirty="0">
              <a:solidFill>
                <a:srgbClr val="008000"/>
              </a:solidFill>
              <a:latin typeface="Calibri"/>
              <a:ea typeface="Calibri"/>
            </a:endParaRPr>
          </a:p>
        </p:txBody>
      </p:sp>
      <p:sp>
        <p:nvSpPr>
          <p:cNvPr id="6" name="灯片编号占位符 5">
            <a:extLst>
              <a:ext uri="{FF2B5EF4-FFF2-40B4-BE49-F238E27FC236}">
                <a16:creationId xmlns:a16="http://schemas.microsoft.com/office/drawing/2014/main" id="{17292D6B-927F-0322-C694-648099798B01}"/>
              </a:ext>
            </a:extLst>
          </p:cNvPr>
          <p:cNvSpPr>
            <a:spLocks noGrp="1"/>
          </p:cNvSpPr>
          <p:nvPr>
            <p:ph type="sldNum" idx="12"/>
          </p:nvPr>
        </p:nvSpPr>
        <p:spPr/>
        <p:txBody>
          <a:bodyPr/>
          <a:lstStyle/>
          <a:p>
            <a:fld id="{A8BFD892-19CF-40FE-AA39-9B63D021762D}" type="slidenum">
              <a:rPr lang="en-US" altLang="zh-CN" smtClean="0"/>
              <a:t>59</a:t>
            </a:fld>
            <a:endParaRPr lang="zh-CN"/>
          </a:p>
        </p:txBody>
      </p:sp>
      <p:sp>
        <p:nvSpPr>
          <p:cNvPr id="5" name="页脚占位符 4">
            <a:extLst>
              <a:ext uri="{FF2B5EF4-FFF2-40B4-BE49-F238E27FC236}">
                <a16:creationId xmlns:a16="http://schemas.microsoft.com/office/drawing/2014/main" id="{2F3F8F05-ED7D-463E-14E5-BF045DC66D9F}"/>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43621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FC2DD-AEDB-A535-C596-6014324B64C7}"/>
              </a:ext>
            </a:extLst>
          </p:cNvPr>
          <p:cNvSpPr>
            <a:spLocks noGrp="1"/>
          </p:cNvSpPr>
          <p:nvPr>
            <p:ph type="title"/>
          </p:nvPr>
        </p:nvSpPr>
        <p:spPr/>
        <p:txBody>
          <a:bodyPr>
            <a:normAutofit/>
          </a:bodyPr>
          <a:lstStyle/>
          <a:p>
            <a:r>
              <a:rPr lang="en-US" sz="4400" b="1">
                <a:solidFill>
                  <a:srgbClr val="008000"/>
                </a:solidFill>
                <a:latin typeface="Calibri"/>
                <a:ea typeface="Calibri"/>
              </a:rPr>
              <a:t>Function</a:t>
            </a:r>
            <a:endParaRPr lang="zh-CN"/>
          </a:p>
        </p:txBody>
      </p:sp>
      <p:sp>
        <p:nvSpPr>
          <p:cNvPr id="4" name="文本框 3">
            <a:extLst>
              <a:ext uri="{FF2B5EF4-FFF2-40B4-BE49-F238E27FC236}">
                <a16:creationId xmlns:a16="http://schemas.microsoft.com/office/drawing/2014/main" id="{5003FAAC-241B-282F-BEB1-F84F73F3FC11}"/>
              </a:ext>
            </a:extLst>
          </p:cNvPr>
          <p:cNvSpPr txBox="1"/>
          <p:nvPr/>
        </p:nvSpPr>
        <p:spPr>
          <a:xfrm>
            <a:off x="660400" y="1330899"/>
            <a:ext cx="5435600" cy="461665"/>
          </a:xfrm>
          <a:prstGeom prst="rect">
            <a:avLst/>
          </a:prstGeom>
          <a:noFill/>
        </p:spPr>
        <p:txBody>
          <a:bodyPr wrap="square">
            <a:spAutoFit/>
          </a:bodyPr>
          <a:lstStyle/>
          <a:p>
            <a:pPr algn="l"/>
            <a:r>
              <a:rPr lang="en" sz="2400" b="1" i="0" u="none" strike="noStrike" dirty="0">
                <a:solidFill>
                  <a:srgbClr val="222222"/>
                </a:solidFill>
                <a:effectLst/>
              </a:rPr>
              <a:t>An ideal solution?</a:t>
            </a:r>
          </a:p>
        </p:txBody>
      </p:sp>
      <p:sp>
        <p:nvSpPr>
          <p:cNvPr id="14" name="文本框 13">
            <a:extLst>
              <a:ext uri="{FF2B5EF4-FFF2-40B4-BE49-F238E27FC236}">
                <a16:creationId xmlns:a16="http://schemas.microsoft.com/office/drawing/2014/main" id="{3A5DCCE7-E31F-B195-66D1-F847A95E6A7B}"/>
              </a:ext>
            </a:extLst>
          </p:cNvPr>
          <p:cNvSpPr txBox="1"/>
          <p:nvPr/>
        </p:nvSpPr>
        <p:spPr>
          <a:xfrm>
            <a:off x="5207576" y="2021733"/>
            <a:ext cx="2866747" cy="369332"/>
          </a:xfrm>
          <a:prstGeom prst="rect">
            <a:avLst/>
          </a:prstGeom>
          <a:noFill/>
        </p:spPr>
        <p:txBody>
          <a:bodyPr wrap="none" rtlCol="0">
            <a:spAutoFit/>
          </a:bodyPr>
          <a:lstStyle/>
          <a:p>
            <a:r>
              <a:rPr kumimoji="1" lang="en-US" altLang="zh-CN" dirty="0"/>
              <a:t>Example: A random program</a:t>
            </a:r>
            <a:endParaRPr kumimoji="1" lang="zh-CN" altLang="en-US" dirty="0"/>
          </a:p>
        </p:txBody>
      </p:sp>
      <p:pic>
        <p:nvPicPr>
          <p:cNvPr id="11" name="图片 10">
            <a:extLst>
              <a:ext uri="{FF2B5EF4-FFF2-40B4-BE49-F238E27FC236}">
                <a16:creationId xmlns:a16="http://schemas.microsoft.com/office/drawing/2014/main" id="{C41EBBDC-AAAD-0AE9-8E85-520D3CCB01CE}"/>
              </a:ext>
            </a:extLst>
          </p:cNvPr>
          <p:cNvPicPr>
            <a:picLocks noChangeAspect="1"/>
          </p:cNvPicPr>
          <p:nvPr/>
        </p:nvPicPr>
        <p:blipFill rotWithShape="1">
          <a:blip r:embed="rId3"/>
          <a:srcRect l="9295" t="14332" b="66428"/>
          <a:stretch/>
        </p:blipFill>
        <p:spPr>
          <a:xfrm>
            <a:off x="658799" y="3191282"/>
            <a:ext cx="3825006" cy="958850"/>
          </a:xfrm>
          <a:prstGeom prst="rect">
            <a:avLst/>
          </a:prstGeom>
          <a:ln w="19050">
            <a:solidFill>
              <a:srgbClr val="FF0000"/>
            </a:solidFill>
          </a:ln>
        </p:spPr>
      </p:pic>
      <p:pic>
        <p:nvPicPr>
          <p:cNvPr id="12" name="图片 11">
            <a:extLst>
              <a:ext uri="{FF2B5EF4-FFF2-40B4-BE49-F238E27FC236}">
                <a16:creationId xmlns:a16="http://schemas.microsoft.com/office/drawing/2014/main" id="{CDF7254F-777A-146E-A2C7-0D3E9EBD67CF}"/>
              </a:ext>
            </a:extLst>
          </p:cNvPr>
          <p:cNvPicPr>
            <a:picLocks noChangeAspect="1"/>
          </p:cNvPicPr>
          <p:nvPr/>
        </p:nvPicPr>
        <p:blipFill>
          <a:blip r:embed="rId4"/>
          <a:stretch>
            <a:fillRect/>
          </a:stretch>
        </p:blipFill>
        <p:spPr>
          <a:xfrm>
            <a:off x="5295900" y="2401801"/>
            <a:ext cx="3848100" cy="2222500"/>
          </a:xfrm>
          <a:prstGeom prst="rect">
            <a:avLst/>
          </a:prstGeom>
        </p:spPr>
      </p:pic>
      <p:sp>
        <p:nvSpPr>
          <p:cNvPr id="5" name="矩形 4">
            <a:extLst>
              <a:ext uri="{FF2B5EF4-FFF2-40B4-BE49-F238E27FC236}">
                <a16:creationId xmlns:a16="http://schemas.microsoft.com/office/drawing/2014/main" id="{4C079E09-B629-8567-18B3-DF8A18ED0E4D}"/>
              </a:ext>
            </a:extLst>
          </p:cNvPr>
          <p:cNvSpPr/>
          <p:nvPr/>
        </p:nvSpPr>
        <p:spPr>
          <a:xfrm>
            <a:off x="5295900" y="3057126"/>
            <a:ext cx="3636818" cy="2251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2A585841-219E-B6C1-1F39-A09AF140A318}"/>
              </a:ext>
            </a:extLst>
          </p:cNvPr>
          <p:cNvSpPr/>
          <p:nvPr/>
        </p:nvSpPr>
        <p:spPr>
          <a:xfrm>
            <a:off x="5295900" y="3568411"/>
            <a:ext cx="3636818" cy="204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a:extLst>
              <a:ext uri="{FF2B5EF4-FFF2-40B4-BE49-F238E27FC236}">
                <a16:creationId xmlns:a16="http://schemas.microsoft.com/office/drawing/2014/main" id="{F3B3AAF8-CD6A-4856-FA58-4D5F4E6A2000}"/>
              </a:ext>
            </a:extLst>
          </p:cNvPr>
          <p:cNvSpPr/>
          <p:nvPr/>
        </p:nvSpPr>
        <p:spPr>
          <a:xfrm>
            <a:off x="5295900" y="4061922"/>
            <a:ext cx="3636818" cy="2251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8" name="直线连接符 17">
            <a:extLst>
              <a:ext uri="{FF2B5EF4-FFF2-40B4-BE49-F238E27FC236}">
                <a16:creationId xmlns:a16="http://schemas.microsoft.com/office/drawing/2014/main" id="{B53ED50B-FE70-6592-592E-0AD22B0A8EC6}"/>
              </a:ext>
            </a:extLst>
          </p:cNvPr>
          <p:cNvCxnSpPr>
            <a:stCxn id="11" idx="3"/>
            <a:endCxn id="5" idx="1"/>
          </p:cNvCxnSpPr>
          <p:nvPr/>
        </p:nvCxnSpPr>
        <p:spPr>
          <a:xfrm flipV="1">
            <a:off x="4483805" y="3169697"/>
            <a:ext cx="812095" cy="5010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B0DDC4E2-984C-7774-A296-39620A5379C2}"/>
              </a:ext>
            </a:extLst>
          </p:cNvPr>
          <p:cNvCxnSpPr>
            <a:cxnSpLocks/>
            <a:stCxn id="11" idx="3"/>
            <a:endCxn id="15" idx="1"/>
          </p:cNvCxnSpPr>
          <p:nvPr/>
        </p:nvCxnSpPr>
        <p:spPr>
          <a:xfrm>
            <a:off x="4483805" y="3670707"/>
            <a:ext cx="8120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6F736DE9-E924-139C-7B54-6E207C9086B7}"/>
              </a:ext>
            </a:extLst>
          </p:cNvPr>
          <p:cNvCxnSpPr>
            <a:cxnSpLocks/>
            <a:stCxn id="11" idx="3"/>
            <a:endCxn id="16" idx="1"/>
          </p:cNvCxnSpPr>
          <p:nvPr/>
        </p:nvCxnSpPr>
        <p:spPr>
          <a:xfrm>
            <a:off x="4483805" y="3670707"/>
            <a:ext cx="812095" cy="5037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灯片编号占位符 5">
            <a:extLst>
              <a:ext uri="{FF2B5EF4-FFF2-40B4-BE49-F238E27FC236}">
                <a16:creationId xmlns:a16="http://schemas.microsoft.com/office/drawing/2014/main" id="{8569E8A4-7B21-F23A-6A35-0F1922AD254A}"/>
              </a:ext>
            </a:extLst>
          </p:cNvPr>
          <p:cNvSpPr>
            <a:spLocks noGrp="1"/>
          </p:cNvSpPr>
          <p:nvPr>
            <p:ph type="sldNum" idx="12"/>
          </p:nvPr>
        </p:nvSpPr>
        <p:spPr/>
        <p:txBody>
          <a:bodyPr/>
          <a:lstStyle/>
          <a:p>
            <a:fld id="{A8BFD892-19CF-40FE-AA39-9B63D021762D}" type="slidenum">
              <a:rPr lang="en-US" altLang="zh-CN" smtClean="0"/>
              <a:t>6</a:t>
            </a:fld>
            <a:endParaRPr lang="zh-CN"/>
          </a:p>
        </p:txBody>
      </p:sp>
      <p:sp>
        <p:nvSpPr>
          <p:cNvPr id="7" name="页脚占位符 6">
            <a:extLst>
              <a:ext uri="{FF2B5EF4-FFF2-40B4-BE49-F238E27FC236}">
                <a16:creationId xmlns:a16="http://schemas.microsoft.com/office/drawing/2014/main" id="{BDA75E50-7099-8A06-464F-F372005E2718}"/>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727985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4BB502-4D00-5B37-7664-A33CF59CB7C5}"/>
              </a:ext>
            </a:extLst>
          </p:cNvPr>
          <p:cNvSpPr>
            <a:spLocks noGrp="1"/>
          </p:cNvSpPr>
          <p:nvPr>
            <p:ph type="ctrTitle"/>
          </p:nvPr>
        </p:nvSpPr>
        <p:spPr/>
        <p:txBody>
          <a:bodyPr/>
          <a:lstStyle/>
          <a:p>
            <a:r>
              <a:rPr lang="en-US" altLang="zh-CN" dirty="0">
                <a:solidFill>
                  <a:srgbClr val="003E00"/>
                </a:solidFill>
              </a:rPr>
              <a:t>Thank you!</a:t>
            </a:r>
            <a:endParaRPr lang="zh-CN" altLang="en-US" dirty="0">
              <a:solidFill>
                <a:srgbClr val="003E00"/>
              </a:solidFill>
            </a:endParaRPr>
          </a:p>
        </p:txBody>
      </p:sp>
      <p:sp>
        <p:nvSpPr>
          <p:cNvPr id="3" name="副标题 2">
            <a:extLst>
              <a:ext uri="{FF2B5EF4-FFF2-40B4-BE49-F238E27FC236}">
                <a16:creationId xmlns:a16="http://schemas.microsoft.com/office/drawing/2014/main" id="{BEDE5EB8-C324-A27C-499B-7D8407E9B36C}"/>
              </a:ext>
            </a:extLst>
          </p:cNvPr>
          <p:cNvSpPr>
            <a:spLocks noGrp="1"/>
          </p:cNvSpPr>
          <p:nvPr>
            <p:ph type="subTitle" idx="1"/>
          </p:nvPr>
        </p:nvSpPr>
        <p:spPr/>
        <p:txBody>
          <a:bodyPr/>
          <a:lstStyle/>
          <a:p>
            <a:r>
              <a:rPr lang="en-US" altLang="zh-CN" dirty="0"/>
              <a:t>AIAA 5031  Introduction to Computing Using Python</a:t>
            </a:r>
            <a:endParaRPr lang="zh-CN" altLang="en-US" dirty="0"/>
          </a:p>
        </p:txBody>
      </p:sp>
      <p:sp>
        <p:nvSpPr>
          <p:cNvPr id="8" name="灯片编号占位符 3">
            <a:extLst>
              <a:ext uri="{FF2B5EF4-FFF2-40B4-BE49-F238E27FC236}">
                <a16:creationId xmlns:a16="http://schemas.microsoft.com/office/drawing/2014/main" id="{A8298D7D-CDAF-716A-5AFA-C828D3C74D4E}"/>
              </a:ext>
            </a:extLst>
          </p:cNvPr>
          <p:cNvSpPr>
            <a:spLocks noGrp="1"/>
          </p:cNvSpPr>
          <p:nvPr>
            <p:ph type="sldNum" sz="quarter" idx="12"/>
          </p:nvPr>
        </p:nvSpPr>
        <p:spPr>
          <a:xfrm>
            <a:off x="9448800" y="6492875"/>
            <a:ext cx="2743200" cy="365125"/>
          </a:xfrm>
        </p:spPr>
        <p:txBody>
          <a:bodyPr/>
          <a:lstStyle/>
          <a:p>
            <a:fld id="{88965981-7945-426D-A8BE-AA5CDE81BF2F}" type="slidenum">
              <a:rPr lang="zh-CN" altLang="en-US" smtClean="0"/>
              <a:t>60</a:t>
            </a:fld>
            <a:endParaRPr lang="zh-CN" altLang="en-US"/>
          </a:p>
        </p:txBody>
      </p:sp>
      <p:sp>
        <p:nvSpPr>
          <p:cNvPr id="5" name="页脚占位符 4">
            <a:extLst>
              <a:ext uri="{FF2B5EF4-FFF2-40B4-BE49-F238E27FC236}">
                <a16:creationId xmlns:a16="http://schemas.microsoft.com/office/drawing/2014/main" id="{817E6394-38A4-9563-B8DB-8B18B43E20CC}"/>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48669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FC2DD-AEDB-A535-C596-6014324B64C7}"/>
              </a:ext>
            </a:extLst>
          </p:cNvPr>
          <p:cNvSpPr>
            <a:spLocks noGrp="1"/>
          </p:cNvSpPr>
          <p:nvPr>
            <p:ph type="title"/>
          </p:nvPr>
        </p:nvSpPr>
        <p:spPr/>
        <p:txBody>
          <a:bodyPr>
            <a:normAutofit/>
          </a:bodyPr>
          <a:lstStyle/>
          <a:p>
            <a:r>
              <a:rPr lang="en-US" sz="4400" b="1" dirty="0">
                <a:solidFill>
                  <a:srgbClr val="008000"/>
                </a:solidFill>
                <a:latin typeface="Calibri"/>
                <a:ea typeface="Calibri"/>
              </a:rPr>
              <a:t>Function</a:t>
            </a:r>
            <a:endParaRPr lang="zh-CN" dirty="0"/>
          </a:p>
        </p:txBody>
      </p:sp>
      <p:sp>
        <p:nvSpPr>
          <p:cNvPr id="4" name="文本框 3">
            <a:extLst>
              <a:ext uri="{FF2B5EF4-FFF2-40B4-BE49-F238E27FC236}">
                <a16:creationId xmlns:a16="http://schemas.microsoft.com/office/drawing/2014/main" id="{5003FAAC-241B-282F-BEB1-F84F73F3FC11}"/>
              </a:ext>
            </a:extLst>
          </p:cNvPr>
          <p:cNvSpPr txBox="1"/>
          <p:nvPr/>
        </p:nvSpPr>
        <p:spPr>
          <a:xfrm>
            <a:off x="660400" y="1330899"/>
            <a:ext cx="10877550" cy="3783793"/>
          </a:xfrm>
          <a:prstGeom prst="rect">
            <a:avLst/>
          </a:prstGeom>
          <a:noFill/>
        </p:spPr>
        <p:txBody>
          <a:bodyPr wrap="square">
            <a:spAutoFit/>
          </a:bodyPr>
          <a:lstStyle/>
          <a:p>
            <a:pPr algn="l"/>
            <a:r>
              <a:rPr lang="en" sz="2400" b="1" i="0" u="none" strike="noStrike" dirty="0">
                <a:solidFill>
                  <a:srgbClr val="222222"/>
                </a:solidFill>
                <a:effectLst/>
              </a:rPr>
              <a:t>Functions </a:t>
            </a:r>
            <a:r>
              <a:rPr lang="en" sz="2400" b="1" dirty="0">
                <a:solidFill>
                  <a:srgbClr val="222222"/>
                </a:solidFill>
              </a:rPr>
              <a:t>improve modularity</a:t>
            </a:r>
            <a:endParaRPr lang="en" sz="2400" b="1" i="0" u="none" strike="noStrike" dirty="0">
              <a:solidFill>
                <a:srgbClr val="222222"/>
              </a:solidFill>
              <a:effectLst/>
            </a:endParaRPr>
          </a:p>
          <a:p>
            <a:pPr marL="342900" indent="-342900">
              <a:lnSpc>
                <a:spcPct val="130000"/>
              </a:lnSpc>
              <a:buFont typeface="Wingdings" charset="2"/>
              <a:buChar char="Ø"/>
            </a:pPr>
            <a:r>
              <a:rPr lang="en" altLang="zh-CN" sz="2400" b="0" i="0" u="none" strike="noStrike" dirty="0">
                <a:solidFill>
                  <a:srgbClr val="202122"/>
                </a:solidFill>
                <a:effectLst/>
                <a:latin typeface="+mj-lt"/>
              </a:rPr>
              <a:t>the degree to which a</a:t>
            </a:r>
            <a:r>
              <a:rPr lang="en" altLang="zh-CN" sz="2400" dirty="0">
                <a:solidFill>
                  <a:srgbClr val="202122"/>
                </a:solidFill>
                <a:latin typeface="+mj-lt"/>
              </a:rPr>
              <a:t> system's components may be separated </a:t>
            </a:r>
            <a:r>
              <a:rPr lang="en" altLang="zh-CN" sz="2400" b="0" i="0" u="none" strike="noStrike" dirty="0">
                <a:solidFill>
                  <a:srgbClr val="202122"/>
                </a:solidFill>
                <a:effectLst/>
                <a:latin typeface="+mj-lt"/>
              </a:rPr>
              <a:t>and recombined</a:t>
            </a:r>
          </a:p>
          <a:p>
            <a:pPr marL="342900" indent="-342900">
              <a:lnSpc>
                <a:spcPct val="130000"/>
              </a:lnSpc>
              <a:buFont typeface="Wingdings" charset="2"/>
              <a:buChar char="Ø"/>
            </a:pPr>
            <a:endParaRPr lang="en" sz="2400" b="0" i="0" u="none" strike="noStrike" dirty="0">
              <a:solidFill>
                <a:srgbClr val="222222"/>
              </a:solidFill>
              <a:effectLst/>
              <a:latin typeface="+mj-lt"/>
            </a:endParaRPr>
          </a:p>
          <a:p>
            <a:pPr>
              <a:lnSpc>
                <a:spcPct val="130000"/>
              </a:lnSpc>
            </a:pPr>
            <a:r>
              <a:rPr lang="en" sz="2400" b="1" dirty="0">
                <a:solidFill>
                  <a:srgbClr val="222222"/>
                </a:solidFill>
              </a:rPr>
              <a:t>Benefits</a:t>
            </a:r>
          </a:p>
          <a:p>
            <a:pPr marL="342900" indent="-342900">
              <a:lnSpc>
                <a:spcPct val="130000"/>
              </a:lnSpc>
              <a:buFont typeface="Wingdings" charset="2"/>
              <a:buChar char="Ø"/>
            </a:pPr>
            <a:r>
              <a:rPr lang="en" altLang="zh-CN" sz="2400" dirty="0">
                <a:solidFill>
                  <a:srgbClr val="222222"/>
                </a:solidFill>
              </a:rPr>
              <a:t>R</a:t>
            </a:r>
            <a:r>
              <a:rPr lang="en" altLang="zh-CN" sz="2400" b="0" i="0" u="none" strike="noStrike" dirty="0">
                <a:solidFill>
                  <a:srgbClr val="222222"/>
                </a:solidFill>
                <a:effectLst/>
              </a:rPr>
              <a:t>eusability </a:t>
            </a:r>
            <a:endParaRPr lang="en" sz="2400" b="0" i="0" u="none" strike="noStrike" dirty="0">
              <a:solidFill>
                <a:srgbClr val="222222"/>
              </a:solidFill>
              <a:effectLst/>
            </a:endParaRPr>
          </a:p>
          <a:p>
            <a:pPr marL="342900" indent="-342900">
              <a:lnSpc>
                <a:spcPct val="130000"/>
              </a:lnSpc>
              <a:buFont typeface="Wingdings" charset="2"/>
              <a:buChar char="Ø"/>
            </a:pPr>
            <a:r>
              <a:rPr lang="en" sz="2400" b="0" i="0" u="none" strike="noStrike" dirty="0">
                <a:solidFill>
                  <a:srgbClr val="222222"/>
                </a:solidFill>
                <a:effectLst/>
              </a:rPr>
              <a:t>Readability</a:t>
            </a:r>
          </a:p>
          <a:p>
            <a:pPr marL="342900" indent="-342900">
              <a:lnSpc>
                <a:spcPct val="130000"/>
              </a:lnSpc>
              <a:buFont typeface="Wingdings" charset="2"/>
              <a:buChar char="Ø"/>
            </a:pPr>
            <a:r>
              <a:rPr lang="en" sz="2400" b="0" i="0" u="none" strike="noStrike" dirty="0">
                <a:solidFill>
                  <a:srgbClr val="222222"/>
                </a:solidFill>
                <a:effectLst/>
              </a:rPr>
              <a:t>Coding Efficiency </a:t>
            </a:r>
          </a:p>
          <a:p>
            <a:pPr marL="342900" indent="-342900">
              <a:lnSpc>
                <a:spcPct val="130000"/>
              </a:lnSpc>
              <a:buFont typeface="Wingdings" charset="2"/>
              <a:buChar char="Ø"/>
            </a:pPr>
            <a:r>
              <a:rPr lang="en" sz="2400" b="0" i="0" u="none" strike="noStrike" dirty="0">
                <a:solidFill>
                  <a:srgbClr val="222222"/>
                </a:solidFill>
                <a:effectLst/>
              </a:rPr>
              <a:t>Reduced errors</a:t>
            </a:r>
            <a:endParaRPr lang="en" sz="2400" dirty="0">
              <a:solidFill>
                <a:srgbClr val="222222"/>
              </a:solidFill>
            </a:endParaRPr>
          </a:p>
        </p:txBody>
      </p:sp>
      <p:sp>
        <p:nvSpPr>
          <p:cNvPr id="5" name="文本框 4">
            <a:extLst>
              <a:ext uri="{FF2B5EF4-FFF2-40B4-BE49-F238E27FC236}">
                <a16:creationId xmlns:a16="http://schemas.microsoft.com/office/drawing/2014/main" id="{BE8F642E-F062-8EC2-9ED3-741045D53A1A}"/>
              </a:ext>
            </a:extLst>
          </p:cNvPr>
          <p:cNvSpPr txBox="1"/>
          <p:nvPr/>
        </p:nvSpPr>
        <p:spPr>
          <a:xfrm>
            <a:off x="7661966" y="2362558"/>
            <a:ext cx="2866747" cy="369332"/>
          </a:xfrm>
          <a:prstGeom prst="rect">
            <a:avLst/>
          </a:prstGeom>
          <a:noFill/>
        </p:spPr>
        <p:txBody>
          <a:bodyPr wrap="none" rtlCol="0">
            <a:spAutoFit/>
          </a:bodyPr>
          <a:lstStyle/>
          <a:p>
            <a:r>
              <a:rPr kumimoji="1" lang="en-US" altLang="zh-CN" dirty="0"/>
              <a:t>Example: A random program</a:t>
            </a:r>
            <a:endParaRPr kumimoji="1" lang="zh-CN" altLang="en-US" dirty="0"/>
          </a:p>
        </p:txBody>
      </p:sp>
      <p:sp>
        <p:nvSpPr>
          <p:cNvPr id="13" name="矩形 12">
            <a:extLst>
              <a:ext uri="{FF2B5EF4-FFF2-40B4-BE49-F238E27FC236}">
                <a16:creationId xmlns:a16="http://schemas.microsoft.com/office/drawing/2014/main" id="{7EFD6E2B-1F67-4D07-AC4C-D6E23E06927A}"/>
              </a:ext>
            </a:extLst>
          </p:cNvPr>
          <p:cNvSpPr/>
          <p:nvPr/>
        </p:nvSpPr>
        <p:spPr>
          <a:xfrm>
            <a:off x="6062147" y="2711237"/>
            <a:ext cx="1092200" cy="654050"/>
          </a:xfrm>
          <a:prstGeom prst="rect">
            <a:avLst/>
          </a:prstGeom>
          <a:solidFill>
            <a:schemeClr val="accent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module1</a:t>
            </a:r>
            <a:endParaRPr kumimoji="1" lang="zh-CN" altLang="en-US" dirty="0"/>
          </a:p>
        </p:txBody>
      </p:sp>
      <p:sp>
        <p:nvSpPr>
          <p:cNvPr id="14" name="矩形 13">
            <a:extLst>
              <a:ext uri="{FF2B5EF4-FFF2-40B4-BE49-F238E27FC236}">
                <a16:creationId xmlns:a16="http://schemas.microsoft.com/office/drawing/2014/main" id="{9C3663E5-C192-0CD0-ED1E-E92555EE223C}"/>
              </a:ext>
            </a:extLst>
          </p:cNvPr>
          <p:cNvSpPr/>
          <p:nvPr/>
        </p:nvSpPr>
        <p:spPr>
          <a:xfrm>
            <a:off x="6062147" y="3603412"/>
            <a:ext cx="1092200" cy="654050"/>
          </a:xfrm>
          <a:prstGeom prst="rect">
            <a:avLst/>
          </a:prstGeom>
          <a:solidFill>
            <a:schemeClr val="accent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module2</a:t>
            </a:r>
            <a:endParaRPr kumimoji="1" lang="zh-CN" altLang="en-US" dirty="0"/>
          </a:p>
        </p:txBody>
      </p:sp>
      <p:sp>
        <p:nvSpPr>
          <p:cNvPr id="15" name="矩形 14">
            <a:extLst>
              <a:ext uri="{FF2B5EF4-FFF2-40B4-BE49-F238E27FC236}">
                <a16:creationId xmlns:a16="http://schemas.microsoft.com/office/drawing/2014/main" id="{2682B58B-996F-59CB-B2DC-A946460C5B3F}"/>
              </a:ext>
            </a:extLst>
          </p:cNvPr>
          <p:cNvSpPr/>
          <p:nvPr/>
        </p:nvSpPr>
        <p:spPr>
          <a:xfrm>
            <a:off x="6062147" y="4495587"/>
            <a:ext cx="1092200" cy="654050"/>
          </a:xfrm>
          <a:prstGeom prst="rect">
            <a:avLst/>
          </a:prstGeom>
          <a:solidFill>
            <a:schemeClr val="accent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module1</a:t>
            </a:r>
            <a:endParaRPr kumimoji="1" lang="zh-CN" altLang="en-US" dirty="0"/>
          </a:p>
        </p:txBody>
      </p:sp>
      <p:sp>
        <p:nvSpPr>
          <p:cNvPr id="16" name="矩形 15">
            <a:extLst>
              <a:ext uri="{FF2B5EF4-FFF2-40B4-BE49-F238E27FC236}">
                <a16:creationId xmlns:a16="http://schemas.microsoft.com/office/drawing/2014/main" id="{38559A64-611E-B6B0-3306-00B2D1839588}"/>
              </a:ext>
            </a:extLst>
          </p:cNvPr>
          <p:cNvSpPr/>
          <p:nvPr/>
        </p:nvSpPr>
        <p:spPr>
          <a:xfrm>
            <a:off x="6062147" y="5391698"/>
            <a:ext cx="1092200" cy="654050"/>
          </a:xfrm>
          <a:prstGeom prst="rect">
            <a:avLst/>
          </a:prstGeom>
          <a:solidFill>
            <a:schemeClr val="accent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module3</a:t>
            </a:r>
            <a:endParaRPr kumimoji="1" lang="zh-CN" altLang="en-US" dirty="0"/>
          </a:p>
        </p:txBody>
      </p:sp>
      <p:cxnSp>
        <p:nvCxnSpPr>
          <p:cNvPr id="18" name="直线箭头连接符 17">
            <a:extLst>
              <a:ext uri="{FF2B5EF4-FFF2-40B4-BE49-F238E27FC236}">
                <a16:creationId xmlns:a16="http://schemas.microsoft.com/office/drawing/2014/main" id="{9D9C00BF-2520-49C5-8A13-59E9200C03CB}"/>
              </a:ext>
            </a:extLst>
          </p:cNvPr>
          <p:cNvCxnSpPr>
            <a:stCxn id="13" idx="2"/>
            <a:endCxn id="14" idx="0"/>
          </p:cNvCxnSpPr>
          <p:nvPr/>
        </p:nvCxnSpPr>
        <p:spPr>
          <a:xfrm>
            <a:off x="6608247" y="3365287"/>
            <a:ext cx="0"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id="{82EADE72-8C61-4240-AE4F-330E57153F95}"/>
              </a:ext>
            </a:extLst>
          </p:cNvPr>
          <p:cNvCxnSpPr>
            <a:stCxn id="14" idx="2"/>
            <a:endCxn id="15" idx="0"/>
          </p:cNvCxnSpPr>
          <p:nvPr/>
        </p:nvCxnSpPr>
        <p:spPr>
          <a:xfrm>
            <a:off x="6608247" y="4257462"/>
            <a:ext cx="0"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32EDE209-EF5B-23C3-0AE9-B2525DBB1893}"/>
              </a:ext>
            </a:extLst>
          </p:cNvPr>
          <p:cNvCxnSpPr>
            <a:stCxn id="15" idx="2"/>
            <a:endCxn id="16" idx="0"/>
          </p:cNvCxnSpPr>
          <p:nvPr/>
        </p:nvCxnSpPr>
        <p:spPr>
          <a:xfrm>
            <a:off x="6608247" y="5149637"/>
            <a:ext cx="0" cy="242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9E5F90ED-B2F4-E303-13C2-C8CFA23B2856}"/>
              </a:ext>
            </a:extLst>
          </p:cNvPr>
          <p:cNvSpPr/>
          <p:nvPr/>
        </p:nvSpPr>
        <p:spPr>
          <a:xfrm>
            <a:off x="4165598" y="2494561"/>
            <a:ext cx="1726336" cy="1130300"/>
          </a:xfrm>
          <a:prstGeom prst="rect">
            <a:avLst/>
          </a:prstGeom>
          <a:solidFill>
            <a:schemeClr val="accent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5" name="文本框 24">
            <a:extLst>
              <a:ext uri="{FF2B5EF4-FFF2-40B4-BE49-F238E27FC236}">
                <a16:creationId xmlns:a16="http://schemas.microsoft.com/office/drawing/2014/main" id="{8533B2AA-4378-B152-55CC-626F47EE9666}"/>
              </a:ext>
            </a:extLst>
          </p:cNvPr>
          <p:cNvSpPr txBox="1"/>
          <p:nvPr/>
        </p:nvSpPr>
        <p:spPr>
          <a:xfrm>
            <a:off x="4164732" y="2486136"/>
            <a:ext cx="1727202" cy="584775"/>
          </a:xfrm>
          <a:prstGeom prst="rect">
            <a:avLst/>
          </a:prstGeom>
          <a:noFill/>
        </p:spPr>
        <p:txBody>
          <a:bodyPr wrap="square" rtlCol="0">
            <a:spAutoFit/>
          </a:bodyPr>
          <a:lstStyle/>
          <a:p>
            <a:r>
              <a:rPr kumimoji="1" lang="en-US" altLang="zh-CN" sz="1600" dirty="0"/>
              <a:t>Module1</a:t>
            </a:r>
          </a:p>
          <a:p>
            <a:r>
              <a:rPr kumimoji="1" lang="en-US" altLang="zh-CN" sz="1600" dirty="0"/>
              <a:t>Input xx, output xx</a:t>
            </a:r>
            <a:endParaRPr kumimoji="1" lang="zh-CN" altLang="en-US" sz="1600" dirty="0"/>
          </a:p>
        </p:txBody>
      </p:sp>
      <p:sp>
        <p:nvSpPr>
          <p:cNvPr id="26" name="文本框 25">
            <a:extLst>
              <a:ext uri="{FF2B5EF4-FFF2-40B4-BE49-F238E27FC236}">
                <a16:creationId xmlns:a16="http://schemas.microsoft.com/office/drawing/2014/main" id="{8F7B489E-7E1F-C689-A397-1D120E15E331}"/>
              </a:ext>
            </a:extLst>
          </p:cNvPr>
          <p:cNvSpPr txBox="1"/>
          <p:nvPr/>
        </p:nvSpPr>
        <p:spPr>
          <a:xfrm>
            <a:off x="4164733" y="2869686"/>
            <a:ext cx="755651" cy="646331"/>
          </a:xfrm>
          <a:prstGeom prst="rect">
            <a:avLst/>
          </a:prstGeom>
          <a:noFill/>
        </p:spPr>
        <p:txBody>
          <a:bodyPr wrap="square" rtlCol="0">
            <a:spAutoFit/>
          </a:bodyPr>
          <a:lstStyle/>
          <a:p>
            <a:r>
              <a:rPr kumimoji="1" lang="en-US" altLang="zh-CN" dirty="0"/>
              <a:t>____</a:t>
            </a:r>
          </a:p>
          <a:p>
            <a:r>
              <a:rPr kumimoji="1" lang="en-US" altLang="zh-CN" dirty="0"/>
              <a:t>____</a:t>
            </a:r>
            <a:endParaRPr kumimoji="1" lang="zh-CN" altLang="en-US" dirty="0"/>
          </a:p>
        </p:txBody>
      </p:sp>
      <p:sp>
        <p:nvSpPr>
          <p:cNvPr id="27" name="文本框 26">
            <a:extLst>
              <a:ext uri="{FF2B5EF4-FFF2-40B4-BE49-F238E27FC236}">
                <a16:creationId xmlns:a16="http://schemas.microsoft.com/office/drawing/2014/main" id="{E9AF140D-3078-E96E-2AF8-EFBD8F0A9243}"/>
              </a:ext>
            </a:extLst>
          </p:cNvPr>
          <p:cNvSpPr txBox="1"/>
          <p:nvPr/>
        </p:nvSpPr>
        <p:spPr>
          <a:xfrm>
            <a:off x="4920384" y="2865543"/>
            <a:ext cx="755651" cy="646331"/>
          </a:xfrm>
          <a:prstGeom prst="rect">
            <a:avLst/>
          </a:prstGeom>
          <a:noFill/>
        </p:spPr>
        <p:txBody>
          <a:bodyPr wrap="square" rtlCol="0">
            <a:spAutoFit/>
          </a:bodyPr>
          <a:lstStyle/>
          <a:p>
            <a:r>
              <a:rPr kumimoji="1" lang="en-US" altLang="zh-CN" dirty="0"/>
              <a:t>____</a:t>
            </a:r>
          </a:p>
          <a:p>
            <a:r>
              <a:rPr kumimoji="1" lang="en-US" altLang="zh-CN" dirty="0"/>
              <a:t>____</a:t>
            </a:r>
            <a:endParaRPr kumimoji="1" lang="zh-CN" altLang="en-US" dirty="0"/>
          </a:p>
        </p:txBody>
      </p:sp>
      <p:sp>
        <p:nvSpPr>
          <p:cNvPr id="36" name="矩形 35">
            <a:extLst>
              <a:ext uri="{FF2B5EF4-FFF2-40B4-BE49-F238E27FC236}">
                <a16:creationId xmlns:a16="http://schemas.microsoft.com/office/drawing/2014/main" id="{3A0E081E-3070-8061-DBAF-87E8A9D7496E}"/>
              </a:ext>
            </a:extLst>
          </p:cNvPr>
          <p:cNvSpPr/>
          <p:nvPr/>
        </p:nvSpPr>
        <p:spPr>
          <a:xfrm>
            <a:off x="4165598" y="3763516"/>
            <a:ext cx="1726336" cy="1130300"/>
          </a:xfrm>
          <a:prstGeom prst="rect">
            <a:avLst/>
          </a:prstGeom>
          <a:solidFill>
            <a:schemeClr val="accent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7" name="文本框 36">
            <a:extLst>
              <a:ext uri="{FF2B5EF4-FFF2-40B4-BE49-F238E27FC236}">
                <a16:creationId xmlns:a16="http://schemas.microsoft.com/office/drawing/2014/main" id="{4A0816F6-6EEE-EE4D-CC3F-51F482182831}"/>
              </a:ext>
            </a:extLst>
          </p:cNvPr>
          <p:cNvSpPr txBox="1"/>
          <p:nvPr/>
        </p:nvSpPr>
        <p:spPr>
          <a:xfrm>
            <a:off x="4164732" y="3755091"/>
            <a:ext cx="1727202" cy="584775"/>
          </a:xfrm>
          <a:prstGeom prst="rect">
            <a:avLst/>
          </a:prstGeom>
          <a:noFill/>
        </p:spPr>
        <p:txBody>
          <a:bodyPr wrap="square" rtlCol="0">
            <a:spAutoFit/>
          </a:bodyPr>
          <a:lstStyle/>
          <a:p>
            <a:r>
              <a:rPr kumimoji="1" lang="en-US" altLang="zh-CN" sz="1600" dirty="0"/>
              <a:t>Module2</a:t>
            </a:r>
          </a:p>
          <a:p>
            <a:r>
              <a:rPr kumimoji="1" lang="en-US" altLang="zh-CN" sz="1600" dirty="0"/>
              <a:t>Input xx, output xx</a:t>
            </a:r>
            <a:endParaRPr kumimoji="1" lang="zh-CN" altLang="en-US" sz="1600" dirty="0"/>
          </a:p>
        </p:txBody>
      </p:sp>
      <p:sp>
        <p:nvSpPr>
          <p:cNvPr id="38" name="文本框 37">
            <a:extLst>
              <a:ext uri="{FF2B5EF4-FFF2-40B4-BE49-F238E27FC236}">
                <a16:creationId xmlns:a16="http://schemas.microsoft.com/office/drawing/2014/main" id="{91C9A6E0-3257-9327-F01D-9E41FF6BD6D8}"/>
              </a:ext>
            </a:extLst>
          </p:cNvPr>
          <p:cNvSpPr txBox="1"/>
          <p:nvPr/>
        </p:nvSpPr>
        <p:spPr>
          <a:xfrm>
            <a:off x="4164733" y="4138641"/>
            <a:ext cx="755651" cy="646331"/>
          </a:xfrm>
          <a:prstGeom prst="rect">
            <a:avLst/>
          </a:prstGeom>
          <a:noFill/>
        </p:spPr>
        <p:txBody>
          <a:bodyPr wrap="square" rtlCol="0">
            <a:spAutoFit/>
          </a:bodyPr>
          <a:lstStyle/>
          <a:p>
            <a:r>
              <a:rPr kumimoji="1" lang="en-US" altLang="zh-CN" dirty="0"/>
              <a:t>____</a:t>
            </a:r>
          </a:p>
          <a:p>
            <a:r>
              <a:rPr kumimoji="1" lang="en-US" altLang="zh-CN" dirty="0"/>
              <a:t>____</a:t>
            </a:r>
            <a:endParaRPr kumimoji="1" lang="zh-CN" altLang="en-US" dirty="0"/>
          </a:p>
        </p:txBody>
      </p:sp>
      <p:sp>
        <p:nvSpPr>
          <p:cNvPr id="39" name="文本框 38">
            <a:extLst>
              <a:ext uri="{FF2B5EF4-FFF2-40B4-BE49-F238E27FC236}">
                <a16:creationId xmlns:a16="http://schemas.microsoft.com/office/drawing/2014/main" id="{08071321-BADC-98E2-7950-96F618A3E1B0}"/>
              </a:ext>
            </a:extLst>
          </p:cNvPr>
          <p:cNvSpPr txBox="1"/>
          <p:nvPr/>
        </p:nvSpPr>
        <p:spPr>
          <a:xfrm>
            <a:off x="4920384" y="4134498"/>
            <a:ext cx="755651" cy="646331"/>
          </a:xfrm>
          <a:prstGeom prst="rect">
            <a:avLst/>
          </a:prstGeom>
          <a:noFill/>
        </p:spPr>
        <p:txBody>
          <a:bodyPr wrap="square" rtlCol="0">
            <a:spAutoFit/>
          </a:bodyPr>
          <a:lstStyle/>
          <a:p>
            <a:r>
              <a:rPr kumimoji="1" lang="en-US" altLang="zh-CN" dirty="0"/>
              <a:t>____</a:t>
            </a:r>
          </a:p>
          <a:p>
            <a:r>
              <a:rPr kumimoji="1" lang="en-US" altLang="zh-CN" dirty="0"/>
              <a:t>____</a:t>
            </a:r>
            <a:endParaRPr kumimoji="1" lang="zh-CN" altLang="en-US" dirty="0"/>
          </a:p>
        </p:txBody>
      </p:sp>
      <p:sp>
        <p:nvSpPr>
          <p:cNvPr id="40" name="矩形 39">
            <a:extLst>
              <a:ext uri="{FF2B5EF4-FFF2-40B4-BE49-F238E27FC236}">
                <a16:creationId xmlns:a16="http://schemas.microsoft.com/office/drawing/2014/main" id="{13A9F7B5-B4DC-F3FF-D64F-8A056770E3EF}"/>
              </a:ext>
            </a:extLst>
          </p:cNvPr>
          <p:cNvSpPr/>
          <p:nvPr/>
        </p:nvSpPr>
        <p:spPr>
          <a:xfrm>
            <a:off x="4165598" y="5028435"/>
            <a:ext cx="1726336" cy="1130300"/>
          </a:xfrm>
          <a:prstGeom prst="rect">
            <a:avLst/>
          </a:prstGeom>
          <a:solidFill>
            <a:schemeClr val="accent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1" name="文本框 40">
            <a:extLst>
              <a:ext uri="{FF2B5EF4-FFF2-40B4-BE49-F238E27FC236}">
                <a16:creationId xmlns:a16="http://schemas.microsoft.com/office/drawing/2014/main" id="{C933CB36-2208-65D9-AF2A-7BF9E00546CA}"/>
              </a:ext>
            </a:extLst>
          </p:cNvPr>
          <p:cNvSpPr txBox="1"/>
          <p:nvPr/>
        </p:nvSpPr>
        <p:spPr>
          <a:xfrm>
            <a:off x="4164732" y="5020010"/>
            <a:ext cx="1727202" cy="584775"/>
          </a:xfrm>
          <a:prstGeom prst="rect">
            <a:avLst/>
          </a:prstGeom>
          <a:noFill/>
        </p:spPr>
        <p:txBody>
          <a:bodyPr wrap="square" rtlCol="0">
            <a:spAutoFit/>
          </a:bodyPr>
          <a:lstStyle/>
          <a:p>
            <a:r>
              <a:rPr kumimoji="1" lang="en-US" altLang="zh-CN" sz="1600" dirty="0"/>
              <a:t>Module3</a:t>
            </a:r>
          </a:p>
          <a:p>
            <a:r>
              <a:rPr kumimoji="1" lang="en-US" altLang="zh-CN" sz="1600" dirty="0"/>
              <a:t>Input xx, output xx</a:t>
            </a:r>
            <a:endParaRPr kumimoji="1" lang="zh-CN" altLang="en-US" sz="1600" dirty="0"/>
          </a:p>
        </p:txBody>
      </p:sp>
      <p:sp>
        <p:nvSpPr>
          <p:cNvPr id="42" name="文本框 41">
            <a:extLst>
              <a:ext uri="{FF2B5EF4-FFF2-40B4-BE49-F238E27FC236}">
                <a16:creationId xmlns:a16="http://schemas.microsoft.com/office/drawing/2014/main" id="{EED3B111-13B2-AA44-0C84-EB0810F4A4BC}"/>
              </a:ext>
            </a:extLst>
          </p:cNvPr>
          <p:cNvSpPr txBox="1"/>
          <p:nvPr/>
        </p:nvSpPr>
        <p:spPr>
          <a:xfrm>
            <a:off x="4164733" y="5403560"/>
            <a:ext cx="755651" cy="646331"/>
          </a:xfrm>
          <a:prstGeom prst="rect">
            <a:avLst/>
          </a:prstGeom>
          <a:noFill/>
        </p:spPr>
        <p:txBody>
          <a:bodyPr wrap="square" rtlCol="0">
            <a:spAutoFit/>
          </a:bodyPr>
          <a:lstStyle/>
          <a:p>
            <a:r>
              <a:rPr kumimoji="1" lang="en-US" altLang="zh-CN" dirty="0"/>
              <a:t>____</a:t>
            </a:r>
          </a:p>
          <a:p>
            <a:r>
              <a:rPr kumimoji="1" lang="en-US" altLang="zh-CN" dirty="0"/>
              <a:t>____</a:t>
            </a:r>
            <a:endParaRPr kumimoji="1" lang="zh-CN" altLang="en-US" dirty="0"/>
          </a:p>
        </p:txBody>
      </p:sp>
      <p:sp>
        <p:nvSpPr>
          <p:cNvPr id="43" name="文本框 42">
            <a:extLst>
              <a:ext uri="{FF2B5EF4-FFF2-40B4-BE49-F238E27FC236}">
                <a16:creationId xmlns:a16="http://schemas.microsoft.com/office/drawing/2014/main" id="{5966B907-D857-17E2-CA8F-D4BD5751C757}"/>
              </a:ext>
            </a:extLst>
          </p:cNvPr>
          <p:cNvSpPr txBox="1"/>
          <p:nvPr/>
        </p:nvSpPr>
        <p:spPr>
          <a:xfrm>
            <a:off x="4920384" y="5399417"/>
            <a:ext cx="755651" cy="646331"/>
          </a:xfrm>
          <a:prstGeom prst="rect">
            <a:avLst/>
          </a:prstGeom>
          <a:noFill/>
        </p:spPr>
        <p:txBody>
          <a:bodyPr wrap="square" rtlCol="0">
            <a:spAutoFit/>
          </a:bodyPr>
          <a:lstStyle/>
          <a:p>
            <a:r>
              <a:rPr kumimoji="1" lang="en-US" altLang="zh-CN" dirty="0"/>
              <a:t>____</a:t>
            </a:r>
          </a:p>
          <a:p>
            <a:r>
              <a:rPr kumimoji="1" lang="en-US" altLang="zh-CN" dirty="0"/>
              <a:t>____</a:t>
            </a:r>
            <a:endParaRPr kumimoji="1" lang="zh-CN" altLang="en-US" dirty="0"/>
          </a:p>
        </p:txBody>
      </p:sp>
      <p:sp>
        <p:nvSpPr>
          <p:cNvPr id="44" name="圆角矩形 43">
            <a:extLst>
              <a:ext uri="{FF2B5EF4-FFF2-40B4-BE49-F238E27FC236}">
                <a16:creationId xmlns:a16="http://schemas.microsoft.com/office/drawing/2014/main" id="{18766FA4-E2DD-16D1-3286-DDD84333D5F0}"/>
              </a:ext>
            </a:extLst>
          </p:cNvPr>
          <p:cNvSpPr/>
          <p:nvPr/>
        </p:nvSpPr>
        <p:spPr>
          <a:xfrm>
            <a:off x="4038600" y="2427841"/>
            <a:ext cx="3289300" cy="3877709"/>
          </a:xfrm>
          <a:prstGeom prst="roundRect">
            <a:avLst>
              <a:gd name="adj" fmla="val 5535"/>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灯片编号占位符 5">
            <a:extLst>
              <a:ext uri="{FF2B5EF4-FFF2-40B4-BE49-F238E27FC236}">
                <a16:creationId xmlns:a16="http://schemas.microsoft.com/office/drawing/2014/main" id="{F2B51D12-63BA-7656-5CAC-20BFCB9AA551}"/>
              </a:ext>
            </a:extLst>
          </p:cNvPr>
          <p:cNvSpPr>
            <a:spLocks noGrp="1"/>
          </p:cNvSpPr>
          <p:nvPr>
            <p:ph type="sldNum" idx="12"/>
          </p:nvPr>
        </p:nvSpPr>
        <p:spPr/>
        <p:txBody>
          <a:bodyPr/>
          <a:lstStyle/>
          <a:p>
            <a:fld id="{A8BFD892-19CF-40FE-AA39-9B63D021762D}" type="slidenum">
              <a:rPr lang="en-US" altLang="zh-CN" smtClean="0"/>
              <a:t>7</a:t>
            </a:fld>
            <a:endParaRPr lang="zh-CN"/>
          </a:p>
        </p:txBody>
      </p:sp>
      <p:grpSp>
        <p:nvGrpSpPr>
          <p:cNvPr id="9" name="组合 8">
            <a:extLst>
              <a:ext uri="{FF2B5EF4-FFF2-40B4-BE49-F238E27FC236}">
                <a16:creationId xmlns:a16="http://schemas.microsoft.com/office/drawing/2014/main" id="{AE9AF661-BC86-6E58-84D9-3D1362399B66}"/>
              </a:ext>
            </a:extLst>
          </p:cNvPr>
          <p:cNvGrpSpPr/>
          <p:nvPr/>
        </p:nvGrpSpPr>
        <p:grpSpPr>
          <a:xfrm>
            <a:off x="7634840" y="2774950"/>
            <a:ext cx="3289300" cy="3530600"/>
            <a:chOff x="7634840" y="2774950"/>
            <a:chExt cx="3289300" cy="3530600"/>
          </a:xfrm>
        </p:grpSpPr>
        <p:pic>
          <p:nvPicPr>
            <p:cNvPr id="12" name="图片 11">
              <a:extLst>
                <a:ext uri="{FF2B5EF4-FFF2-40B4-BE49-F238E27FC236}">
                  <a16:creationId xmlns:a16="http://schemas.microsoft.com/office/drawing/2014/main" id="{309BB771-3C30-D17E-6ABB-7D570F5EC1AA}"/>
                </a:ext>
              </a:extLst>
            </p:cNvPr>
            <p:cNvPicPr>
              <a:picLocks noChangeAspect="1"/>
            </p:cNvPicPr>
            <p:nvPr/>
          </p:nvPicPr>
          <p:blipFill>
            <a:blip r:embed="rId3"/>
            <a:stretch>
              <a:fillRect/>
            </a:stretch>
          </p:blipFill>
          <p:spPr>
            <a:xfrm>
              <a:off x="7634840" y="2774950"/>
              <a:ext cx="3289300" cy="3530600"/>
            </a:xfrm>
            <a:prstGeom prst="rect">
              <a:avLst/>
            </a:prstGeom>
          </p:spPr>
        </p:pic>
        <p:sp>
          <p:nvSpPr>
            <p:cNvPr id="3" name="矩形 2">
              <a:extLst>
                <a:ext uri="{FF2B5EF4-FFF2-40B4-BE49-F238E27FC236}">
                  <a16:creationId xmlns:a16="http://schemas.microsoft.com/office/drawing/2014/main" id="{429F9AE3-45E3-5C3F-138A-88B7CDFDA8F5}"/>
                </a:ext>
              </a:extLst>
            </p:cNvPr>
            <p:cNvSpPr/>
            <p:nvPr/>
          </p:nvSpPr>
          <p:spPr>
            <a:xfrm>
              <a:off x="10149175" y="3603412"/>
              <a:ext cx="61625" cy="160104"/>
            </a:xfrm>
            <a:prstGeom prst="rect">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9323A3AE-BAB1-6941-C470-61E8DE854F9A}"/>
                </a:ext>
              </a:extLst>
            </p:cNvPr>
            <p:cNvSpPr/>
            <p:nvPr/>
          </p:nvSpPr>
          <p:spPr>
            <a:xfrm>
              <a:off x="10149175" y="3285912"/>
              <a:ext cx="61625" cy="160104"/>
            </a:xfrm>
            <a:prstGeom prst="rect">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0" name="页脚占位符 9">
            <a:extLst>
              <a:ext uri="{FF2B5EF4-FFF2-40B4-BE49-F238E27FC236}">
                <a16:creationId xmlns:a16="http://schemas.microsoft.com/office/drawing/2014/main" id="{00173C9F-78AD-1B60-56A1-3148E605FA13}"/>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78560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5EAECD62-0E12-94C5-1E20-2D692098D567}"/>
              </a:ext>
            </a:extLst>
          </p:cNvPr>
          <p:cNvPicPr>
            <a:picLocks noChangeAspect="1"/>
          </p:cNvPicPr>
          <p:nvPr/>
        </p:nvPicPr>
        <p:blipFill rotWithShape="1">
          <a:blip r:embed="rId2"/>
          <a:srcRect r="16490"/>
          <a:stretch/>
        </p:blipFill>
        <p:spPr>
          <a:xfrm>
            <a:off x="660398" y="1619041"/>
            <a:ext cx="10838873" cy="2387937"/>
          </a:xfrm>
          <a:prstGeom prst="rect">
            <a:avLst/>
          </a:prstGeom>
        </p:spPr>
      </p:pic>
      <p:sp>
        <p:nvSpPr>
          <p:cNvPr id="5" name="标题 4">
            <a:extLst>
              <a:ext uri="{FF2B5EF4-FFF2-40B4-BE49-F238E27FC236}">
                <a16:creationId xmlns:a16="http://schemas.microsoft.com/office/drawing/2014/main" id="{C550120F-1D1B-15BD-32AD-6D1FA21C10E5}"/>
              </a:ext>
            </a:extLst>
          </p:cNvPr>
          <p:cNvSpPr>
            <a:spLocks noGrp="1"/>
          </p:cNvSpPr>
          <p:nvPr>
            <p:ph type="title"/>
          </p:nvPr>
        </p:nvSpPr>
        <p:spPr/>
        <p:txBody>
          <a:bodyPr>
            <a:normAutofit/>
          </a:bodyPr>
          <a:lstStyle/>
          <a:p>
            <a:r>
              <a:rPr lang="en-US" sz="4400" b="1">
                <a:solidFill>
                  <a:srgbClr val="008000"/>
                </a:solidFill>
                <a:latin typeface="Calibri"/>
                <a:ea typeface="Calibri"/>
              </a:rPr>
              <a:t>Components of a Function</a:t>
            </a:r>
            <a:endParaRPr lang="zh-CN"/>
          </a:p>
        </p:txBody>
      </p:sp>
      <p:sp>
        <p:nvSpPr>
          <p:cNvPr id="7" name="右大括号 6">
            <a:extLst>
              <a:ext uri="{FF2B5EF4-FFF2-40B4-BE49-F238E27FC236}">
                <a16:creationId xmlns:a16="http://schemas.microsoft.com/office/drawing/2014/main" id="{B0C2833C-3D8E-3583-6D90-68E67188A0EF}"/>
              </a:ext>
            </a:extLst>
          </p:cNvPr>
          <p:cNvSpPr/>
          <p:nvPr/>
        </p:nvSpPr>
        <p:spPr>
          <a:xfrm>
            <a:off x="8796289" y="2144679"/>
            <a:ext cx="554182" cy="1667905"/>
          </a:xfrm>
          <a:prstGeom prst="rightBrace">
            <a:avLst/>
          </a:prstGeom>
          <a:ln w="25400">
            <a:solidFill>
              <a:srgbClr val="FF0000"/>
            </a:solidFill>
            <a:prstDash val="solid"/>
            <a:miter/>
          </a:ln>
        </p:spPr>
        <p:txBody>
          <a:bodyPr anchor="ctr"/>
          <a:lstStyle/>
          <a:p>
            <a:pPr algn="ctr"/>
            <a:endParaRPr lang="zh-CN">
              <a:solidFill>
                <a:schemeClr val="tx1"/>
              </a:solidFill>
            </a:endParaRPr>
          </a:p>
        </p:txBody>
      </p:sp>
      <p:sp>
        <p:nvSpPr>
          <p:cNvPr id="8" name="文本框 7">
            <a:extLst>
              <a:ext uri="{FF2B5EF4-FFF2-40B4-BE49-F238E27FC236}">
                <a16:creationId xmlns:a16="http://schemas.microsoft.com/office/drawing/2014/main" id="{CF3FF945-4676-3480-9DEA-2A52BC24F2AB}"/>
              </a:ext>
            </a:extLst>
          </p:cNvPr>
          <p:cNvSpPr txBox="1"/>
          <p:nvPr/>
        </p:nvSpPr>
        <p:spPr>
          <a:xfrm>
            <a:off x="9367656" y="2762141"/>
            <a:ext cx="1531188" cy="646331"/>
          </a:xfrm>
          <a:prstGeom prst="rect">
            <a:avLst/>
          </a:prstGeom>
          <a:noFill/>
        </p:spPr>
        <p:txBody>
          <a:bodyPr wrap="none">
            <a:spAutoFit/>
          </a:bodyPr>
          <a:lstStyle/>
          <a:p>
            <a:r>
              <a:rPr lang="en-US" dirty="0">
                <a:solidFill>
                  <a:srgbClr val="FF0000"/>
                </a:solidFill>
              </a:rPr>
              <a:t>Function Body</a:t>
            </a:r>
          </a:p>
          <a:p>
            <a:r>
              <a:rPr lang="en-US" dirty="0">
                <a:solidFill>
                  <a:srgbClr val="FF0000"/>
                </a:solidFill>
              </a:rPr>
              <a:t>(indented)</a:t>
            </a:r>
            <a:endParaRPr lang="zh-CN" dirty="0">
              <a:solidFill>
                <a:srgbClr val="FF0000"/>
              </a:solidFill>
            </a:endParaRPr>
          </a:p>
        </p:txBody>
      </p:sp>
      <p:sp>
        <p:nvSpPr>
          <p:cNvPr id="10" name="文本框 9">
            <a:extLst>
              <a:ext uri="{FF2B5EF4-FFF2-40B4-BE49-F238E27FC236}">
                <a16:creationId xmlns:a16="http://schemas.microsoft.com/office/drawing/2014/main" id="{58431B48-374A-9213-EFE7-5B13BAA76B5D}"/>
              </a:ext>
            </a:extLst>
          </p:cNvPr>
          <p:cNvSpPr txBox="1"/>
          <p:nvPr/>
        </p:nvSpPr>
        <p:spPr>
          <a:xfrm>
            <a:off x="4710326" y="3665489"/>
            <a:ext cx="2366482" cy="369332"/>
          </a:xfrm>
          <a:prstGeom prst="rect">
            <a:avLst/>
          </a:prstGeom>
          <a:noFill/>
        </p:spPr>
        <p:txBody>
          <a:bodyPr wrap="none">
            <a:spAutoFit/>
          </a:bodyPr>
          <a:lstStyle/>
          <a:p>
            <a:r>
              <a:rPr lang="en-US">
                <a:solidFill>
                  <a:srgbClr val="FF0000"/>
                </a:solidFill>
              </a:rPr>
              <a:t>Return Value (optional)</a:t>
            </a:r>
            <a:endParaRPr lang="zh-CN">
              <a:solidFill>
                <a:srgbClr val="FF0000"/>
              </a:solidFill>
            </a:endParaRPr>
          </a:p>
        </p:txBody>
      </p:sp>
      <p:sp>
        <p:nvSpPr>
          <p:cNvPr id="13" name="矩形 12">
            <a:extLst>
              <a:ext uri="{FF2B5EF4-FFF2-40B4-BE49-F238E27FC236}">
                <a16:creationId xmlns:a16="http://schemas.microsoft.com/office/drawing/2014/main" id="{2AD24E86-B96C-54F3-3B85-E7163B92CAE1}"/>
              </a:ext>
            </a:extLst>
          </p:cNvPr>
          <p:cNvSpPr/>
          <p:nvPr/>
        </p:nvSpPr>
        <p:spPr>
          <a:xfrm>
            <a:off x="2705321" y="3566863"/>
            <a:ext cx="2005006" cy="369332"/>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14" name="矩形 13">
            <a:extLst>
              <a:ext uri="{FF2B5EF4-FFF2-40B4-BE49-F238E27FC236}">
                <a16:creationId xmlns:a16="http://schemas.microsoft.com/office/drawing/2014/main" id="{0E3E98E0-E4D1-0528-B1E9-4B2B2D0CAA2E}"/>
              </a:ext>
            </a:extLst>
          </p:cNvPr>
          <p:cNvSpPr/>
          <p:nvPr/>
        </p:nvSpPr>
        <p:spPr>
          <a:xfrm>
            <a:off x="3470404" y="1638360"/>
            <a:ext cx="1877774" cy="369332"/>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15" name="文本框 14">
            <a:extLst>
              <a:ext uri="{FF2B5EF4-FFF2-40B4-BE49-F238E27FC236}">
                <a16:creationId xmlns:a16="http://schemas.microsoft.com/office/drawing/2014/main" id="{EDFD7F7E-647A-E59C-1C55-118F24E35765}"/>
              </a:ext>
            </a:extLst>
          </p:cNvPr>
          <p:cNvSpPr txBox="1"/>
          <p:nvPr/>
        </p:nvSpPr>
        <p:spPr>
          <a:xfrm>
            <a:off x="3934691" y="1245649"/>
            <a:ext cx="2222916" cy="369332"/>
          </a:xfrm>
          <a:prstGeom prst="rect">
            <a:avLst/>
          </a:prstGeom>
          <a:noFill/>
        </p:spPr>
        <p:txBody>
          <a:bodyPr wrap="none">
            <a:spAutoFit/>
          </a:bodyPr>
          <a:lstStyle/>
          <a:p>
            <a:r>
              <a:rPr lang="en-US" dirty="0">
                <a:solidFill>
                  <a:srgbClr val="FF0000"/>
                </a:solidFill>
              </a:rPr>
              <a:t>Parameters (optional)</a:t>
            </a:r>
            <a:endParaRPr lang="zh-CN" dirty="0">
              <a:solidFill>
                <a:srgbClr val="FF0000"/>
              </a:solidFill>
            </a:endParaRPr>
          </a:p>
        </p:txBody>
      </p:sp>
      <p:sp>
        <p:nvSpPr>
          <p:cNvPr id="16" name="矩形 15">
            <a:extLst>
              <a:ext uri="{FF2B5EF4-FFF2-40B4-BE49-F238E27FC236}">
                <a16:creationId xmlns:a16="http://schemas.microsoft.com/office/drawing/2014/main" id="{8BB1BA85-B308-2F85-404D-8201E01CF072}"/>
              </a:ext>
            </a:extLst>
          </p:cNvPr>
          <p:cNvSpPr/>
          <p:nvPr/>
        </p:nvSpPr>
        <p:spPr>
          <a:xfrm>
            <a:off x="2705320" y="1632436"/>
            <a:ext cx="645562" cy="369332"/>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17" name="文本框 16">
            <a:extLst>
              <a:ext uri="{FF2B5EF4-FFF2-40B4-BE49-F238E27FC236}">
                <a16:creationId xmlns:a16="http://schemas.microsoft.com/office/drawing/2014/main" id="{273FD543-AA39-BEEF-94E9-A7F77318C585}"/>
              </a:ext>
            </a:extLst>
          </p:cNvPr>
          <p:cNvSpPr txBox="1"/>
          <p:nvPr/>
        </p:nvSpPr>
        <p:spPr>
          <a:xfrm>
            <a:off x="1816359" y="1242953"/>
            <a:ext cx="1617751" cy="369332"/>
          </a:xfrm>
          <a:prstGeom prst="rect">
            <a:avLst/>
          </a:prstGeom>
          <a:noFill/>
        </p:spPr>
        <p:txBody>
          <a:bodyPr wrap="none">
            <a:spAutoFit/>
          </a:bodyPr>
          <a:lstStyle/>
          <a:p>
            <a:r>
              <a:rPr lang="en-US">
                <a:solidFill>
                  <a:srgbClr val="FF0000"/>
                </a:solidFill>
              </a:rPr>
              <a:t>Function Name</a:t>
            </a:r>
            <a:endParaRPr lang="zh-CN">
              <a:solidFill>
                <a:srgbClr val="FF0000"/>
              </a:solidFill>
            </a:endParaRPr>
          </a:p>
        </p:txBody>
      </p:sp>
      <p:sp>
        <p:nvSpPr>
          <p:cNvPr id="18" name="文本框 17">
            <a:extLst>
              <a:ext uri="{FF2B5EF4-FFF2-40B4-BE49-F238E27FC236}">
                <a16:creationId xmlns:a16="http://schemas.microsoft.com/office/drawing/2014/main" id="{E87861D7-FDEE-F762-67CB-1CEABB820324}"/>
              </a:ext>
            </a:extLst>
          </p:cNvPr>
          <p:cNvSpPr txBox="1"/>
          <p:nvPr/>
        </p:nvSpPr>
        <p:spPr>
          <a:xfrm>
            <a:off x="660399" y="4160399"/>
            <a:ext cx="11531601" cy="2283702"/>
          </a:xfrm>
          <a:prstGeom prst="rect">
            <a:avLst/>
          </a:prstGeom>
          <a:noFill/>
        </p:spPr>
        <p:txBody>
          <a:bodyPr wrap="square">
            <a:spAutoFit/>
          </a:bodyPr>
          <a:lstStyle/>
          <a:p>
            <a:pPr marL="342900" indent="-342900" algn="l">
              <a:lnSpc>
                <a:spcPct val="120000"/>
              </a:lnSpc>
              <a:buFont typeface="Arial" charset="0"/>
              <a:buChar char="•"/>
            </a:pPr>
            <a:r>
              <a:rPr lang="en" sz="2000" b="1" i="0" u="none" strike="noStrike" dirty="0">
                <a:effectLst/>
              </a:rPr>
              <a:t>Function Name</a:t>
            </a:r>
            <a:r>
              <a:rPr lang="en" sz="2000" b="0" i="0" u="none" strike="noStrike" dirty="0">
                <a:effectLst/>
              </a:rPr>
              <a:t>: </a:t>
            </a:r>
            <a:r>
              <a:rPr lang="en" sz="2000" dirty="0"/>
              <a:t>Programmer-defined</a:t>
            </a:r>
            <a:r>
              <a:rPr lang="en" sz="2000" b="0" i="0" u="none" strike="noStrike" dirty="0">
                <a:effectLst/>
              </a:rPr>
              <a:t> name of the function</a:t>
            </a:r>
            <a:r>
              <a:rPr lang="en" sz="2000" dirty="0"/>
              <a:t>, any valid identifier</a:t>
            </a:r>
            <a:endParaRPr lang="en" sz="2000" b="0" i="0" u="none" strike="noStrike" dirty="0">
              <a:effectLst/>
            </a:endParaRPr>
          </a:p>
          <a:p>
            <a:pPr marL="342900" indent="-342900" algn="l">
              <a:lnSpc>
                <a:spcPct val="120000"/>
              </a:lnSpc>
              <a:buFont typeface="Arial" charset="0"/>
              <a:buChar char="•"/>
            </a:pPr>
            <a:r>
              <a:rPr lang="en" sz="2000" b="1" dirty="0"/>
              <a:t>P</a:t>
            </a:r>
            <a:r>
              <a:rPr lang="en" sz="2000" b="1" i="0" u="none" strike="noStrike" dirty="0">
                <a:effectLst/>
              </a:rPr>
              <a:t>arameter</a:t>
            </a:r>
            <a:r>
              <a:rPr lang="en" sz="2000" b="0" i="0" u="none" strike="noStrike" dirty="0">
                <a:effectLst/>
              </a:rPr>
              <a:t>: A placeholder for passing value to the function, any number (can be zero)</a:t>
            </a:r>
          </a:p>
          <a:p>
            <a:pPr marL="342900" indent="-342900">
              <a:lnSpc>
                <a:spcPct val="120000"/>
              </a:lnSpc>
              <a:buFont typeface="Arial" charset="0"/>
              <a:buChar char="•"/>
            </a:pPr>
            <a:r>
              <a:rPr lang="en" sz="2000" b="1" i="0" u="none" strike="noStrike" dirty="0">
                <a:effectLst/>
              </a:rPr>
              <a:t>Function Body</a:t>
            </a:r>
            <a:endParaRPr lang="en" sz="2000" dirty="0"/>
          </a:p>
          <a:p>
            <a:pPr marL="800100" lvl="1" indent="-342900">
              <a:lnSpc>
                <a:spcPct val="120000"/>
              </a:lnSpc>
              <a:buFont typeface="Arial" charset="0"/>
              <a:buChar char="•"/>
            </a:pPr>
            <a:r>
              <a:rPr lang="en" altLang="zh-CN" sz="2000" b="1" dirty="0"/>
              <a:t>Document String</a:t>
            </a:r>
            <a:r>
              <a:rPr lang="en" altLang="zh-CN" sz="2000" dirty="0"/>
              <a:t>: A docstring to </a:t>
            </a:r>
            <a:r>
              <a:rPr lang="en" altLang="zh-CN" sz="2000" b="0" i="0" u="none" strike="noStrike" dirty="0">
                <a:effectLst/>
                <a:latin typeface="Arial"/>
              </a:rPr>
              <a:t>describe what the function does</a:t>
            </a:r>
            <a:endParaRPr lang="en" sz="2000" b="0" i="0" u="none" strike="noStrike" dirty="0">
              <a:effectLst/>
            </a:endParaRPr>
          </a:p>
          <a:p>
            <a:pPr marL="800100" lvl="1" indent="-342900">
              <a:lnSpc>
                <a:spcPct val="120000"/>
              </a:lnSpc>
              <a:buFont typeface="Arial" charset="0"/>
              <a:buChar char="•"/>
            </a:pPr>
            <a:r>
              <a:rPr lang="en" sz="2000" b="1" dirty="0"/>
              <a:t>Main Body</a:t>
            </a:r>
            <a:r>
              <a:rPr lang="en" sz="2000" b="0" i="0" u="none" strike="noStrike" dirty="0">
                <a:effectLst/>
              </a:rPr>
              <a:t>: A block of code using the parameter’s value to perform some task/action</a:t>
            </a:r>
          </a:p>
          <a:p>
            <a:pPr marL="800100" lvl="1" indent="-342900">
              <a:lnSpc>
                <a:spcPct val="120000"/>
              </a:lnSpc>
              <a:buFont typeface="Arial" charset="0"/>
              <a:buChar char="•"/>
            </a:pPr>
            <a:r>
              <a:rPr lang="en" sz="2000" b="1" i="0" u="none" strike="noStrike" dirty="0">
                <a:effectLst/>
              </a:rPr>
              <a:t>Return value</a:t>
            </a:r>
            <a:r>
              <a:rPr lang="en" sz="2000" b="0" i="0" u="none" strike="noStrike" dirty="0">
                <a:effectLst/>
              </a:rPr>
              <a:t>: </a:t>
            </a:r>
            <a:r>
              <a:rPr lang="en" sz="2000" dirty="0"/>
              <a:t>T</a:t>
            </a:r>
            <a:r>
              <a:rPr lang="en" sz="2000" b="0" i="0" u="none" strike="noStrike" dirty="0">
                <a:effectLst/>
              </a:rPr>
              <a:t>he output that can be obtained when calling the function, </a:t>
            </a:r>
            <a:r>
              <a:rPr lang="en" altLang="zh-CN" sz="2000" dirty="0">
                <a:solidFill>
                  <a:srgbClr val="FF0000"/>
                </a:solidFill>
              </a:rPr>
              <a:t>by default None</a:t>
            </a:r>
            <a:endParaRPr lang="en" sz="2000" b="0" i="0" u="none" strike="noStrike" dirty="0">
              <a:solidFill>
                <a:srgbClr val="FF0000"/>
              </a:solidFill>
              <a:effectLst/>
            </a:endParaRPr>
          </a:p>
        </p:txBody>
      </p:sp>
      <p:sp>
        <p:nvSpPr>
          <p:cNvPr id="20" name="文本框 19">
            <a:extLst>
              <a:ext uri="{FF2B5EF4-FFF2-40B4-BE49-F238E27FC236}">
                <a16:creationId xmlns:a16="http://schemas.microsoft.com/office/drawing/2014/main" id="{FCD41701-0B3D-8F96-1C52-E3BD1A0DE0A7}"/>
              </a:ext>
            </a:extLst>
          </p:cNvPr>
          <p:cNvSpPr txBox="1"/>
          <p:nvPr/>
        </p:nvSpPr>
        <p:spPr>
          <a:xfrm>
            <a:off x="6588261" y="1612285"/>
            <a:ext cx="2779395" cy="369332"/>
          </a:xfrm>
          <a:prstGeom prst="rect">
            <a:avLst/>
          </a:prstGeom>
          <a:noFill/>
        </p:spPr>
        <p:txBody>
          <a:bodyPr wrap="square">
            <a:spAutoFit/>
          </a:bodyPr>
          <a:lstStyle/>
          <a:p>
            <a:r>
              <a:rPr lang="en" b="0" i="0" u="none" strike="noStrike" dirty="0">
                <a:solidFill>
                  <a:srgbClr val="FF0000"/>
                </a:solidFill>
                <a:effectLst/>
              </a:rPr>
              <a:t>Function Header</a:t>
            </a:r>
            <a:endParaRPr lang="zh-CN" dirty="0">
              <a:solidFill>
                <a:srgbClr val="FF0000"/>
              </a:solidFill>
            </a:endParaRPr>
          </a:p>
        </p:txBody>
      </p:sp>
      <p:cxnSp>
        <p:nvCxnSpPr>
          <p:cNvPr id="22" name="直线箭头连接符 21">
            <a:extLst>
              <a:ext uri="{FF2B5EF4-FFF2-40B4-BE49-F238E27FC236}">
                <a16:creationId xmlns:a16="http://schemas.microsoft.com/office/drawing/2014/main" id="{C3D86450-8EDF-D5E7-E614-CCF3E95F5527}"/>
              </a:ext>
            </a:extLst>
          </p:cNvPr>
          <p:cNvCxnSpPr>
            <a:cxnSpLocks/>
          </p:cNvCxnSpPr>
          <p:nvPr/>
        </p:nvCxnSpPr>
        <p:spPr>
          <a:xfrm>
            <a:off x="5909065" y="1796951"/>
            <a:ext cx="623663" cy="0"/>
          </a:xfrm>
          <a:prstGeom prst="straightConnector1">
            <a:avLst/>
          </a:prstGeom>
          <a:ln w="25400">
            <a:solidFill>
              <a:srgbClr val="FF0000"/>
            </a:solidFill>
            <a:prstDash val="solid"/>
            <a:miter/>
            <a:tailEnd type="triangle"/>
          </a:ln>
        </p:spPr>
      </p:cxnSp>
      <p:sp>
        <p:nvSpPr>
          <p:cNvPr id="27" name="矩形 26">
            <a:extLst>
              <a:ext uri="{FF2B5EF4-FFF2-40B4-BE49-F238E27FC236}">
                <a16:creationId xmlns:a16="http://schemas.microsoft.com/office/drawing/2014/main" id="{B881FDA0-5A76-B3E9-01CA-F8ECF0EAF356}"/>
              </a:ext>
            </a:extLst>
          </p:cNvPr>
          <p:cNvSpPr/>
          <p:nvPr/>
        </p:nvSpPr>
        <p:spPr>
          <a:xfrm>
            <a:off x="2705320" y="2071851"/>
            <a:ext cx="5448080" cy="369299"/>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28" name="文本框 27">
            <a:extLst>
              <a:ext uri="{FF2B5EF4-FFF2-40B4-BE49-F238E27FC236}">
                <a16:creationId xmlns:a16="http://schemas.microsoft.com/office/drawing/2014/main" id="{E51B8927-78BD-A58C-0BF4-0C3CB06DEE42}"/>
              </a:ext>
            </a:extLst>
          </p:cNvPr>
          <p:cNvSpPr txBox="1"/>
          <p:nvPr/>
        </p:nvSpPr>
        <p:spPr>
          <a:xfrm>
            <a:off x="7076808" y="2447906"/>
            <a:ext cx="2194192" cy="369299"/>
          </a:xfrm>
          <a:prstGeom prst="rect">
            <a:avLst/>
          </a:prstGeom>
          <a:noFill/>
        </p:spPr>
        <p:txBody>
          <a:bodyPr wrap="square">
            <a:spAutoFit/>
          </a:bodyPr>
          <a:lstStyle/>
          <a:p>
            <a:r>
              <a:rPr lang="en" b="0" i="0" u="none" strike="noStrike" dirty="0">
                <a:solidFill>
                  <a:srgbClr val="FF0000"/>
                </a:solidFill>
                <a:effectLst/>
              </a:rPr>
              <a:t>Docstring(optional)</a:t>
            </a:r>
            <a:endParaRPr lang="zh-CN" dirty="0">
              <a:solidFill>
                <a:srgbClr val="FF0000"/>
              </a:solidFill>
            </a:endParaRPr>
          </a:p>
        </p:txBody>
      </p:sp>
      <p:sp>
        <p:nvSpPr>
          <p:cNvPr id="2" name="矩形 1">
            <a:extLst>
              <a:ext uri="{FF2B5EF4-FFF2-40B4-BE49-F238E27FC236}">
                <a16:creationId xmlns:a16="http://schemas.microsoft.com/office/drawing/2014/main" id="{DB4E207C-CD2F-5DAD-52B8-523F1EB89BEF}"/>
              </a:ext>
            </a:extLst>
          </p:cNvPr>
          <p:cNvSpPr/>
          <p:nvPr/>
        </p:nvSpPr>
        <p:spPr>
          <a:xfrm>
            <a:off x="2705320" y="2496792"/>
            <a:ext cx="4371488" cy="1042228"/>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4" name="文本框 3">
            <a:extLst>
              <a:ext uri="{FF2B5EF4-FFF2-40B4-BE49-F238E27FC236}">
                <a16:creationId xmlns:a16="http://schemas.microsoft.com/office/drawing/2014/main" id="{4AA45827-D026-DA2E-2BA3-B7873AE9ABDE}"/>
              </a:ext>
            </a:extLst>
          </p:cNvPr>
          <p:cNvSpPr txBox="1"/>
          <p:nvPr/>
        </p:nvSpPr>
        <p:spPr>
          <a:xfrm>
            <a:off x="1680344" y="3238841"/>
            <a:ext cx="6096000" cy="369332"/>
          </a:xfrm>
          <a:prstGeom prst="rect">
            <a:avLst/>
          </a:prstGeom>
          <a:noFill/>
        </p:spPr>
        <p:txBody>
          <a:bodyPr wrap="square">
            <a:spAutoFit/>
          </a:bodyPr>
          <a:lstStyle/>
          <a:p>
            <a:r>
              <a:rPr lang="en" altLang="zh-CN" sz="1800" dirty="0">
                <a:solidFill>
                  <a:srgbClr val="FF0000"/>
                </a:solidFill>
              </a:rPr>
              <a:t>Main Body</a:t>
            </a:r>
            <a:endParaRPr lang="zh-CN" altLang="en-US" dirty="0">
              <a:solidFill>
                <a:srgbClr val="FF0000"/>
              </a:solidFill>
            </a:endParaRPr>
          </a:p>
        </p:txBody>
      </p:sp>
      <p:sp>
        <p:nvSpPr>
          <p:cNvPr id="6" name="灯片编号占位符 5">
            <a:extLst>
              <a:ext uri="{FF2B5EF4-FFF2-40B4-BE49-F238E27FC236}">
                <a16:creationId xmlns:a16="http://schemas.microsoft.com/office/drawing/2014/main" id="{D644D1C6-07A1-8D33-6DF8-E15374DBB9C7}"/>
              </a:ext>
            </a:extLst>
          </p:cNvPr>
          <p:cNvSpPr>
            <a:spLocks noGrp="1"/>
          </p:cNvSpPr>
          <p:nvPr>
            <p:ph type="sldNum" idx="12"/>
          </p:nvPr>
        </p:nvSpPr>
        <p:spPr/>
        <p:txBody>
          <a:bodyPr/>
          <a:lstStyle/>
          <a:p>
            <a:fld id="{A8BFD892-19CF-40FE-AA39-9B63D021762D}" type="slidenum">
              <a:rPr lang="en-US" altLang="zh-CN" smtClean="0"/>
              <a:t>8</a:t>
            </a:fld>
            <a:endParaRPr lang="zh-CN"/>
          </a:p>
        </p:txBody>
      </p:sp>
      <p:sp>
        <p:nvSpPr>
          <p:cNvPr id="9" name="页脚占位符 8">
            <a:extLst>
              <a:ext uri="{FF2B5EF4-FFF2-40B4-BE49-F238E27FC236}">
                <a16:creationId xmlns:a16="http://schemas.microsoft.com/office/drawing/2014/main" id="{26416DB3-F362-BF6A-7DDD-DDCC04615ECA}"/>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87901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3" grpId="0" animBg="1"/>
      <p:bldP spid="14" grpId="0" animBg="1"/>
      <p:bldP spid="15" grpId="0"/>
      <p:bldP spid="16" grpId="0" animBg="1"/>
      <p:bldP spid="17" grpId="0"/>
      <p:bldP spid="27" grpId="0" animBg="1"/>
      <p:bldP spid="28" grpId="0"/>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D1A6CA8-92DC-883B-2754-FCF825127C7E}"/>
              </a:ext>
            </a:extLst>
          </p:cNvPr>
          <p:cNvSpPr>
            <a:spLocks noGrp="1"/>
          </p:cNvSpPr>
          <p:nvPr>
            <p:ph type="title"/>
          </p:nvPr>
        </p:nvSpPr>
        <p:spPr/>
        <p:txBody>
          <a:bodyPr>
            <a:normAutofit/>
          </a:bodyPr>
          <a:lstStyle/>
          <a:p>
            <a:r>
              <a:rPr lang="en-US" altLang="zh-CN" sz="4400" b="1" dirty="0">
                <a:solidFill>
                  <a:srgbClr val="008000"/>
                </a:solidFill>
                <a:latin typeface="Calibri"/>
                <a:ea typeface="Calibri"/>
              </a:rPr>
              <a:t>Define a </a:t>
            </a:r>
            <a:r>
              <a:rPr lang="en-US" sz="4400" b="1" dirty="0">
                <a:solidFill>
                  <a:srgbClr val="008000"/>
                </a:solidFill>
                <a:latin typeface="Calibri"/>
                <a:ea typeface="Calibri"/>
              </a:rPr>
              <a:t>Function</a:t>
            </a:r>
            <a:endParaRPr lang="zh-CN" dirty="0"/>
          </a:p>
        </p:txBody>
      </p:sp>
      <p:sp>
        <p:nvSpPr>
          <p:cNvPr id="8" name="文本框 7">
            <a:extLst>
              <a:ext uri="{FF2B5EF4-FFF2-40B4-BE49-F238E27FC236}">
                <a16:creationId xmlns:a16="http://schemas.microsoft.com/office/drawing/2014/main" id="{AE8EE68D-0E53-6FF9-1E91-ECA82AAE2370}"/>
              </a:ext>
            </a:extLst>
          </p:cNvPr>
          <p:cNvSpPr txBox="1"/>
          <p:nvPr/>
        </p:nvSpPr>
        <p:spPr>
          <a:xfrm>
            <a:off x="660400" y="1330899"/>
            <a:ext cx="11122628" cy="589072"/>
          </a:xfrm>
          <a:prstGeom prst="rect">
            <a:avLst/>
          </a:prstGeom>
          <a:noFill/>
        </p:spPr>
        <p:txBody>
          <a:bodyPr wrap="square">
            <a:spAutoFit/>
          </a:bodyPr>
          <a:lstStyle/>
          <a:p>
            <a:pPr marL="342900" indent="-342900">
              <a:lnSpc>
                <a:spcPct val="150000"/>
              </a:lnSpc>
              <a:buFont typeface="Arial" charset="0"/>
              <a:buChar char="•"/>
            </a:pPr>
            <a:r>
              <a:rPr lang="en" sz="2400" b="1" i="0" u="none" strike="noStrike" dirty="0">
                <a:effectLst/>
              </a:rPr>
              <a:t>Syntax </a:t>
            </a:r>
            <a:endParaRPr lang="zh-CN" sz="2400" dirty="0"/>
          </a:p>
        </p:txBody>
      </p:sp>
      <p:sp>
        <p:nvSpPr>
          <p:cNvPr id="2" name="文本框 1">
            <a:extLst>
              <a:ext uri="{FF2B5EF4-FFF2-40B4-BE49-F238E27FC236}">
                <a16:creationId xmlns:a16="http://schemas.microsoft.com/office/drawing/2014/main" id="{019FFDE5-1D32-3A84-F79C-F2C883659CA6}"/>
              </a:ext>
            </a:extLst>
          </p:cNvPr>
          <p:cNvSpPr txBox="1"/>
          <p:nvPr/>
        </p:nvSpPr>
        <p:spPr>
          <a:xfrm>
            <a:off x="660399" y="4160399"/>
            <a:ext cx="11531601" cy="2283702"/>
          </a:xfrm>
          <a:prstGeom prst="rect">
            <a:avLst/>
          </a:prstGeom>
          <a:noFill/>
        </p:spPr>
        <p:txBody>
          <a:bodyPr wrap="square">
            <a:spAutoFit/>
          </a:bodyPr>
          <a:lstStyle/>
          <a:p>
            <a:pPr marL="342900" indent="-342900" algn="l">
              <a:lnSpc>
                <a:spcPct val="120000"/>
              </a:lnSpc>
              <a:buFont typeface="Arial" charset="0"/>
              <a:buChar char="•"/>
            </a:pPr>
            <a:r>
              <a:rPr lang="en" sz="2000" b="1" i="0" u="none" strike="noStrike" dirty="0">
                <a:effectLst/>
              </a:rPr>
              <a:t>Function Name</a:t>
            </a:r>
            <a:r>
              <a:rPr lang="en" sz="2000" b="0" i="0" u="none" strike="noStrike" dirty="0">
                <a:effectLst/>
              </a:rPr>
              <a:t>: </a:t>
            </a:r>
            <a:r>
              <a:rPr lang="en" sz="2000" dirty="0"/>
              <a:t>Programmer-defined</a:t>
            </a:r>
            <a:r>
              <a:rPr lang="en" sz="2000" b="0" i="0" u="none" strike="noStrike" dirty="0">
                <a:effectLst/>
              </a:rPr>
              <a:t> name of the function</a:t>
            </a:r>
            <a:r>
              <a:rPr lang="en" sz="2000" dirty="0"/>
              <a:t>, any valid identifier</a:t>
            </a:r>
            <a:endParaRPr lang="en" sz="2000" b="0" i="0" u="none" strike="noStrike" dirty="0">
              <a:effectLst/>
            </a:endParaRPr>
          </a:p>
          <a:p>
            <a:pPr marL="342900" indent="-342900" algn="l">
              <a:lnSpc>
                <a:spcPct val="120000"/>
              </a:lnSpc>
              <a:buFont typeface="Arial" charset="0"/>
              <a:buChar char="•"/>
            </a:pPr>
            <a:r>
              <a:rPr lang="en" sz="2000" b="1" dirty="0"/>
              <a:t>P</a:t>
            </a:r>
            <a:r>
              <a:rPr lang="en" sz="2000" b="1" i="0" u="none" strike="noStrike" dirty="0">
                <a:effectLst/>
              </a:rPr>
              <a:t>arameter</a:t>
            </a:r>
            <a:r>
              <a:rPr lang="en" sz="2000" b="0" i="0" u="none" strike="noStrike" dirty="0">
                <a:effectLst/>
              </a:rPr>
              <a:t>: A placeholder for passing value to the function, any number (can be zero)</a:t>
            </a:r>
          </a:p>
          <a:p>
            <a:pPr marL="342900" indent="-342900">
              <a:lnSpc>
                <a:spcPct val="120000"/>
              </a:lnSpc>
              <a:buFont typeface="Arial" charset="0"/>
              <a:buChar char="•"/>
            </a:pPr>
            <a:r>
              <a:rPr lang="en" sz="2000" b="1" i="0" u="none" strike="noStrike" dirty="0">
                <a:effectLst/>
              </a:rPr>
              <a:t>Function Body</a:t>
            </a:r>
            <a:endParaRPr lang="en" sz="2000" dirty="0"/>
          </a:p>
          <a:p>
            <a:pPr marL="800100" lvl="1" indent="-342900">
              <a:lnSpc>
                <a:spcPct val="120000"/>
              </a:lnSpc>
              <a:buFont typeface="Arial" charset="0"/>
              <a:buChar char="•"/>
            </a:pPr>
            <a:r>
              <a:rPr lang="en" altLang="zh-CN" sz="2000" b="1" dirty="0"/>
              <a:t>Document String</a:t>
            </a:r>
            <a:r>
              <a:rPr lang="en" altLang="zh-CN" sz="2000" dirty="0"/>
              <a:t>: A docstring to </a:t>
            </a:r>
            <a:r>
              <a:rPr lang="en" altLang="zh-CN" sz="2000" b="0" i="0" u="none" strike="noStrike" dirty="0">
                <a:effectLst/>
                <a:latin typeface="Arial"/>
              </a:rPr>
              <a:t>describe what the function does</a:t>
            </a:r>
            <a:endParaRPr lang="en" sz="2000" b="0" i="0" u="none" strike="noStrike" dirty="0">
              <a:effectLst/>
            </a:endParaRPr>
          </a:p>
          <a:p>
            <a:pPr marL="800100" lvl="1" indent="-342900">
              <a:lnSpc>
                <a:spcPct val="120000"/>
              </a:lnSpc>
              <a:buFont typeface="Arial" charset="0"/>
              <a:buChar char="•"/>
            </a:pPr>
            <a:r>
              <a:rPr lang="en" sz="2000" b="1" dirty="0"/>
              <a:t>Main Body</a:t>
            </a:r>
            <a:r>
              <a:rPr lang="en" sz="2000" b="0" i="0" u="none" strike="noStrike" dirty="0">
                <a:effectLst/>
              </a:rPr>
              <a:t>: A block of code using the parameter’s value to perform some task/action</a:t>
            </a:r>
          </a:p>
          <a:p>
            <a:pPr marL="800100" lvl="1" indent="-342900">
              <a:lnSpc>
                <a:spcPct val="120000"/>
              </a:lnSpc>
              <a:buFont typeface="Arial" charset="0"/>
              <a:buChar char="•"/>
            </a:pPr>
            <a:r>
              <a:rPr lang="en" sz="2000" b="1" i="0" u="none" strike="noStrike" dirty="0">
                <a:effectLst/>
              </a:rPr>
              <a:t>Return value</a:t>
            </a:r>
            <a:r>
              <a:rPr lang="en" sz="2000" b="0" i="0" u="none" strike="noStrike" dirty="0">
                <a:effectLst/>
              </a:rPr>
              <a:t>: </a:t>
            </a:r>
            <a:r>
              <a:rPr lang="en" sz="2000" dirty="0"/>
              <a:t>T</a:t>
            </a:r>
            <a:r>
              <a:rPr lang="en" sz="2000" b="0" i="0" u="none" strike="noStrike" dirty="0">
                <a:effectLst/>
              </a:rPr>
              <a:t>he output that can be obtained when calling the function, </a:t>
            </a:r>
            <a:r>
              <a:rPr lang="en" sz="2000" b="0" i="0" u="none" strike="noStrike" dirty="0">
                <a:solidFill>
                  <a:srgbClr val="FF0000"/>
                </a:solidFill>
                <a:effectLst/>
              </a:rPr>
              <a:t>by default None</a:t>
            </a:r>
          </a:p>
        </p:txBody>
      </p:sp>
      <p:sp>
        <p:nvSpPr>
          <p:cNvPr id="4" name="灯片编号占位符 3">
            <a:extLst>
              <a:ext uri="{FF2B5EF4-FFF2-40B4-BE49-F238E27FC236}">
                <a16:creationId xmlns:a16="http://schemas.microsoft.com/office/drawing/2014/main" id="{940BDD90-72DF-EC75-A23D-4A5CABD4B20A}"/>
              </a:ext>
            </a:extLst>
          </p:cNvPr>
          <p:cNvSpPr>
            <a:spLocks noGrp="1"/>
          </p:cNvSpPr>
          <p:nvPr>
            <p:ph type="sldNum" idx="12"/>
          </p:nvPr>
        </p:nvSpPr>
        <p:spPr/>
        <p:txBody>
          <a:bodyPr/>
          <a:lstStyle/>
          <a:p>
            <a:fld id="{A8BFD892-19CF-40FE-AA39-9B63D021762D}" type="slidenum">
              <a:rPr lang="en-US" altLang="zh-CN" smtClean="0"/>
              <a:t>9</a:t>
            </a:fld>
            <a:endParaRPr lang="zh-CN"/>
          </a:p>
        </p:txBody>
      </p:sp>
      <p:pic>
        <p:nvPicPr>
          <p:cNvPr id="3" name="图片 2">
            <a:extLst>
              <a:ext uri="{FF2B5EF4-FFF2-40B4-BE49-F238E27FC236}">
                <a16:creationId xmlns:a16="http://schemas.microsoft.com/office/drawing/2014/main" id="{A0CEFB87-D152-415C-AA9F-B02E02D50A42}"/>
              </a:ext>
            </a:extLst>
          </p:cNvPr>
          <p:cNvPicPr>
            <a:picLocks noChangeAspect="1"/>
          </p:cNvPicPr>
          <p:nvPr/>
        </p:nvPicPr>
        <p:blipFill rotWithShape="1">
          <a:blip r:embed="rId2"/>
          <a:srcRect r="23974"/>
          <a:stretch/>
        </p:blipFill>
        <p:spPr>
          <a:xfrm>
            <a:off x="773099" y="2066470"/>
            <a:ext cx="8365828" cy="1934030"/>
          </a:xfrm>
          <a:prstGeom prst="rect">
            <a:avLst/>
          </a:prstGeom>
        </p:spPr>
      </p:pic>
      <p:sp>
        <p:nvSpPr>
          <p:cNvPr id="7" name="页脚占位符 6">
            <a:extLst>
              <a:ext uri="{FF2B5EF4-FFF2-40B4-BE49-F238E27FC236}">
                <a16:creationId xmlns:a16="http://schemas.microsoft.com/office/drawing/2014/main" id="{72D476CC-C751-35A6-B02B-23554A6230BF}"/>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2397012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16272</TotalTime>
  <Words>2662</Words>
  <Application>Microsoft Macintosh PowerPoint</Application>
  <PresentationFormat>宽屏</PresentationFormat>
  <Paragraphs>532</Paragraphs>
  <Slides>60</Slides>
  <Notes>35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60</vt:i4>
      </vt:variant>
    </vt:vector>
  </HeadingPairs>
  <TitlesOfParts>
    <vt:vector size="69" baseType="lpstr">
      <vt:lpstr>等线</vt:lpstr>
      <vt:lpstr>系统字体常规体</vt:lpstr>
      <vt:lpstr>Söhne</vt:lpstr>
      <vt:lpstr>Arial</vt:lpstr>
      <vt:lpstr>Calibri</vt:lpstr>
      <vt:lpstr>cambria</vt:lpstr>
      <vt:lpstr>Cambria Math</vt:lpstr>
      <vt:lpstr>Wingdings</vt:lpstr>
      <vt:lpstr>Office 主题​​</vt:lpstr>
      <vt:lpstr>Week4-Python Fundamentals III</vt:lpstr>
      <vt:lpstr>Outline</vt:lpstr>
      <vt:lpstr>PowerPoint 演示文稿</vt:lpstr>
      <vt:lpstr>Function</vt:lpstr>
      <vt:lpstr>Function</vt:lpstr>
      <vt:lpstr>Function</vt:lpstr>
      <vt:lpstr>Function</vt:lpstr>
      <vt:lpstr>Components of a Function</vt:lpstr>
      <vt:lpstr>Define a Function</vt:lpstr>
      <vt:lpstr>Call a Function</vt:lpstr>
      <vt:lpstr>Parameters and Arguments</vt:lpstr>
      <vt:lpstr>Parameters and Arguments</vt:lpstr>
      <vt:lpstr>Parameters and Arguments</vt:lpstr>
      <vt:lpstr>Parameters and Arguments</vt:lpstr>
      <vt:lpstr>Variable Scope</vt:lpstr>
      <vt:lpstr>Variable Scope</vt:lpstr>
      <vt:lpstr>Return Statement</vt:lpstr>
      <vt:lpstr>PowerPoint 演示文稿</vt:lpstr>
      <vt:lpstr>Return Statement</vt:lpstr>
      <vt:lpstr>Return Statement</vt:lpstr>
      <vt:lpstr>Practice (submit)</vt:lpstr>
      <vt:lpstr>Docstring</vt:lpstr>
      <vt:lpstr>Docstring</vt:lpstr>
      <vt:lpstr>Docstring</vt:lpstr>
      <vt:lpstr>Type Hints</vt:lpstr>
      <vt:lpstr>PowerPoint 演示文稿</vt:lpstr>
      <vt:lpstr>PowerPoint 演示文稿</vt:lpstr>
      <vt:lpstr>Access Function Through a Variable</vt:lpstr>
      <vt:lpstr>Access Function Through a Variable</vt:lpstr>
      <vt:lpstr>Use Functions as Arguments</vt:lpstr>
      <vt:lpstr>Use Functions as Arguments</vt:lpstr>
      <vt:lpstr>Anonymous (Lambda) Function</vt:lpstr>
      <vt:lpstr>Anonymous (Lambda) Function</vt:lpstr>
      <vt:lpstr>Use Lambda Function as Arguments</vt:lpstr>
      <vt:lpstr>Practice (submit online)</vt:lpstr>
      <vt:lpstr>PowerPoint 演示文稿</vt:lpstr>
      <vt:lpstr>Positional Arguments</vt:lpstr>
      <vt:lpstr>Positional Arguments</vt:lpstr>
      <vt:lpstr>Default Arguments</vt:lpstr>
      <vt:lpstr>Default Arguments</vt:lpstr>
      <vt:lpstr>Default Arguments</vt:lpstr>
      <vt:lpstr>Keyword Arguments</vt:lpstr>
      <vt:lpstr>Keyword Arguments</vt:lpstr>
      <vt:lpstr>Variable Number Argument (*args)</vt:lpstr>
      <vt:lpstr>Variable Number Argument (*args)</vt:lpstr>
      <vt:lpstr>Variable Number Argument (*args)</vt:lpstr>
      <vt:lpstr>Variable Number Keyword Argument (**kwargs)</vt:lpstr>
      <vt:lpstr>Variable Number Keyword Argument (**kwargs)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Shirley deng</dc:creator>
  <cp:lastModifiedBy>SUN Ying</cp:lastModifiedBy>
  <cp:revision>2531</cp:revision>
  <dcterms:created xsi:type="dcterms:W3CDTF">2022-11-06T11:57:15Z</dcterms:created>
  <dcterms:modified xsi:type="dcterms:W3CDTF">2024-03-01T03:08:13Z</dcterms:modified>
</cp:coreProperties>
</file>