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74"/>
  </p:notesMasterIdLst>
  <p:sldIdLst>
    <p:sldId id="256" r:id="rId2"/>
    <p:sldId id="462" r:id="rId3"/>
    <p:sldId id="396" r:id="rId4"/>
    <p:sldId id="405" r:id="rId5"/>
    <p:sldId id="404" r:id="rId6"/>
    <p:sldId id="406" r:id="rId7"/>
    <p:sldId id="546" r:id="rId8"/>
    <p:sldId id="466" r:id="rId9"/>
    <p:sldId id="467" r:id="rId10"/>
    <p:sldId id="468" r:id="rId11"/>
    <p:sldId id="422" r:id="rId12"/>
    <p:sldId id="410" r:id="rId13"/>
    <p:sldId id="411" r:id="rId14"/>
    <p:sldId id="359" r:id="rId15"/>
    <p:sldId id="354" r:id="rId16"/>
    <p:sldId id="423" r:id="rId17"/>
    <p:sldId id="401" r:id="rId18"/>
    <p:sldId id="434" r:id="rId19"/>
    <p:sldId id="549" r:id="rId20"/>
    <p:sldId id="289" r:id="rId21"/>
    <p:sldId id="290" r:id="rId22"/>
    <p:sldId id="291" r:id="rId23"/>
    <p:sldId id="292" r:id="rId24"/>
    <p:sldId id="293" r:id="rId25"/>
    <p:sldId id="296" r:id="rId26"/>
    <p:sldId id="297" r:id="rId27"/>
    <p:sldId id="294" r:id="rId28"/>
    <p:sldId id="295" r:id="rId29"/>
    <p:sldId id="300" r:id="rId30"/>
    <p:sldId id="299" r:id="rId31"/>
    <p:sldId id="460" r:id="rId32"/>
    <p:sldId id="545" r:id="rId33"/>
    <p:sldId id="302" r:id="rId34"/>
    <p:sldId id="458" r:id="rId35"/>
    <p:sldId id="303" r:id="rId36"/>
    <p:sldId id="304" r:id="rId37"/>
    <p:sldId id="305" r:id="rId38"/>
    <p:sldId id="456" r:id="rId39"/>
    <p:sldId id="439" r:id="rId40"/>
    <p:sldId id="443" r:id="rId41"/>
    <p:sldId id="457" r:id="rId42"/>
    <p:sldId id="447" r:id="rId43"/>
    <p:sldId id="448" r:id="rId44"/>
    <p:sldId id="446" r:id="rId45"/>
    <p:sldId id="449" r:id="rId46"/>
    <p:sldId id="338" r:id="rId47"/>
    <p:sldId id="344" r:id="rId48"/>
    <p:sldId id="441" r:id="rId49"/>
    <p:sldId id="444" r:id="rId50"/>
    <p:sldId id="465" r:id="rId51"/>
    <p:sldId id="459" r:id="rId52"/>
    <p:sldId id="451" r:id="rId53"/>
    <p:sldId id="333" r:id="rId54"/>
    <p:sldId id="334" r:id="rId55"/>
    <p:sldId id="461" r:id="rId56"/>
    <p:sldId id="463" r:id="rId57"/>
    <p:sldId id="452" r:id="rId58"/>
    <p:sldId id="453" r:id="rId59"/>
    <p:sldId id="454" r:id="rId60"/>
    <p:sldId id="473" r:id="rId61"/>
    <p:sldId id="455" r:id="rId62"/>
    <p:sldId id="324" r:id="rId63"/>
    <p:sldId id="325" r:id="rId64"/>
    <p:sldId id="327" r:id="rId65"/>
    <p:sldId id="329" r:id="rId66"/>
    <p:sldId id="330" r:id="rId67"/>
    <p:sldId id="474" r:id="rId68"/>
    <p:sldId id="332" r:id="rId69"/>
    <p:sldId id="326" r:id="rId70"/>
    <p:sldId id="548" r:id="rId71"/>
    <p:sldId id="547" r:id="rId72"/>
    <p:sldId id="331" r:id="rId7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BEFB7912-FD78-014A-B822-BA43F6AB9625}">
          <p14:sldIdLst>
            <p14:sldId id="256"/>
            <p14:sldId id="462"/>
            <p14:sldId id="396"/>
            <p14:sldId id="405"/>
            <p14:sldId id="404"/>
            <p14:sldId id="406"/>
            <p14:sldId id="546"/>
            <p14:sldId id="466"/>
            <p14:sldId id="467"/>
            <p14:sldId id="468"/>
            <p14:sldId id="422"/>
            <p14:sldId id="410"/>
            <p14:sldId id="411"/>
            <p14:sldId id="359"/>
            <p14:sldId id="354"/>
            <p14:sldId id="423"/>
            <p14:sldId id="401"/>
            <p14:sldId id="434"/>
          </p14:sldIdLst>
        </p14:section>
        <p14:section name="control flow" id="{6428DD58-BB21-ED4A-A1FB-9B8100463A3F}">
          <p14:sldIdLst>
            <p14:sldId id="549"/>
            <p14:sldId id="289"/>
            <p14:sldId id="290"/>
            <p14:sldId id="291"/>
            <p14:sldId id="292"/>
            <p14:sldId id="293"/>
            <p14:sldId id="296"/>
            <p14:sldId id="297"/>
            <p14:sldId id="294"/>
            <p14:sldId id="295"/>
            <p14:sldId id="300"/>
            <p14:sldId id="299"/>
            <p14:sldId id="460"/>
            <p14:sldId id="545"/>
          </p14:sldIdLst>
        </p14:section>
        <p14:section name="loop" id="{EC0E0AC6-F2CE-5E49-9165-4F4EE0073F78}">
          <p14:sldIdLst>
            <p14:sldId id="302"/>
            <p14:sldId id="458"/>
            <p14:sldId id="303"/>
            <p14:sldId id="304"/>
            <p14:sldId id="305"/>
            <p14:sldId id="456"/>
            <p14:sldId id="439"/>
            <p14:sldId id="443"/>
            <p14:sldId id="457"/>
            <p14:sldId id="447"/>
            <p14:sldId id="448"/>
            <p14:sldId id="446"/>
            <p14:sldId id="449"/>
            <p14:sldId id="338"/>
            <p14:sldId id="344"/>
            <p14:sldId id="441"/>
            <p14:sldId id="444"/>
            <p14:sldId id="465"/>
            <p14:sldId id="459"/>
            <p14:sldId id="451"/>
            <p14:sldId id="333"/>
            <p14:sldId id="334"/>
            <p14:sldId id="461"/>
          </p14:sldIdLst>
        </p14:section>
        <p14:section name="break-continue-pass" id="{68E27CD9-80D2-D14E-A5F7-A31DEBFB0B19}">
          <p14:sldIdLst>
            <p14:sldId id="463"/>
            <p14:sldId id="452"/>
            <p14:sldId id="453"/>
            <p14:sldId id="454"/>
            <p14:sldId id="473"/>
            <p14:sldId id="455"/>
            <p14:sldId id="324"/>
            <p14:sldId id="325"/>
            <p14:sldId id="327"/>
            <p14:sldId id="329"/>
            <p14:sldId id="330"/>
            <p14:sldId id="474"/>
            <p14:sldId id="332"/>
            <p14:sldId id="326"/>
            <p14:sldId id="548"/>
            <p14:sldId id="547"/>
            <p14:sldId id="331"/>
          </p14:sldIdLst>
        </p14:section>
        <p14:section name="files" id="{27E0E27E-07C7-B844-AC0D-9BC5E2E82DD3}">
          <p14:sldIdLst/>
        </p14:section>
      </p14:sectionLst>
    </p:ext>
    <p:ext uri="{EFAFB233-063F-42B5-8137-9DF3F51BA10A}">
      <p15:sldGuideLst xmlns:p15="http://schemas.microsoft.com/office/powerpoint/2012/main">
        <p15:guide id="1" orient="horz" pos="255" userDrawn="1">
          <p15:clr>
            <a:srgbClr val="A4A3A4"/>
          </p15:clr>
        </p15:guide>
        <p15:guide id="2" pos="415" userDrawn="1">
          <p15:clr>
            <a:srgbClr val="A4A3A4"/>
          </p15:clr>
        </p15:guide>
        <p15:guide id="3" orient="horz" pos="75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4D4C68-C269-D456-15BA-B7B5CF8D2174}" name="SUN Ying" initials="SY" userId="S::yings@ust.hk::9398a671-6a31-4d6e-af59-3cf35dadce5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1BE94"/>
    <a:srgbClr val="DCF2EA"/>
    <a:srgbClr val="42B395"/>
    <a:srgbClr val="001400"/>
    <a:srgbClr val="003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2" autoAdjust="0"/>
    <p:restoredTop sz="94548"/>
  </p:normalViewPr>
  <p:slideViewPr>
    <p:cSldViewPr snapToGrid="0">
      <p:cViewPr varScale="1">
        <p:scale>
          <a:sx n="114" d="100"/>
          <a:sy n="114" d="100"/>
        </p:scale>
        <p:origin x="960" y="176"/>
      </p:cViewPr>
      <p:guideLst>
        <p:guide orient="horz" pos="255"/>
        <p:guide pos="415"/>
        <p:guide orient="horz" pos="7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rley deng" userId="c1acc49779995ea7" providerId="LiveId" clId="{E0957303-E843-4879-9C00-7E9D18C1BD70}"/>
    <pc:docChg chg="undo redo custSel addSld delSld modSld sldOrd">
      <pc:chgData name="Shirley deng" userId="c1acc49779995ea7" providerId="LiveId" clId="{E0957303-E843-4879-9C00-7E9D18C1BD70}" dt="2022-12-06T03:44:43.926" v="4697"/>
      <pc:docMkLst>
        <pc:docMk/>
      </pc:docMkLst>
      <pc:sldChg chg="del">
        <pc:chgData name="Shirley deng" userId="c1acc49779995ea7" providerId="LiveId" clId="{E0957303-E843-4879-9C00-7E9D18C1BD70}" dt="2022-12-02T05:56:34.540" v="2057" actId="2696"/>
        <pc:sldMkLst>
          <pc:docMk/>
          <pc:sldMk cId="1288670033" sldId="264"/>
        </pc:sldMkLst>
      </pc:sldChg>
      <pc:sldChg chg="addSp delSp modSp add mod">
        <pc:chgData name="Shirley deng" userId="c1acc49779995ea7" providerId="LiveId" clId="{E0957303-E843-4879-9C00-7E9D18C1BD70}" dt="2022-11-28T09:22:54.856" v="897" actId="207"/>
        <pc:sldMkLst>
          <pc:docMk/>
          <pc:sldMk cId="4261855773" sldId="266"/>
        </pc:sldMkLst>
        <pc:spChg chg="add del">
          <ac:chgData name="Shirley deng" userId="c1acc49779995ea7" providerId="LiveId" clId="{E0957303-E843-4879-9C00-7E9D18C1BD70}" dt="2022-11-28T01:55:29.302" v="8" actId="22"/>
          <ac:spMkLst>
            <pc:docMk/>
            <pc:sldMk cId="4261855773" sldId="266"/>
            <ac:spMk id="3" creationId="{36B7E09B-440C-D007-6B36-F317ADFED603}"/>
          </ac:spMkLst>
        </pc:spChg>
        <pc:spChg chg="del">
          <ac:chgData name="Shirley deng" userId="c1acc49779995ea7" providerId="LiveId" clId="{E0957303-E843-4879-9C00-7E9D18C1BD70}" dt="2022-11-28T01:55:19.718" v="6" actId="478"/>
          <ac:spMkLst>
            <pc:docMk/>
            <pc:sldMk cId="4261855773" sldId="266"/>
            <ac:spMk id="4" creationId="{5003FAAC-241B-282F-BEB1-F84F73F3FC11}"/>
          </ac:spMkLst>
        </pc:spChg>
        <pc:spChg chg="mod">
          <ac:chgData name="Shirley deng" userId="c1acc49779995ea7" providerId="LiveId" clId="{E0957303-E843-4879-9C00-7E9D18C1BD70}" dt="2022-11-28T09:22:54.856" v="897" actId="207"/>
          <ac:spMkLst>
            <pc:docMk/>
            <pc:sldMk cId="4261855773" sldId="266"/>
            <ac:spMk id="6" creationId="{9E3758AA-510A-6916-6899-E202DBAB8A50}"/>
          </ac:spMkLst>
        </pc:spChg>
        <pc:spChg chg="add del mod">
          <ac:chgData name="Shirley deng" userId="c1acc49779995ea7" providerId="LiveId" clId="{E0957303-E843-4879-9C00-7E9D18C1BD70}" dt="2022-11-28T06:50:26.130" v="529" actId="14100"/>
          <ac:spMkLst>
            <pc:docMk/>
            <pc:sldMk cId="4261855773" sldId="266"/>
            <ac:spMk id="7" creationId="{29B390BB-6793-F357-868C-1F91E23387DB}"/>
          </ac:spMkLst>
        </pc:spChg>
        <pc:spChg chg="add del">
          <ac:chgData name="Shirley deng" userId="c1acc49779995ea7" providerId="LiveId" clId="{E0957303-E843-4879-9C00-7E9D18C1BD70}" dt="2022-11-28T07:11:20.648" v="541"/>
          <ac:spMkLst>
            <pc:docMk/>
            <pc:sldMk cId="4261855773" sldId="266"/>
            <ac:spMk id="15" creationId="{C51266DD-F989-E746-8DFA-1F954B3681A5}"/>
          </ac:spMkLst>
        </pc:spChg>
        <pc:spChg chg="add mod">
          <ac:chgData name="Shirley deng" userId="c1acc49779995ea7" providerId="LiveId" clId="{E0957303-E843-4879-9C00-7E9D18C1BD70}" dt="2022-11-28T07:11:29.498" v="544" actId="1076"/>
          <ac:spMkLst>
            <pc:docMk/>
            <pc:sldMk cId="4261855773" sldId="266"/>
            <ac:spMk id="17" creationId="{116132F9-0E6A-38F6-1B72-2E0535A3974D}"/>
          </ac:spMkLst>
        </pc:spChg>
        <pc:spChg chg="add mod">
          <ac:chgData name="Shirley deng" userId="c1acc49779995ea7" providerId="LiveId" clId="{E0957303-E843-4879-9C00-7E9D18C1BD70}" dt="2022-11-28T07:12:40.516" v="555" actId="20577"/>
          <ac:spMkLst>
            <pc:docMk/>
            <pc:sldMk cId="4261855773" sldId="266"/>
            <ac:spMk id="19" creationId="{9F7F2BDC-0833-EE14-303E-42880746D2C2}"/>
          </ac:spMkLst>
        </pc:spChg>
        <pc:picChg chg="add mod modCrop">
          <ac:chgData name="Shirley deng" userId="c1acc49779995ea7" providerId="LiveId" clId="{E0957303-E843-4879-9C00-7E9D18C1BD70}" dt="2022-11-28T07:10:45.203" v="539" actId="1076"/>
          <ac:picMkLst>
            <pc:docMk/>
            <pc:sldMk cId="4261855773" sldId="266"/>
            <ac:picMk id="8" creationId="{942D9952-CAB1-4DA3-6D2E-189E2A0A36A1}"/>
          </ac:picMkLst>
        </pc:picChg>
        <pc:picChg chg="add del mod">
          <ac:chgData name="Shirley deng" userId="c1acc49779995ea7" providerId="LiveId" clId="{E0957303-E843-4879-9C00-7E9D18C1BD70}" dt="2022-11-28T01:56:18.595" v="24"/>
          <ac:picMkLst>
            <pc:docMk/>
            <pc:sldMk cId="4261855773" sldId="266"/>
            <ac:picMk id="10" creationId="{2448AE3B-F245-089C-9F11-91B62C6632D0}"/>
          </ac:picMkLst>
        </pc:picChg>
        <pc:picChg chg="add del mod">
          <ac:chgData name="Shirley deng" userId="c1acc49779995ea7" providerId="LiveId" clId="{E0957303-E843-4879-9C00-7E9D18C1BD70}" dt="2022-11-28T07:09:59.132" v="533" actId="478"/>
          <ac:picMkLst>
            <pc:docMk/>
            <pc:sldMk cId="4261855773" sldId="266"/>
            <ac:picMk id="12" creationId="{CE97CDDA-7417-210C-0BEC-228225B20A76}"/>
          </ac:picMkLst>
        </pc:picChg>
        <pc:picChg chg="add mod">
          <ac:chgData name="Shirley deng" userId="c1acc49779995ea7" providerId="LiveId" clId="{E0957303-E843-4879-9C00-7E9D18C1BD70}" dt="2022-11-28T07:10:18.748" v="538" actId="1076"/>
          <ac:picMkLst>
            <pc:docMk/>
            <pc:sldMk cId="4261855773" sldId="266"/>
            <ac:picMk id="14" creationId="{3A42E72E-8148-5665-A19F-5C74A41505B2}"/>
          </ac:picMkLst>
        </pc:picChg>
      </pc:sldChg>
      <pc:sldChg chg="addSp delSp modSp add del mod">
        <pc:chgData name="Shirley deng" userId="c1acc49779995ea7" providerId="LiveId" clId="{E0957303-E843-4879-9C00-7E9D18C1BD70}" dt="2022-11-28T08:06:47.663" v="636" actId="47"/>
        <pc:sldMkLst>
          <pc:docMk/>
          <pc:sldMk cId="3252572559" sldId="267"/>
        </pc:sldMkLst>
        <pc:spChg chg="add mod">
          <ac:chgData name="Shirley deng" userId="c1acc49779995ea7" providerId="LiveId" clId="{E0957303-E843-4879-9C00-7E9D18C1BD70}" dt="2022-11-28T01:57:30.764" v="37" actId="2711"/>
          <ac:spMkLst>
            <pc:docMk/>
            <pc:sldMk cId="3252572559" sldId="267"/>
            <ac:spMk id="2" creationId="{2E5631F6-92C8-237A-1EEA-53C453016680}"/>
          </ac:spMkLst>
        </pc:spChg>
        <pc:spChg chg="add mod">
          <ac:chgData name="Shirley deng" userId="c1acc49779995ea7" providerId="LiveId" clId="{E0957303-E843-4879-9C00-7E9D18C1BD70}" dt="2022-11-28T01:57:30.764" v="37" actId="2711"/>
          <ac:spMkLst>
            <pc:docMk/>
            <pc:sldMk cId="3252572559" sldId="267"/>
            <ac:spMk id="3" creationId="{6AF920D0-BD10-4F38-C8A3-EADB4C25F3AE}"/>
          </ac:spMkLst>
        </pc:spChg>
        <pc:spChg chg="mod">
          <ac:chgData name="Shirley deng" userId="c1acc49779995ea7" providerId="LiveId" clId="{E0957303-E843-4879-9C00-7E9D18C1BD70}" dt="2022-11-28T01:57:30.764" v="37" actId="2711"/>
          <ac:spMkLst>
            <pc:docMk/>
            <pc:sldMk cId="3252572559" sldId="267"/>
            <ac:spMk id="6" creationId="{9E3758AA-510A-6916-6899-E202DBAB8A50}"/>
          </ac:spMkLst>
        </pc:spChg>
        <pc:spChg chg="del">
          <ac:chgData name="Shirley deng" userId="c1acc49779995ea7" providerId="LiveId" clId="{E0957303-E843-4879-9C00-7E9D18C1BD70}" dt="2022-11-28T01:56:44.991" v="32" actId="478"/>
          <ac:spMkLst>
            <pc:docMk/>
            <pc:sldMk cId="3252572559" sldId="267"/>
            <ac:spMk id="7" creationId="{29B390BB-6793-F357-868C-1F91E23387DB}"/>
          </ac:spMkLst>
        </pc:spChg>
        <pc:spChg chg="mod">
          <ac:chgData name="Shirley deng" userId="c1acc49779995ea7" providerId="LiveId" clId="{E0957303-E843-4879-9C00-7E9D18C1BD70}" dt="2022-11-28T01:57:30.764" v="37" actId="2711"/>
          <ac:spMkLst>
            <pc:docMk/>
            <pc:sldMk cId="3252572559" sldId="267"/>
            <ac:spMk id="9" creationId="{C48003EF-0CB7-A2CC-F604-0E24542BC86C}"/>
          </ac:spMkLst>
        </pc:spChg>
        <pc:picChg chg="add mod">
          <ac:chgData name="Shirley deng" userId="c1acc49779995ea7" providerId="LiveId" clId="{E0957303-E843-4879-9C00-7E9D18C1BD70}" dt="2022-11-28T01:56:50.938" v="33"/>
          <ac:picMkLst>
            <pc:docMk/>
            <pc:sldMk cId="3252572559" sldId="267"/>
            <ac:picMk id="4" creationId="{35AFD26F-66B6-CA33-A044-8663A9C5D915}"/>
          </ac:picMkLst>
        </pc:picChg>
        <pc:picChg chg="add mod">
          <ac:chgData name="Shirley deng" userId="c1acc49779995ea7" providerId="LiveId" clId="{E0957303-E843-4879-9C00-7E9D18C1BD70}" dt="2022-11-28T01:56:50.938" v="33"/>
          <ac:picMkLst>
            <pc:docMk/>
            <pc:sldMk cId="3252572559" sldId="267"/>
            <ac:picMk id="5" creationId="{B366CD51-9214-CE5E-2F8E-C294F5AACFE1}"/>
          </ac:picMkLst>
        </pc:picChg>
        <pc:picChg chg="del">
          <ac:chgData name="Shirley deng" userId="c1acc49779995ea7" providerId="LiveId" clId="{E0957303-E843-4879-9C00-7E9D18C1BD70}" dt="2022-11-28T01:56:43.828" v="31" actId="478"/>
          <ac:picMkLst>
            <pc:docMk/>
            <pc:sldMk cId="3252572559" sldId="267"/>
            <ac:picMk id="8" creationId="{942D9952-CAB1-4DA3-6D2E-189E2A0A36A1}"/>
          </ac:picMkLst>
        </pc:picChg>
      </pc:sldChg>
      <pc:sldChg chg="addSp delSp modSp add mod">
        <pc:chgData name="Shirley deng" userId="c1acc49779995ea7" providerId="LiveId" clId="{E0957303-E843-4879-9C00-7E9D18C1BD70}" dt="2022-12-02T06:08:24.003" v="2241" actId="255"/>
        <pc:sldMkLst>
          <pc:docMk/>
          <pc:sldMk cId="905831742" sldId="268"/>
        </pc:sldMkLst>
        <pc:spChg chg="add del mod">
          <ac:chgData name="Shirley deng" userId="c1acc49779995ea7" providerId="LiveId" clId="{E0957303-E843-4879-9C00-7E9D18C1BD70}" dt="2022-12-02T06:03:16.377" v="2060" actId="478"/>
          <ac:spMkLst>
            <pc:docMk/>
            <pc:sldMk cId="905831742" sldId="268"/>
            <ac:spMk id="2" creationId="{3D2607D7-F942-FF34-04DE-333953745040}"/>
          </ac:spMkLst>
        </pc:spChg>
        <pc:spChg chg="mod">
          <ac:chgData name="Shirley deng" userId="c1acc49779995ea7" providerId="LiveId" clId="{E0957303-E843-4879-9C00-7E9D18C1BD70}" dt="2022-11-28T02:21:47.010" v="134" actId="20577"/>
          <ac:spMkLst>
            <pc:docMk/>
            <pc:sldMk cId="905831742" sldId="268"/>
            <ac:spMk id="6" creationId="{9E3758AA-510A-6916-6899-E202DBAB8A50}"/>
          </ac:spMkLst>
        </pc:spChg>
        <pc:spChg chg="mod">
          <ac:chgData name="Shirley deng" userId="c1acc49779995ea7" providerId="LiveId" clId="{E0957303-E843-4879-9C00-7E9D18C1BD70}" dt="2022-11-28T02:22:47.047" v="147" actId="14100"/>
          <ac:spMkLst>
            <pc:docMk/>
            <pc:sldMk cId="905831742" sldId="268"/>
            <ac:spMk id="7" creationId="{29B390BB-6793-F357-868C-1F91E23387DB}"/>
          </ac:spMkLst>
        </pc:spChg>
        <pc:spChg chg="add mod">
          <ac:chgData name="Shirley deng" userId="c1acc49779995ea7" providerId="LiveId" clId="{E0957303-E843-4879-9C00-7E9D18C1BD70}" dt="2022-12-02T06:08:24.003" v="2241" actId="255"/>
          <ac:spMkLst>
            <pc:docMk/>
            <pc:sldMk cId="905831742" sldId="268"/>
            <ac:spMk id="8" creationId="{828A3264-CF85-81EF-6E50-B4D8A24E9736}"/>
          </ac:spMkLst>
        </pc:spChg>
        <pc:picChg chg="add del mod">
          <ac:chgData name="Shirley deng" userId="c1acc49779995ea7" providerId="LiveId" clId="{E0957303-E843-4879-9C00-7E9D18C1BD70}" dt="2022-12-02T06:03:17.909" v="2061" actId="478"/>
          <ac:picMkLst>
            <pc:docMk/>
            <pc:sldMk cId="905831742" sldId="268"/>
            <ac:picMk id="3" creationId="{EB5E5C09-0E70-161E-744B-A8F48DD5A527}"/>
          </ac:picMkLst>
        </pc:picChg>
        <pc:picChg chg="add del mod">
          <ac:chgData name="Shirley deng" userId="c1acc49779995ea7" providerId="LiveId" clId="{E0957303-E843-4879-9C00-7E9D18C1BD70}" dt="2022-12-02T06:03:16.377" v="2060" actId="478"/>
          <ac:picMkLst>
            <pc:docMk/>
            <pc:sldMk cId="905831742" sldId="268"/>
            <ac:picMk id="4" creationId="{3A2A555D-892D-DC22-1949-A19017040862}"/>
          </ac:picMkLst>
        </pc:picChg>
        <pc:picChg chg="add del mod">
          <ac:chgData name="Shirley deng" userId="c1acc49779995ea7" providerId="LiveId" clId="{E0957303-E843-4879-9C00-7E9D18C1BD70}" dt="2022-12-02T06:03:16.377" v="2060" actId="478"/>
          <ac:picMkLst>
            <pc:docMk/>
            <pc:sldMk cId="905831742" sldId="268"/>
            <ac:picMk id="5" creationId="{95879766-7620-6EB1-481B-E2B1533F073E}"/>
          </ac:picMkLst>
        </pc:picChg>
        <pc:picChg chg="del">
          <ac:chgData name="Shirley deng" userId="c1acc49779995ea7" providerId="LiveId" clId="{E0957303-E843-4879-9C00-7E9D18C1BD70}" dt="2022-11-28T01:59:50.676" v="47" actId="478"/>
          <ac:picMkLst>
            <pc:docMk/>
            <pc:sldMk cId="905831742" sldId="268"/>
            <ac:picMk id="8" creationId="{942D9952-CAB1-4DA3-6D2E-189E2A0A36A1}"/>
          </ac:picMkLst>
        </pc:picChg>
        <pc:picChg chg="add mod">
          <ac:chgData name="Shirley deng" userId="c1acc49779995ea7" providerId="LiveId" clId="{E0957303-E843-4879-9C00-7E9D18C1BD70}" dt="2022-12-02T06:03:32.543" v="2067" actId="1076"/>
          <ac:picMkLst>
            <pc:docMk/>
            <pc:sldMk cId="905831742" sldId="268"/>
            <ac:picMk id="1026" creationId="{886BE866-3D1B-B363-3E72-B032F64BD3A3}"/>
          </ac:picMkLst>
        </pc:picChg>
      </pc:sldChg>
      <pc:sldChg chg="addSp delSp modSp add mod modShow">
        <pc:chgData name="Shirley deng" userId="c1acc49779995ea7" providerId="LiveId" clId="{E0957303-E843-4879-9C00-7E9D18C1BD70}" dt="2022-11-28T09:26:07.962" v="927" actId="729"/>
        <pc:sldMkLst>
          <pc:docMk/>
          <pc:sldMk cId="4184757398" sldId="269"/>
        </pc:sldMkLst>
        <pc:spChg chg="add del mod">
          <ac:chgData name="Shirley deng" userId="c1acc49779995ea7" providerId="LiveId" clId="{E0957303-E843-4879-9C00-7E9D18C1BD70}" dt="2022-11-28T02:01:02.742" v="63" actId="207"/>
          <ac:spMkLst>
            <pc:docMk/>
            <pc:sldMk cId="4184757398" sldId="269"/>
            <ac:spMk id="2" creationId="{BF657C5E-E9B5-394C-B6E6-AFE93325D7D3}"/>
          </ac:spMkLst>
        </pc:spChg>
        <pc:spChg chg="add del mod">
          <ac:chgData name="Shirley deng" userId="c1acc49779995ea7" providerId="LiveId" clId="{E0957303-E843-4879-9C00-7E9D18C1BD70}" dt="2022-11-28T02:01:02.742" v="63" actId="207"/>
          <ac:spMkLst>
            <pc:docMk/>
            <pc:sldMk cId="4184757398" sldId="269"/>
            <ac:spMk id="5" creationId="{D5D6ECDC-5576-4622-D0F7-BEEA62858816}"/>
          </ac:spMkLst>
        </pc:spChg>
        <pc:spChg chg="mod">
          <ac:chgData name="Shirley deng" userId="c1acc49779995ea7" providerId="LiveId" clId="{E0957303-E843-4879-9C00-7E9D18C1BD70}" dt="2022-11-28T02:00:42.003" v="56"/>
          <ac:spMkLst>
            <pc:docMk/>
            <pc:sldMk cId="4184757398" sldId="269"/>
            <ac:spMk id="6" creationId="{9E3758AA-510A-6916-6899-E202DBAB8A50}"/>
          </ac:spMkLst>
        </pc:spChg>
        <pc:spChg chg="del">
          <ac:chgData name="Shirley deng" userId="c1acc49779995ea7" providerId="LiveId" clId="{E0957303-E843-4879-9C00-7E9D18C1BD70}" dt="2022-11-28T02:00:49.824" v="58" actId="478"/>
          <ac:spMkLst>
            <pc:docMk/>
            <pc:sldMk cId="4184757398" sldId="269"/>
            <ac:spMk id="7" creationId="{29B390BB-6793-F357-868C-1F91E23387DB}"/>
          </ac:spMkLst>
        </pc:spChg>
        <pc:spChg chg="add del mod">
          <ac:chgData name="Shirley deng" userId="c1acc49779995ea7" providerId="LiveId" clId="{E0957303-E843-4879-9C00-7E9D18C1BD70}" dt="2022-11-28T02:01:02.742" v="63" actId="207"/>
          <ac:spMkLst>
            <pc:docMk/>
            <pc:sldMk cId="4184757398" sldId="269"/>
            <ac:spMk id="11" creationId="{11F1E72A-0D58-71E7-AA7C-CB3CB1206466}"/>
          </ac:spMkLst>
        </pc:spChg>
        <pc:picChg chg="add del mod">
          <ac:chgData name="Shirley deng" userId="c1acc49779995ea7" providerId="LiveId" clId="{E0957303-E843-4879-9C00-7E9D18C1BD70}" dt="2022-11-28T02:00:54.387" v="61"/>
          <ac:picMkLst>
            <pc:docMk/>
            <pc:sldMk cId="4184757398" sldId="269"/>
            <ac:picMk id="3" creationId="{BE904EAB-BD98-8DDC-4D90-594D28FB4A47}"/>
          </ac:picMkLst>
        </pc:picChg>
        <pc:picChg chg="add del mod">
          <ac:chgData name="Shirley deng" userId="c1acc49779995ea7" providerId="LiveId" clId="{E0957303-E843-4879-9C00-7E9D18C1BD70}" dt="2022-11-28T02:00:54.387" v="61"/>
          <ac:picMkLst>
            <pc:docMk/>
            <pc:sldMk cId="4184757398" sldId="269"/>
            <ac:picMk id="4" creationId="{F92262DA-7103-1E02-F547-D6BD592613A2}"/>
          </ac:picMkLst>
        </pc:picChg>
        <pc:picChg chg="del">
          <ac:chgData name="Shirley deng" userId="c1acc49779995ea7" providerId="LiveId" clId="{E0957303-E843-4879-9C00-7E9D18C1BD70}" dt="2022-11-28T02:00:48.456" v="57" actId="478"/>
          <ac:picMkLst>
            <pc:docMk/>
            <pc:sldMk cId="4184757398" sldId="269"/>
            <ac:picMk id="8" creationId="{942D9952-CAB1-4DA3-6D2E-189E2A0A36A1}"/>
          </ac:picMkLst>
        </pc:picChg>
        <pc:picChg chg="add del mod">
          <ac:chgData name="Shirley deng" userId="c1acc49779995ea7" providerId="LiveId" clId="{E0957303-E843-4879-9C00-7E9D18C1BD70}" dt="2022-11-28T02:00:54.387" v="61"/>
          <ac:picMkLst>
            <pc:docMk/>
            <pc:sldMk cId="4184757398" sldId="269"/>
            <ac:picMk id="10" creationId="{F4CE1C6E-2C7A-7113-EE3E-D89C6240AC21}"/>
          </ac:picMkLst>
        </pc:picChg>
      </pc:sldChg>
      <pc:sldChg chg="delSp modSp add mod">
        <pc:chgData name="Shirley deng" userId="c1acc49779995ea7" providerId="LiveId" clId="{E0957303-E843-4879-9C00-7E9D18C1BD70}" dt="2022-11-29T03:02:46.447" v="1324" actId="2"/>
        <pc:sldMkLst>
          <pc:docMk/>
          <pc:sldMk cId="4208793420" sldId="270"/>
        </pc:sldMkLst>
        <pc:spChg chg="mod">
          <ac:chgData name="Shirley deng" userId="c1acc49779995ea7" providerId="LiveId" clId="{E0957303-E843-4879-9C00-7E9D18C1BD70}" dt="2022-11-29T03:02:46.447" v="1324" actId="2"/>
          <ac:spMkLst>
            <pc:docMk/>
            <pc:sldMk cId="4208793420" sldId="270"/>
            <ac:spMk id="2" creationId="{3D2607D7-F942-FF34-04DE-333953745040}"/>
          </ac:spMkLst>
        </pc:spChg>
        <pc:spChg chg="mod">
          <ac:chgData name="Shirley deng" userId="c1acc49779995ea7" providerId="LiveId" clId="{E0957303-E843-4879-9C00-7E9D18C1BD70}" dt="2022-11-28T02:05:44.453" v="73" actId="14100"/>
          <ac:spMkLst>
            <pc:docMk/>
            <pc:sldMk cId="4208793420" sldId="270"/>
            <ac:spMk id="6" creationId="{9E3758AA-510A-6916-6899-E202DBAB8A50}"/>
          </ac:spMkLst>
        </pc:spChg>
        <pc:spChg chg="del">
          <ac:chgData name="Shirley deng" userId="c1acc49779995ea7" providerId="LiveId" clId="{E0957303-E843-4879-9C00-7E9D18C1BD70}" dt="2022-11-28T02:06:46.135" v="74" actId="478"/>
          <ac:spMkLst>
            <pc:docMk/>
            <pc:sldMk cId="4208793420" sldId="270"/>
            <ac:spMk id="7" creationId="{29B390BB-6793-F357-868C-1F91E23387DB}"/>
          </ac:spMkLst>
        </pc:spChg>
        <pc:picChg chg="del">
          <ac:chgData name="Shirley deng" userId="c1acc49779995ea7" providerId="LiveId" clId="{E0957303-E843-4879-9C00-7E9D18C1BD70}" dt="2022-11-28T02:09:38.865" v="121" actId="478"/>
          <ac:picMkLst>
            <pc:docMk/>
            <pc:sldMk cId="4208793420" sldId="270"/>
            <ac:picMk id="3" creationId="{EB5E5C09-0E70-161E-744B-A8F48DD5A527}"/>
          </ac:picMkLst>
        </pc:picChg>
        <pc:picChg chg="del">
          <ac:chgData name="Shirley deng" userId="c1acc49779995ea7" providerId="LiveId" clId="{E0957303-E843-4879-9C00-7E9D18C1BD70}" dt="2022-11-28T02:09:40.005" v="123" actId="478"/>
          <ac:picMkLst>
            <pc:docMk/>
            <pc:sldMk cId="4208793420" sldId="270"/>
            <ac:picMk id="4" creationId="{3A2A555D-892D-DC22-1949-A19017040862}"/>
          </ac:picMkLst>
        </pc:picChg>
        <pc:picChg chg="del">
          <ac:chgData name="Shirley deng" userId="c1acc49779995ea7" providerId="LiveId" clId="{E0957303-E843-4879-9C00-7E9D18C1BD70}" dt="2022-11-28T02:09:39.524" v="122" actId="478"/>
          <ac:picMkLst>
            <pc:docMk/>
            <pc:sldMk cId="4208793420" sldId="270"/>
            <ac:picMk id="5" creationId="{95879766-7620-6EB1-481B-E2B1533F073E}"/>
          </ac:picMkLst>
        </pc:picChg>
      </pc:sldChg>
      <pc:sldChg chg="addSp delSp modSp add mod">
        <pc:chgData name="Shirley deng" userId="c1acc49779995ea7" providerId="LiveId" clId="{E0957303-E843-4879-9C00-7E9D18C1BD70}" dt="2022-11-29T03:02:28.973" v="1317" actId="2"/>
        <pc:sldMkLst>
          <pc:docMk/>
          <pc:sldMk cId="3643218599" sldId="271"/>
        </pc:sldMkLst>
        <pc:spChg chg="del">
          <ac:chgData name="Shirley deng" userId="c1acc49779995ea7" providerId="LiveId" clId="{E0957303-E843-4879-9C00-7E9D18C1BD70}" dt="2022-11-28T02:23:04.797" v="150" actId="478"/>
          <ac:spMkLst>
            <pc:docMk/>
            <pc:sldMk cId="3643218599" sldId="271"/>
            <ac:spMk id="2" creationId="{3D2607D7-F942-FF34-04DE-333953745040}"/>
          </ac:spMkLst>
        </pc:spChg>
        <pc:spChg chg="mod">
          <ac:chgData name="Shirley deng" userId="c1acc49779995ea7" providerId="LiveId" clId="{E0957303-E843-4879-9C00-7E9D18C1BD70}" dt="2022-11-28T02:22:10.837" v="140"/>
          <ac:spMkLst>
            <pc:docMk/>
            <pc:sldMk cId="3643218599" sldId="271"/>
            <ac:spMk id="6" creationId="{9E3758AA-510A-6916-6899-E202DBAB8A50}"/>
          </ac:spMkLst>
        </pc:spChg>
        <pc:spChg chg="mod">
          <ac:chgData name="Shirley deng" userId="c1acc49779995ea7" providerId="LiveId" clId="{E0957303-E843-4879-9C00-7E9D18C1BD70}" dt="2022-11-29T03:02:28.973" v="1317" actId="2"/>
          <ac:spMkLst>
            <pc:docMk/>
            <pc:sldMk cId="3643218599" sldId="271"/>
            <ac:spMk id="7" creationId="{29B390BB-6793-F357-868C-1F91E23387DB}"/>
          </ac:spMkLst>
        </pc:spChg>
        <pc:spChg chg="add del">
          <ac:chgData name="Shirley deng" userId="c1acc49779995ea7" providerId="LiveId" clId="{E0957303-E843-4879-9C00-7E9D18C1BD70}" dt="2022-11-28T02:26:43.114" v="159"/>
          <ac:spMkLst>
            <pc:docMk/>
            <pc:sldMk cId="3643218599" sldId="271"/>
            <ac:spMk id="11" creationId="{C008846F-4547-FA74-D4AC-0BF3D9ACF1E6}"/>
          </ac:spMkLst>
        </pc:spChg>
        <pc:picChg chg="del">
          <ac:chgData name="Shirley deng" userId="c1acc49779995ea7" providerId="LiveId" clId="{E0957303-E843-4879-9C00-7E9D18C1BD70}" dt="2022-11-28T02:23:05.689" v="151" actId="478"/>
          <ac:picMkLst>
            <pc:docMk/>
            <pc:sldMk cId="3643218599" sldId="271"/>
            <ac:picMk id="3" creationId="{EB5E5C09-0E70-161E-744B-A8F48DD5A527}"/>
          </ac:picMkLst>
        </pc:picChg>
        <pc:picChg chg="del">
          <ac:chgData name="Shirley deng" userId="c1acc49779995ea7" providerId="LiveId" clId="{E0957303-E843-4879-9C00-7E9D18C1BD70}" dt="2022-11-28T02:23:07.594" v="153" actId="478"/>
          <ac:picMkLst>
            <pc:docMk/>
            <pc:sldMk cId="3643218599" sldId="271"/>
            <ac:picMk id="4" creationId="{3A2A555D-892D-DC22-1949-A19017040862}"/>
          </ac:picMkLst>
        </pc:picChg>
        <pc:picChg chg="del">
          <ac:chgData name="Shirley deng" userId="c1acc49779995ea7" providerId="LiveId" clId="{E0957303-E843-4879-9C00-7E9D18C1BD70}" dt="2022-11-28T02:23:06.599" v="152" actId="478"/>
          <ac:picMkLst>
            <pc:docMk/>
            <pc:sldMk cId="3643218599" sldId="271"/>
            <ac:picMk id="5" creationId="{95879766-7620-6EB1-481B-E2B1533F073E}"/>
          </ac:picMkLst>
        </pc:picChg>
        <pc:picChg chg="add mod">
          <ac:chgData name="Shirley deng" userId="c1acc49779995ea7" providerId="LiveId" clId="{E0957303-E843-4879-9C00-7E9D18C1BD70}" dt="2022-11-28T02:27:16.262" v="171" actId="1076"/>
          <ac:picMkLst>
            <pc:docMk/>
            <pc:sldMk cId="3643218599" sldId="271"/>
            <ac:picMk id="10" creationId="{969F237B-B7F8-3DC1-9D3E-62551043844B}"/>
          </ac:picMkLst>
        </pc:picChg>
      </pc:sldChg>
      <pc:sldChg chg="addSp delSp modSp add mod">
        <pc:chgData name="Shirley deng" userId="c1acc49779995ea7" providerId="LiveId" clId="{E0957303-E843-4879-9C00-7E9D18C1BD70}" dt="2022-11-29T03:02:33.727" v="1318" actId="2"/>
        <pc:sldMkLst>
          <pc:docMk/>
          <pc:sldMk cId="701115342" sldId="272"/>
        </pc:sldMkLst>
        <pc:spChg chg="add del">
          <ac:chgData name="Shirley deng" userId="c1acc49779995ea7" providerId="LiveId" clId="{E0957303-E843-4879-9C00-7E9D18C1BD70}" dt="2022-11-28T02:28:19.448" v="179"/>
          <ac:spMkLst>
            <pc:docMk/>
            <pc:sldMk cId="701115342" sldId="272"/>
            <ac:spMk id="2" creationId="{F5880195-BBA1-7825-0EAB-1CC70DFB5446}"/>
          </ac:spMkLst>
        </pc:spChg>
        <pc:spChg chg="mod">
          <ac:chgData name="Shirley deng" userId="c1acc49779995ea7" providerId="LiveId" clId="{E0957303-E843-4879-9C00-7E9D18C1BD70}" dt="2022-11-28T02:28:03.874" v="177" actId="14100"/>
          <ac:spMkLst>
            <pc:docMk/>
            <pc:sldMk cId="701115342" sldId="272"/>
            <ac:spMk id="6" creationId="{9E3758AA-510A-6916-6899-E202DBAB8A50}"/>
          </ac:spMkLst>
        </pc:spChg>
        <pc:spChg chg="mod">
          <ac:chgData name="Shirley deng" userId="c1acc49779995ea7" providerId="LiveId" clId="{E0957303-E843-4879-9C00-7E9D18C1BD70}" dt="2022-11-29T03:02:33.727" v="1318" actId="2"/>
          <ac:spMkLst>
            <pc:docMk/>
            <pc:sldMk cId="701115342" sldId="272"/>
            <ac:spMk id="7" creationId="{29B390BB-6793-F357-868C-1F91E23387DB}"/>
          </ac:spMkLst>
        </pc:spChg>
        <pc:picChg chg="add mod">
          <ac:chgData name="Shirley deng" userId="c1acc49779995ea7" providerId="LiveId" clId="{E0957303-E843-4879-9C00-7E9D18C1BD70}" dt="2022-11-28T02:29:52.280" v="199" actId="1076"/>
          <ac:picMkLst>
            <pc:docMk/>
            <pc:sldMk cId="701115342" sldId="272"/>
            <ac:picMk id="4" creationId="{B69B40D6-A76B-BCCF-394D-9CFA6CA2C488}"/>
          </ac:picMkLst>
        </pc:picChg>
        <pc:picChg chg="del mod">
          <ac:chgData name="Shirley deng" userId="c1acc49779995ea7" providerId="LiveId" clId="{E0957303-E843-4879-9C00-7E9D18C1BD70}" dt="2022-11-28T02:28:58.369" v="191" actId="478"/>
          <ac:picMkLst>
            <pc:docMk/>
            <pc:sldMk cId="701115342" sldId="272"/>
            <ac:picMk id="10" creationId="{969F237B-B7F8-3DC1-9D3E-62551043844B}"/>
          </ac:picMkLst>
        </pc:picChg>
      </pc:sldChg>
      <pc:sldChg chg="addSp delSp modSp add mod">
        <pc:chgData name="Shirley deng" userId="c1acc49779995ea7" providerId="LiveId" clId="{E0957303-E843-4879-9C00-7E9D18C1BD70}" dt="2022-11-29T03:02:38.506" v="1319" actId="2"/>
        <pc:sldMkLst>
          <pc:docMk/>
          <pc:sldMk cId="1073941335" sldId="273"/>
        </pc:sldMkLst>
        <pc:spChg chg="add del">
          <ac:chgData name="Shirley deng" userId="c1acc49779995ea7" providerId="LiveId" clId="{E0957303-E843-4879-9C00-7E9D18C1BD70}" dt="2022-11-28T02:32:31.949" v="205"/>
          <ac:spMkLst>
            <pc:docMk/>
            <pc:sldMk cId="1073941335" sldId="273"/>
            <ac:spMk id="2" creationId="{11C9C97E-B6C2-A9AB-8503-EAE71B6457CA}"/>
          </ac:spMkLst>
        </pc:spChg>
        <pc:spChg chg="mod">
          <ac:chgData name="Shirley deng" userId="c1acc49779995ea7" providerId="LiveId" clId="{E0957303-E843-4879-9C00-7E9D18C1BD70}" dt="2022-11-28T02:32:09.487" v="203"/>
          <ac:spMkLst>
            <pc:docMk/>
            <pc:sldMk cId="1073941335" sldId="273"/>
            <ac:spMk id="6" creationId="{9E3758AA-510A-6916-6899-E202DBAB8A50}"/>
          </ac:spMkLst>
        </pc:spChg>
        <pc:spChg chg="mod">
          <ac:chgData name="Shirley deng" userId="c1acc49779995ea7" providerId="LiveId" clId="{E0957303-E843-4879-9C00-7E9D18C1BD70}" dt="2022-11-28T02:36:59.670" v="257"/>
          <ac:spMkLst>
            <pc:docMk/>
            <pc:sldMk cId="1073941335" sldId="273"/>
            <ac:spMk id="7" creationId="{29B390BB-6793-F357-868C-1F91E23387DB}"/>
          </ac:spMkLst>
        </pc:spChg>
        <pc:spChg chg="add del">
          <ac:chgData name="Shirley deng" userId="c1acc49779995ea7" providerId="LiveId" clId="{E0957303-E843-4879-9C00-7E9D18C1BD70}" dt="2022-11-28T02:35:49.733" v="242" actId="22"/>
          <ac:spMkLst>
            <pc:docMk/>
            <pc:sldMk cId="1073941335" sldId="273"/>
            <ac:spMk id="10" creationId="{1202B41B-7108-83EC-8414-2E3C3E0AB957}"/>
          </ac:spMkLst>
        </pc:spChg>
        <pc:spChg chg="add mod">
          <ac:chgData name="Shirley deng" userId="c1acc49779995ea7" providerId="LiveId" clId="{E0957303-E843-4879-9C00-7E9D18C1BD70}" dt="2022-11-28T02:36:36.037" v="250" actId="404"/>
          <ac:spMkLst>
            <pc:docMk/>
            <pc:sldMk cId="1073941335" sldId="273"/>
            <ac:spMk id="12" creationId="{C24D4E97-33CD-ADD4-2409-0C6259719181}"/>
          </ac:spMkLst>
        </pc:spChg>
        <pc:spChg chg="add del">
          <ac:chgData name="Shirley deng" userId="c1acc49779995ea7" providerId="LiveId" clId="{E0957303-E843-4879-9C00-7E9D18C1BD70}" dt="2022-11-28T02:36:55.465" v="254"/>
          <ac:spMkLst>
            <pc:docMk/>
            <pc:sldMk cId="1073941335" sldId="273"/>
            <ac:spMk id="13" creationId="{343EAEB1-42AD-96D3-5A40-F32AC44CCD3B}"/>
          </ac:spMkLst>
        </pc:spChg>
        <pc:spChg chg="add mod">
          <ac:chgData name="Shirley deng" userId="c1acc49779995ea7" providerId="LiveId" clId="{E0957303-E843-4879-9C00-7E9D18C1BD70}" dt="2022-11-29T03:02:38.506" v="1319" actId="2"/>
          <ac:spMkLst>
            <pc:docMk/>
            <pc:sldMk cId="1073941335" sldId="273"/>
            <ac:spMk id="15" creationId="{E81B6FB8-391B-D513-DA92-9FEA5FF0E3F2}"/>
          </ac:spMkLst>
        </pc:spChg>
        <pc:picChg chg="del">
          <ac:chgData name="Shirley deng" userId="c1acc49779995ea7" providerId="LiveId" clId="{E0957303-E843-4879-9C00-7E9D18C1BD70}" dt="2022-11-28T02:32:42.001" v="208" actId="478"/>
          <ac:picMkLst>
            <pc:docMk/>
            <pc:sldMk cId="1073941335" sldId="273"/>
            <ac:picMk id="4" creationId="{B69B40D6-A76B-BCCF-394D-9CFA6CA2C488}"/>
          </ac:picMkLst>
        </pc:picChg>
        <pc:picChg chg="add mod">
          <ac:chgData name="Shirley deng" userId="c1acc49779995ea7" providerId="LiveId" clId="{E0957303-E843-4879-9C00-7E9D18C1BD70}" dt="2022-11-28T02:36:41.512" v="252" actId="1076"/>
          <ac:picMkLst>
            <pc:docMk/>
            <pc:sldMk cId="1073941335" sldId="273"/>
            <ac:picMk id="5" creationId="{2A493FB2-5A94-82B0-6286-C3EADDC0E784}"/>
          </ac:picMkLst>
        </pc:picChg>
      </pc:sldChg>
      <pc:sldChg chg="addSp delSp modSp add del mod">
        <pc:chgData name="Shirley deng" userId="c1acc49779995ea7" providerId="LiveId" clId="{E0957303-E843-4879-9C00-7E9D18C1BD70}" dt="2022-12-06T02:40:41.836" v="4688" actId="47"/>
        <pc:sldMkLst>
          <pc:docMk/>
          <pc:sldMk cId="3891056676" sldId="274"/>
        </pc:sldMkLst>
        <pc:spChg chg="mod">
          <ac:chgData name="Shirley deng" userId="c1acc49779995ea7" providerId="LiveId" clId="{E0957303-E843-4879-9C00-7E9D18C1BD70}" dt="2022-11-28T02:39:15.699" v="295" actId="20577"/>
          <ac:spMkLst>
            <pc:docMk/>
            <pc:sldMk cId="3891056676" sldId="274"/>
            <ac:spMk id="7" creationId="{29B390BB-6793-F357-868C-1F91E23387DB}"/>
          </ac:spMkLst>
        </pc:spChg>
        <pc:spChg chg="mod">
          <ac:chgData name="Shirley deng" userId="c1acc49779995ea7" providerId="LiveId" clId="{E0957303-E843-4879-9C00-7E9D18C1BD70}" dt="2022-11-28T02:39:54.948" v="306" actId="14100"/>
          <ac:spMkLst>
            <pc:docMk/>
            <pc:sldMk cId="3891056676" sldId="274"/>
            <ac:spMk id="12" creationId="{C24D4E97-33CD-ADD4-2409-0C6259719181}"/>
          </ac:spMkLst>
        </pc:spChg>
        <pc:spChg chg="del mod">
          <ac:chgData name="Shirley deng" userId="c1acc49779995ea7" providerId="LiveId" clId="{E0957303-E843-4879-9C00-7E9D18C1BD70}" dt="2022-11-28T02:39:43.559" v="302" actId="478"/>
          <ac:spMkLst>
            <pc:docMk/>
            <pc:sldMk cId="3891056676" sldId="274"/>
            <ac:spMk id="15" creationId="{E81B6FB8-391B-D513-DA92-9FEA5FF0E3F2}"/>
          </ac:spMkLst>
        </pc:spChg>
        <pc:picChg chg="add mod">
          <ac:chgData name="Shirley deng" userId="c1acc49779995ea7" providerId="LiveId" clId="{E0957303-E843-4879-9C00-7E9D18C1BD70}" dt="2022-11-28T02:41:33.269" v="309" actId="1076"/>
          <ac:picMkLst>
            <pc:docMk/>
            <pc:sldMk cId="3891056676" sldId="274"/>
            <ac:picMk id="3" creationId="{D8CD6BF1-8233-60EB-4D06-35185A3AF455}"/>
          </ac:picMkLst>
        </pc:picChg>
        <pc:picChg chg="del mod">
          <ac:chgData name="Shirley deng" userId="c1acc49779995ea7" providerId="LiveId" clId="{E0957303-E843-4879-9C00-7E9D18C1BD70}" dt="2022-11-28T02:41:27.888" v="307" actId="478"/>
          <ac:picMkLst>
            <pc:docMk/>
            <pc:sldMk cId="3891056676" sldId="274"/>
            <ac:picMk id="5" creationId="{2A493FB2-5A94-82B0-6286-C3EADDC0E784}"/>
          </ac:picMkLst>
        </pc:picChg>
      </pc:sldChg>
      <pc:sldChg chg="modSp add mod">
        <pc:chgData name="Shirley deng" userId="c1acc49779995ea7" providerId="LiveId" clId="{E0957303-E843-4879-9C00-7E9D18C1BD70}" dt="2022-11-28T02:42:14.228" v="347" actId="20577"/>
        <pc:sldMkLst>
          <pc:docMk/>
          <pc:sldMk cId="3852431815" sldId="275"/>
        </pc:sldMkLst>
        <pc:spChg chg="mod">
          <ac:chgData name="Shirley deng" userId="c1acc49779995ea7" providerId="LiveId" clId="{E0957303-E843-4879-9C00-7E9D18C1BD70}" dt="2022-11-28T02:42:14.228" v="347" actId="20577"/>
          <ac:spMkLst>
            <pc:docMk/>
            <pc:sldMk cId="3852431815" sldId="275"/>
            <ac:spMk id="6" creationId="{9E3758AA-510A-6916-6899-E202DBAB8A50}"/>
          </ac:spMkLst>
        </pc:spChg>
      </pc:sldChg>
      <pc:sldChg chg="addSp delSp modSp add mod">
        <pc:chgData name="Shirley deng" userId="c1acc49779995ea7" providerId="LiveId" clId="{E0957303-E843-4879-9C00-7E9D18C1BD70}" dt="2022-11-28T03:05:53.574" v="364" actId="20577"/>
        <pc:sldMkLst>
          <pc:docMk/>
          <pc:sldMk cId="1699045915" sldId="276"/>
        </pc:sldMkLst>
        <pc:spChg chg="mod">
          <ac:chgData name="Shirley deng" userId="c1acc49779995ea7" providerId="LiveId" clId="{E0957303-E843-4879-9C00-7E9D18C1BD70}" dt="2022-11-28T02:42:41.697" v="352" actId="14100"/>
          <ac:spMkLst>
            <pc:docMk/>
            <pc:sldMk cId="1699045915" sldId="276"/>
            <ac:spMk id="6" creationId="{9E3758AA-510A-6916-6899-E202DBAB8A50}"/>
          </ac:spMkLst>
        </pc:spChg>
        <pc:spChg chg="mod">
          <ac:chgData name="Shirley deng" userId="c1acc49779995ea7" providerId="LiveId" clId="{E0957303-E843-4879-9C00-7E9D18C1BD70}" dt="2022-11-28T03:05:53.574" v="364" actId="20577"/>
          <ac:spMkLst>
            <pc:docMk/>
            <pc:sldMk cId="1699045915" sldId="276"/>
            <ac:spMk id="7" creationId="{29B390BB-6793-F357-868C-1F91E23387DB}"/>
          </ac:spMkLst>
        </pc:spChg>
        <pc:spChg chg="del">
          <ac:chgData name="Shirley deng" userId="c1acc49779995ea7" providerId="LiveId" clId="{E0957303-E843-4879-9C00-7E9D18C1BD70}" dt="2022-11-28T03:04:32.890" v="357" actId="478"/>
          <ac:spMkLst>
            <pc:docMk/>
            <pc:sldMk cId="1699045915" sldId="276"/>
            <ac:spMk id="12" creationId="{C24D4E97-33CD-ADD4-2409-0C6259719181}"/>
          </ac:spMkLst>
        </pc:spChg>
        <pc:picChg chg="del">
          <ac:chgData name="Shirley deng" userId="c1acc49779995ea7" providerId="LiveId" clId="{E0957303-E843-4879-9C00-7E9D18C1BD70}" dt="2022-11-28T03:04:31.146" v="356" actId="478"/>
          <ac:picMkLst>
            <pc:docMk/>
            <pc:sldMk cId="1699045915" sldId="276"/>
            <ac:picMk id="3" creationId="{D8CD6BF1-8233-60EB-4D06-35185A3AF455}"/>
          </ac:picMkLst>
        </pc:picChg>
        <pc:picChg chg="add mod">
          <ac:chgData name="Shirley deng" userId="c1acc49779995ea7" providerId="LiveId" clId="{E0957303-E843-4879-9C00-7E9D18C1BD70}" dt="2022-11-28T03:05:43.699" v="360" actId="1076"/>
          <ac:picMkLst>
            <pc:docMk/>
            <pc:sldMk cId="1699045915" sldId="276"/>
            <ac:picMk id="4" creationId="{9CAD56E8-3386-B69E-E235-E2BF22D6C2AF}"/>
          </ac:picMkLst>
        </pc:picChg>
      </pc:sldChg>
      <pc:sldChg chg="addSp delSp modSp add mod">
        <pc:chgData name="Shirley deng" userId="c1acc49779995ea7" providerId="LiveId" clId="{E0957303-E843-4879-9C00-7E9D18C1BD70}" dt="2022-11-28T03:09:44.492" v="392" actId="1076"/>
        <pc:sldMkLst>
          <pc:docMk/>
          <pc:sldMk cId="1485600547" sldId="277"/>
        </pc:sldMkLst>
        <pc:spChg chg="add mod">
          <ac:chgData name="Shirley deng" userId="c1acc49779995ea7" providerId="LiveId" clId="{E0957303-E843-4879-9C00-7E9D18C1BD70}" dt="2022-11-28T03:09:39.706" v="389" actId="1076"/>
          <ac:spMkLst>
            <pc:docMk/>
            <pc:sldMk cId="1485600547" sldId="277"/>
            <ac:spMk id="3" creationId="{8596B3F4-A3B2-2270-62BD-62F5290CF494}"/>
          </ac:spMkLst>
        </pc:spChg>
        <pc:spChg chg="del">
          <ac:chgData name="Shirley deng" userId="c1acc49779995ea7" providerId="LiveId" clId="{E0957303-E843-4879-9C00-7E9D18C1BD70}" dt="2022-11-28T03:06:23.865" v="366" actId="478"/>
          <ac:spMkLst>
            <pc:docMk/>
            <pc:sldMk cId="1485600547" sldId="277"/>
            <ac:spMk id="7" creationId="{29B390BB-6793-F357-868C-1F91E23387DB}"/>
          </ac:spMkLst>
        </pc:spChg>
        <pc:spChg chg="add del">
          <ac:chgData name="Shirley deng" userId="c1acc49779995ea7" providerId="LiveId" clId="{E0957303-E843-4879-9C00-7E9D18C1BD70}" dt="2022-11-28T03:07:45.750" v="373" actId="22"/>
          <ac:spMkLst>
            <pc:docMk/>
            <pc:sldMk cId="1485600547" sldId="277"/>
            <ac:spMk id="8" creationId="{A07C2E6D-3ED2-BF14-9733-F732CBC58509}"/>
          </ac:spMkLst>
        </pc:spChg>
        <pc:spChg chg="add mod">
          <ac:chgData name="Shirley deng" userId="c1acc49779995ea7" providerId="LiveId" clId="{E0957303-E843-4879-9C00-7E9D18C1BD70}" dt="2022-11-28T03:09:43.202" v="391" actId="1076"/>
          <ac:spMkLst>
            <pc:docMk/>
            <pc:sldMk cId="1485600547" sldId="277"/>
            <ac:spMk id="11" creationId="{C2FD4B61-57D6-ECE4-E9C6-A2409448AA4C}"/>
          </ac:spMkLst>
        </pc:spChg>
        <pc:picChg chg="del">
          <ac:chgData name="Shirley deng" userId="c1acc49779995ea7" providerId="LiveId" clId="{E0957303-E843-4879-9C00-7E9D18C1BD70}" dt="2022-11-28T03:06:24.291" v="367" actId="478"/>
          <ac:picMkLst>
            <pc:docMk/>
            <pc:sldMk cId="1485600547" sldId="277"/>
            <ac:picMk id="4" creationId="{9CAD56E8-3386-B69E-E235-E2BF22D6C2AF}"/>
          </ac:picMkLst>
        </pc:picChg>
        <pc:picChg chg="add mod">
          <ac:chgData name="Shirley deng" userId="c1acc49779995ea7" providerId="LiveId" clId="{E0957303-E843-4879-9C00-7E9D18C1BD70}" dt="2022-11-28T03:09:44.492" v="392" actId="1076"/>
          <ac:picMkLst>
            <pc:docMk/>
            <pc:sldMk cId="1485600547" sldId="277"/>
            <ac:picMk id="13" creationId="{9B19B006-A251-D6C0-A1A4-9FFD1C883E74}"/>
          </ac:picMkLst>
        </pc:picChg>
      </pc:sldChg>
      <pc:sldChg chg="addSp delSp modSp add mod">
        <pc:chgData name="Shirley deng" userId="c1acc49779995ea7" providerId="LiveId" clId="{E0957303-E843-4879-9C00-7E9D18C1BD70}" dt="2022-11-29T03:02:44.267" v="1323" actId="2"/>
        <pc:sldMkLst>
          <pc:docMk/>
          <pc:sldMk cId="2174833501" sldId="278"/>
        </pc:sldMkLst>
        <pc:spChg chg="del">
          <ac:chgData name="Shirley deng" userId="c1acc49779995ea7" providerId="LiveId" clId="{E0957303-E843-4879-9C00-7E9D18C1BD70}" dt="2022-11-28T03:10:21.597" v="397" actId="478"/>
          <ac:spMkLst>
            <pc:docMk/>
            <pc:sldMk cId="2174833501" sldId="278"/>
            <ac:spMk id="3" creationId="{8596B3F4-A3B2-2270-62BD-62F5290CF494}"/>
          </ac:spMkLst>
        </pc:spChg>
        <pc:spChg chg="add del">
          <ac:chgData name="Shirley deng" userId="c1acc49779995ea7" providerId="LiveId" clId="{E0957303-E843-4879-9C00-7E9D18C1BD70}" dt="2022-11-28T03:11:02.095" v="401" actId="22"/>
          <ac:spMkLst>
            <pc:docMk/>
            <pc:sldMk cId="2174833501" sldId="278"/>
            <ac:spMk id="4" creationId="{2484BEE7-0930-86FF-CB77-0E3CE67DCE45}"/>
          </ac:spMkLst>
        </pc:spChg>
        <pc:spChg chg="mod">
          <ac:chgData name="Shirley deng" userId="c1acc49779995ea7" providerId="LiveId" clId="{E0957303-E843-4879-9C00-7E9D18C1BD70}" dt="2022-11-28T03:10:16.500" v="396"/>
          <ac:spMkLst>
            <pc:docMk/>
            <pc:sldMk cId="2174833501" sldId="278"/>
            <ac:spMk id="6" creationId="{9E3758AA-510A-6916-6899-E202DBAB8A50}"/>
          </ac:spMkLst>
        </pc:spChg>
        <pc:spChg chg="add mod">
          <ac:chgData name="Shirley deng" userId="c1acc49779995ea7" providerId="LiveId" clId="{E0957303-E843-4879-9C00-7E9D18C1BD70}" dt="2022-11-29T03:02:42.636" v="1321" actId="2"/>
          <ac:spMkLst>
            <pc:docMk/>
            <pc:sldMk cId="2174833501" sldId="278"/>
            <ac:spMk id="7" creationId="{E102884F-A482-BB2D-964E-05E156FDEB85}"/>
          </ac:spMkLst>
        </pc:spChg>
        <pc:spChg chg="add del">
          <ac:chgData name="Shirley deng" userId="c1acc49779995ea7" providerId="LiveId" clId="{E0957303-E843-4879-9C00-7E9D18C1BD70}" dt="2022-11-28T03:11:40.844" v="410"/>
          <ac:spMkLst>
            <pc:docMk/>
            <pc:sldMk cId="2174833501" sldId="278"/>
            <ac:spMk id="8" creationId="{3D2FB54C-FDE3-0616-8608-BABEBB19EDB7}"/>
          </ac:spMkLst>
        </pc:spChg>
        <pc:spChg chg="del">
          <ac:chgData name="Shirley deng" userId="c1acc49779995ea7" providerId="LiveId" clId="{E0957303-E843-4879-9C00-7E9D18C1BD70}" dt="2022-11-28T03:10:21.597" v="397" actId="478"/>
          <ac:spMkLst>
            <pc:docMk/>
            <pc:sldMk cId="2174833501" sldId="278"/>
            <ac:spMk id="11" creationId="{C2FD4B61-57D6-ECE4-E9C6-A2409448AA4C}"/>
          </ac:spMkLst>
        </pc:spChg>
        <pc:spChg chg="add del">
          <ac:chgData name="Shirley deng" userId="c1acc49779995ea7" providerId="LiveId" clId="{E0957303-E843-4879-9C00-7E9D18C1BD70}" dt="2022-11-28T03:13:28.013" v="420"/>
          <ac:spMkLst>
            <pc:docMk/>
            <pc:sldMk cId="2174833501" sldId="278"/>
            <ac:spMk id="14" creationId="{251A4E9D-616A-6AAD-4EDD-D81267E64BEA}"/>
          </ac:spMkLst>
        </pc:spChg>
        <pc:spChg chg="add mod">
          <ac:chgData name="Shirley deng" userId="c1acc49779995ea7" providerId="LiveId" clId="{E0957303-E843-4879-9C00-7E9D18C1BD70}" dt="2022-11-29T03:02:44.267" v="1323" actId="2"/>
          <ac:spMkLst>
            <pc:docMk/>
            <pc:sldMk cId="2174833501" sldId="278"/>
            <ac:spMk id="16" creationId="{D077084B-2CCA-7D46-8A84-A50F8A132F37}"/>
          </ac:spMkLst>
        </pc:spChg>
        <pc:spChg chg="add del">
          <ac:chgData name="Shirley deng" userId="c1acc49779995ea7" providerId="LiveId" clId="{E0957303-E843-4879-9C00-7E9D18C1BD70}" dt="2022-11-28T03:13:54.461" v="429"/>
          <ac:spMkLst>
            <pc:docMk/>
            <pc:sldMk cId="2174833501" sldId="278"/>
            <ac:spMk id="17" creationId="{CA516B59-8505-16E7-D932-180B10A4331C}"/>
          </ac:spMkLst>
        </pc:spChg>
        <pc:picChg chg="add mod">
          <ac:chgData name="Shirley deng" userId="c1acc49779995ea7" providerId="LiveId" clId="{E0957303-E843-4879-9C00-7E9D18C1BD70}" dt="2022-11-28T03:12:41.732" v="418" actId="1076"/>
          <ac:picMkLst>
            <pc:docMk/>
            <pc:sldMk cId="2174833501" sldId="278"/>
            <ac:picMk id="12" creationId="{920B5428-65BF-9EAB-EABE-E7958C0F5EDF}"/>
          </ac:picMkLst>
        </pc:picChg>
        <pc:picChg chg="del">
          <ac:chgData name="Shirley deng" userId="c1acc49779995ea7" providerId="LiveId" clId="{E0957303-E843-4879-9C00-7E9D18C1BD70}" dt="2022-11-28T03:10:21.597" v="397" actId="478"/>
          <ac:picMkLst>
            <pc:docMk/>
            <pc:sldMk cId="2174833501" sldId="278"/>
            <ac:picMk id="13" creationId="{9B19B006-A251-D6C0-A1A4-9FFD1C883E74}"/>
          </ac:picMkLst>
        </pc:picChg>
      </pc:sldChg>
      <pc:sldChg chg="addSp delSp modSp add mod">
        <pc:chgData name="Shirley deng" userId="c1acc49779995ea7" providerId="LiveId" clId="{E0957303-E843-4879-9C00-7E9D18C1BD70}" dt="2022-11-28T03:25:41.189" v="509" actId="1076"/>
        <pc:sldMkLst>
          <pc:docMk/>
          <pc:sldMk cId="2903797662" sldId="279"/>
        </pc:sldMkLst>
        <pc:spChg chg="del">
          <ac:chgData name="Shirley deng" userId="c1acc49779995ea7" providerId="LiveId" clId="{E0957303-E843-4879-9C00-7E9D18C1BD70}" dt="2022-11-28T03:15:58.593" v="463" actId="478"/>
          <ac:spMkLst>
            <pc:docMk/>
            <pc:sldMk cId="2903797662" sldId="279"/>
            <ac:spMk id="2" creationId="{3D2607D7-F942-FF34-04DE-333953745040}"/>
          </ac:spMkLst>
        </pc:spChg>
        <pc:spChg chg="add del">
          <ac:chgData name="Shirley deng" userId="c1acc49779995ea7" providerId="LiveId" clId="{E0957303-E843-4879-9C00-7E9D18C1BD70}" dt="2022-11-28T03:15:16.152" v="447"/>
          <ac:spMkLst>
            <pc:docMk/>
            <pc:sldMk cId="2903797662" sldId="279"/>
            <ac:spMk id="3" creationId="{2C15122A-CD72-7EDC-21C3-DC9F521C9E4B}"/>
          </ac:spMkLst>
        </pc:spChg>
        <pc:spChg chg="add del">
          <ac:chgData name="Shirley deng" userId="c1acc49779995ea7" providerId="LiveId" clId="{E0957303-E843-4879-9C00-7E9D18C1BD70}" dt="2022-11-28T03:15:19.988" v="449"/>
          <ac:spMkLst>
            <pc:docMk/>
            <pc:sldMk cId="2903797662" sldId="279"/>
            <ac:spMk id="4" creationId="{A4D90596-2B11-2227-C2E8-2BFD5DE9F8D4}"/>
          </ac:spMkLst>
        </pc:spChg>
        <pc:spChg chg="add del">
          <ac:chgData name="Shirley deng" userId="c1acc49779995ea7" providerId="LiveId" clId="{E0957303-E843-4879-9C00-7E9D18C1BD70}" dt="2022-11-28T03:16:00.485" v="465"/>
          <ac:spMkLst>
            <pc:docMk/>
            <pc:sldMk cId="2903797662" sldId="279"/>
            <ac:spMk id="5" creationId="{8A5BFEFD-5022-8DBC-C639-9A9168F14688}"/>
          </ac:spMkLst>
        </pc:spChg>
        <pc:spChg chg="mod">
          <ac:chgData name="Shirley deng" userId="c1acc49779995ea7" providerId="LiveId" clId="{E0957303-E843-4879-9C00-7E9D18C1BD70}" dt="2022-11-28T03:20:17.841" v="490" actId="207"/>
          <ac:spMkLst>
            <pc:docMk/>
            <pc:sldMk cId="2903797662" sldId="279"/>
            <ac:spMk id="6" creationId="{9E3758AA-510A-6916-6899-E202DBAB8A50}"/>
          </ac:spMkLst>
        </pc:spChg>
        <pc:spChg chg="add mod">
          <ac:chgData name="Shirley deng" userId="c1acc49779995ea7" providerId="LiveId" clId="{E0957303-E843-4879-9C00-7E9D18C1BD70}" dt="2022-11-28T03:16:24.437" v="479" actId="14100"/>
          <ac:spMkLst>
            <pc:docMk/>
            <pc:sldMk cId="2903797662" sldId="279"/>
            <ac:spMk id="8" creationId="{F5200909-3E0C-E0AC-3AA1-E9F56E07CB86}"/>
          </ac:spMkLst>
        </pc:spChg>
        <pc:spChg chg="add mod">
          <ac:chgData name="Shirley deng" userId="c1acc49779995ea7" providerId="LiveId" clId="{E0957303-E843-4879-9C00-7E9D18C1BD70}" dt="2022-11-28T03:25:31.464" v="506" actId="1076"/>
          <ac:spMkLst>
            <pc:docMk/>
            <pc:sldMk cId="2903797662" sldId="279"/>
            <ac:spMk id="13" creationId="{0CCE23A5-8AC8-0C0D-F788-C20B1E00921E}"/>
          </ac:spMkLst>
        </pc:spChg>
        <pc:spChg chg="add mod">
          <ac:chgData name="Shirley deng" userId="c1acc49779995ea7" providerId="LiveId" clId="{E0957303-E843-4879-9C00-7E9D18C1BD70}" dt="2022-11-28T03:25:41.189" v="509" actId="1076"/>
          <ac:spMkLst>
            <pc:docMk/>
            <pc:sldMk cId="2903797662" sldId="279"/>
            <ac:spMk id="14" creationId="{BDCE2C91-266E-D9E4-A80E-5576DDB368D0}"/>
          </ac:spMkLst>
        </pc:spChg>
        <pc:picChg chg="add mod">
          <ac:chgData name="Shirley deng" userId="c1acc49779995ea7" providerId="LiveId" clId="{E0957303-E843-4879-9C00-7E9D18C1BD70}" dt="2022-11-28T03:25:25.502" v="505" actId="1076"/>
          <ac:picMkLst>
            <pc:docMk/>
            <pc:sldMk cId="2903797662" sldId="279"/>
            <ac:picMk id="11" creationId="{0BBD6DB3-9C54-EFA4-75EA-F4DF32276267}"/>
          </ac:picMkLst>
        </pc:picChg>
      </pc:sldChg>
      <pc:sldChg chg="addSp delSp modSp add mod">
        <pc:chgData name="Shirley deng" userId="c1acc49779995ea7" providerId="LiveId" clId="{E0957303-E843-4879-9C00-7E9D18C1BD70}" dt="2022-11-28T03:27:34.471" v="524" actId="207"/>
        <pc:sldMkLst>
          <pc:docMk/>
          <pc:sldMk cId="2836500915" sldId="280"/>
        </pc:sldMkLst>
        <pc:spChg chg="add del">
          <ac:chgData name="Shirley deng" userId="c1acc49779995ea7" providerId="LiveId" clId="{E0957303-E843-4879-9C00-7E9D18C1BD70}" dt="2022-11-28T03:27:05.557" v="512"/>
          <ac:spMkLst>
            <pc:docMk/>
            <pc:sldMk cId="2836500915" sldId="280"/>
            <ac:spMk id="4" creationId="{18234450-BE0C-E859-B805-5FEE97E610EC}"/>
          </ac:spMkLst>
        </pc:spChg>
        <pc:spChg chg="add mod">
          <ac:chgData name="Shirley deng" userId="c1acc49779995ea7" providerId="LiveId" clId="{E0957303-E843-4879-9C00-7E9D18C1BD70}" dt="2022-11-28T03:27:34.471" v="524" actId="207"/>
          <ac:spMkLst>
            <pc:docMk/>
            <pc:sldMk cId="2836500915" sldId="280"/>
            <ac:spMk id="7" creationId="{DD5AF3F0-7EC5-E8B1-F34E-00659146A48D}"/>
          </ac:spMkLst>
        </pc:spChg>
        <pc:spChg chg="del">
          <ac:chgData name="Shirley deng" userId="c1acc49779995ea7" providerId="LiveId" clId="{E0957303-E843-4879-9C00-7E9D18C1BD70}" dt="2022-11-28T03:21:37.945" v="493" actId="478"/>
          <ac:spMkLst>
            <pc:docMk/>
            <pc:sldMk cId="2836500915" sldId="280"/>
            <ac:spMk id="8" creationId="{F5200909-3E0C-E0AC-3AA1-E9F56E07CB86}"/>
          </ac:spMkLst>
        </pc:spChg>
        <pc:spChg chg="del mod">
          <ac:chgData name="Shirley deng" userId="c1acc49779995ea7" providerId="LiveId" clId="{E0957303-E843-4879-9C00-7E9D18C1BD70}" dt="2022-11-28T03:25:36.165" v="507" actId="21"/>
          <ac:spMkLst>
            <pc:docMk/>
            <pc:sldMk cId="2836500915" sldId="280"/>
            <ac:spMk id="13" creationId="{0CCE23A5-8AC8-0C0D-F788-C20B1E00921E}"/>
          </ac:spMkLst>
        </pc:spChg>
        <pc:picChg chg="add mod">
          <ac:chgData name="Shirley deng" userId="c1acc49779995ea7" providerId="LiveId" clId="{E0957303-E843-4879-9C00-7E9D18C1BD70}" dt="2022-11-28T03:27:15.994" v="517" actId="14100"/>
          <ac:picMkLst>
            <pc:docMk/>
            <pc:sldMk cId="2836500915" sldId="280"/>
            <ac:picMk id="3" creationId="{E6074A0F-480F-7E1B-F8D6-BA21534FBE90}"/>
          </ac:picMkLst>
        </pc:picChg>
        <pc:picChg chg="del">
          <ac:chgData name="Shirley deng" userId="c1acc49779995ea7" providerId="LiveId" clId="{E0957303-E843-4879-9C00-7E9D18C1BD70}" dt="2022-11-28T03:21:36.254" v="492" actId="478"/>
          <ac:picMkLst>
            <pc:docMk/>
            <pc:sldMk cId="2836500915" sldId="280"/>
            <ac:picMk id="11" creationId="{0BBD6DB3-9C54-EFA4-75EA-F4DF32276267}"/>
          </ac:picMkLst>
        </pc:picChg>
      </pc:sldChg>
      <pc:sldChg chg="addSp delSp modSp add mod">
        <pc:chgData name="Shirley deng" userId="c1acc49779995ea7" providerId="LiveId" clId="{E0957303-E843-4879-9C00-7E9D18C1BD70}" dt="2022-11-28T08:05:40.723" v="615" actId="14100"/>
        <pc:sldMkLst>
          <pc:docMk/>
          <pc:sldMk cId="344666109" sldId="281"/>
        </pc:sldMkLst>
        <pc:spChg chg="del">
          <ac:chgData name="Shirley deng" userId="c1acc49779995ea7" providerId="LiveId" clId="{E0957303-E843-4879-9C00-7E9D18C1BD70}" dt="2022-11-28T07:13:37.031" v="567" actId="478"/>
          <ac:spMkLst>
            <pc:docMk/>
            <pc:sldMk cId="344666109" sldId="281"/>
            <ac:spMk id="2" creationId="{2E5631F6-92C8-237A-1EEA-53C453016680}"/>
          </ac:spMkLst>
        </pc:spChg>
        <pc:spChg chg="mod">
          <ac:chgData name="Shirley deng" userId="c1acc49779995ea7" providerId="LiveId" clId="{E0957303-E843-4879-9C00-7E9D18C1BD70}" dt="2022-11-28T08:04:24.249" v="607" actId="21"/>
          <ac:spMkLst>
            <pc:docMk/>
            <pc:sldMk cId="344666109" sldId="281"/>
            <ac:spMk id="3" creationId="{6AF920D0-BD10-4F38-C8A3-EADB4C25F3AE}"/>
          </ac:spMkLst>
        </pc:spChg>
        <pc:spChg chg="mod">
          <ac:chgData name="Shirley deng" userId="c1acc49779995ea7" providerId="LiveId" clId="{E0957303-E843-4879-9C00-7E9D18C1BD70}" dt="2022-11-28T07:13:25.445" v="566" actId="114"/>
          <ac:spMkLst>
            <pc:docMk/>
            <pc:sldMk cId="344666109" sldId="281"/>
            <ac:spMk id="6" creationId="{9E3758AA-510A-6916-6899-E202DBAB8A50}"/>
          </ac:spMkLst>
        </pc:spChg>
        <pc:spChg chg="add del">
          <ac:chgData name="Shirley deng" userId="c1acc49779995ea7" providerId="LiveId" clId="{E0957303-E843-4879-9C00-7E9D18C1BD70}" dt="2022-11-28T07:55:43.148" v="574"/>
          <ac:spMkLst>
            <pc:docMk/>
            <pc:sldMk cId="344666109" sldId="281"/>
            <ac:spMk id="10" creationId="{87AEF9E8-20F0-3CBE-6E61-3BE39B44E35E}"/>
          </ac:spMkLst>
        </pc:spChg>
        <pc:spChg chg="add del">
          <ac:chgData name="Shirley deng" userId="c1acc49779995ea7" providerId="LiveId" clId="{E0957303-E843-4879-9C00-7E9D18C1BD70}" dt="2022-11-28T07:56:31.496" v="584"/>
          <ac:spMkLst>
            <pc:docMk/>
            <pc:sldMk cId="344666109" sldId="281"/>
            <ac:spMk id="11" creationId="{F5CCC7E2-825C-F23B-ACE4-151298AD32E1}"/>
          </ac:spMkLst>
        </pc:spChg>
        <pc:spChg chg="add mod">
          <ac:chgData name="Shirley deng" userId="c1acc49779995ea7" providerId="LiveId" clId="{E0957303-E843-4879-9C00-7E9D18C1BD70}" dt="2022-11-28T08:05:40.723" v="615" actId="14100"/>
          <ac:spMkLst>
            <pc:docMk/>
            <pc:sldMk cId="344666109" sldId="281"/>
            <ac:spMk id="15" creationId="{CE8BD0FF-B7DD-3206-1658-1CD30BA8C832}"/>
          </ac:spMkLst>
        </pc:spChg>
        <pc:spChg chg="add del">
          <ac:chgData name="Shirley deng" userId="c1acc49779995ea7" providerId="LiveId" clId="{E0957303-E843-4879-9C00-7E9D18C1BD70}" dt="2022-11-28T08:05:32.472" v="612" actId="22"/>
          <ac:spMkLst>
            <pc:docMk/>
            <pc:sldMk cId="344666109" sldId="281"/>
            <ac:spMk id="17" creationId="{E56FC5AA-52DC-8276-F504-394076786A7C}"/>
          </ac:spMkLst>
        </pc:spChg>
        <pc:picChg chg="del">
          <ac:chgData name="Shirley deng" userId="c1acc49779995ea7" providerId="LiveId" clId="{E0957303-E843-4879-9C00-7E9D18C1BD70}" dt="2022-11-28T07:13:38.325" v="568" actId="478"/>
          <ac:picMkLst>
            <pc:docMk/>
            <pc:sldMk cId="344666109" sldId="281"/>
            <ac:picMk id="4" creationId="{35AFD26F-66B6-CA33-A044-8663A9C5D915}"/>
          </ac:picMkLst>
        </pc:picChg>
        <pc:picChg chg="del">
          <ac:chgData name="Shirley deng" userId="c1acc49779995ea7" providerId="LiveId" clId="{E0957303-E843-4879-9C00-7E9D18C1BD70}" dt="2022-11-28T07:15:20.493" v="570" actId="478"/>
          <ac:picMkLst>
            <pc:docMk/>
            <pc:sldMk cId="344666109" sldId="281"/>
            <ac:picMk id="5" creationId="{B366CD51-9214-CE5E-2F8E-C294F5AACFE1}"/>
          </ac:picMkLst>
        </pc:picChg>
        <pc:picChg chg="add mod">
          <ac:chgData name="Shirley deng" userId="c1acc49779995ea7" providerId="LiveId" clId="{E0957303-E843-4879-9C00-7E9D18C1BD70}" dt="2022-11-28T08:04:07.937" v="605" actId="1076"/>
          <ac:picMkLst>
            <pc:docMk/>
            <pc:sldMk cId="344666109" sldId="281"/>
            <ac:picMk id="8" creationId="{CEF3BEB3-9D8D-B0B6-8D17-A99133B82044}"/>
          </ac:picMkLst>
        </pc:picChg>
        <pc:picChg chg="add del mod">
          <ac:chgData name="Shirley deng" userId="c1acc49779995ea7" providerId="LiveId" clId="{E0957303-E843-4879-9C00-7E9D18C1BD70}" dt="2022-11-28T08:05:37.868" v="614" actId="478"/>
          <ac:picMkLst>
            <pc:docMk/>
            <pc:sldMk cId="344666109" sldId="281"/>
            <ac:picMk id="13" creationId="{71E00EF2-A4F1-C370-5165-0656A904C629}"/>
          </ac:picMkLst>
        </pc:picChg>
      </pc:sldChg>
      <pc:sldChg chg="addSp delSp modSp add mod">
        <pc:chgData name="Shirley deng" userId="c1acc49779995ea7" providerId="LiveId" clId="{E0957303-E843-4879-9C00-7E9D18C1BD70}" dt="2022-11-28T08:06:44.400" v="635" actId="1076"/>
        <pc:sldMkLst>
          <pc:docMk/>
          <pc:sldMk cId="2619273900" sldId="282"/>
        </pc:sldMkLst>
        <pc:spChg chg="add mod">
          <ac:chgData name="Shirley deng" userId="c1acc49779995ea7" providerId="LiveId" clId="{E0957303-E843-4879-9C00-7E9D18C1BD70}" dt="2022-11-28T08:06:44.400" v="635" actId="1076"/>
          <ac:spMkLst>
            <pc:docMk/>
            <pc:sldMk cId="2619273900" sldId="282"/>
            <ac:spMk id="2" creationId="{92968516-4363-5FD0-AAD0-20C472D3B992}"/>
          </ac:spMkLst>
        </pc:spChg>
        <pc:spChg chg="del">
          <ac:chgData name="Shirley deng" userId="c1acc49779995ea7" providerId="LiveId" clId="{E0957303-E843-4879-9C00-7E9D18C1BD70}" dt="2022-11-28T08:06:15.906" v="626" actId="478"/>
          <ac:spMkLst>
            <pc:docMk/>
            <pc:sldMk cId="2619273900" sldId="282"/>
            <ac:spMk id="3" creationId="{6AF920D0-BD10-4F38-C8A3-EADB4C25F3AE}"/>
          </ac:spMkLst>
        </pc:spChg>
        <pc:spChg chg="mod">
          <ac:chgData name="Shirley deng" userId="c1acc49779995ea7" providerId="LiveId" clId="{E0957303-E843-4879-9C00-7E9D18C1BD70}" dt="2022-11-28T08:05:46.323" v="624" actId="20577"/>
          <ac:spMkLst>
            <pc:docMk/>
            <pc:sldMk cId="2619273900" sldId="282"/>
            <ac:spMk id="6" creationId="{9E3758AA-510A-6916-6899-E202DBAB8A50}"/>
          </ac:spMkLst>
        </pc:spChg>
        <pc:spChg chg="del">
          <ac:chgData name="Shirley deng" userId="c1acc49779995ea7" providerId="LiveId" clId="{E0957303-E843-4879-9C00-7E9D18C1BD70}" dt="2022-11-28T08:06:17.261" v="627" actId="478"/>
          <ac:spMkLst>
            <pc:docMk/>
            <pc:sldMk cId="2619273900" sldId="282"/>
            <ac:spMk id="15" creationId="{CE8BD0FF-B7DD-3206-1658-1CD30BA8C832}"/>
          </ac:spMkLst>
        </pc:spChg>
        <pc:picChg chg="add mod">
          <ac:chgData name="Shirley deng" userId="c1acc49779995ea7" providerId="LiveId" clId="{E0957303-E843-4879-9C00-7E9D18C1BD70}" dt="2022-11-28T08:06:34.478" v="632" actId="1076"/>
          <ac:picMkLst>
            <pc:docMk/>
            <pc:sldMk cId="2619273900" sldId="282"/>
            <ac:picMk id="4" creationId="{3350FAE7-9E5E-0F33-C7B0-105ECB395F47}"/>
          </ac:picMkLst>
        </pc:picChg>
        <pc:picChg chg="del">
          <ac:chgData name="Shirley deng" userId="c1acc49779995ea7" providerId="LiveId" clId="{E0957303-E843-4879-9C00-7E9D18C1BD70}" dt="2022-11-28T08:05:51.319" v="625" actId="478"/>
          <ac:picMkLst>
            <pc:docMk/>
            <pc:sldMk cId="2619273900" sldId="282"/>
            <ac:picMk id="8" creationId="{CEF3BEB3-9D8D-B0B6-8D17-A99133B82044}"/>
          </ac:picMkLst>
        </pc:picChg>
        <pc:picChg chg="mod">
          <ac:chgData name="Shirley deng" userId="c1acc49779995ea7" providerId="LiveId" clId="{E0957303-E843-4879-9C00-7E9D18C1BD70}" dt="2022-11-28T08:06:40.130" v="634" actId="14100"/>
          <ac:picMkLst>
            <pc:docMk/>
            <pc:sldMk cId="2619273900" sldId="282"/>
            <ac:picMk id="13" creationId="{71E00EF2-A4F1-C370-5165-0656A904C629}"/>
          </ac:picMkLst>
        </pc:picChg>
      </pc:sldChg>
      <pc:sldChg chg="addSp delSp modSp add mod modNotesTx">
        <pc:chgData name="Shirley deng" userId="c1acc49779995ea7" providerId="LiveId" clId="{E0957303-E843-4879-9C00-7E9D18C1BD70}" dt="2022-11-29T03:02:20.613" v="1315" actId="20577"/>
        <pc:sldMkLst>
          <pc:docMk/>
          <pc:sldMk cId="100326155" sldId="283"/>
        </pc:sldMkLst>
        <pc:spChg chg="mod">
          <ac:chgData name="Shirley deng" userId="c1acc49779995ea7" providerId="LiveId" clId="{E0957303-E843-4879-9C00-7E9D18C1BD70}" dt="2022-11-29T03:02:20.613" v="1315" actId="20577"/>
          <ac:spMkLst>
            <pc:docMk/>
            <pc:sldMk cId="100326155" sldId="283"/>
            <ac:spMk id="2" creationId="{92968516-4363-5FD0-AAD0-20C472D3B992}"/>
          </ac:spMkLst>
        </pc:spChg>
        <pc:spChg chg="add del">
          <ac:chgData name="Shirley deng" userId="c1acc49779995ea7" providerId="LiveId" clId="{E0957303-E843-4879-9C00-7E9D18C1BD70}" dt="2022-11-28T08:14:34.931" v="689" actId="22"/>
          <ac:spMkLst>
            <pc:docMk/>
            <pc:sldMk cId="100326155" sldId="283"/>
            <ac:spMk id="5" creationId="{5FA6B948-E0F8-EF36-8C35-1E6217782C07}"/>
          </ac:spMkLst>
        </pc:spChg>
        <pc:spChg chg="mod">
          <ac:chgData name="Shirley deng" userId="c1acc49779995ea7" providerId="LiveId" clId="{E0957303-E843-4879-9C00-7E9D18C1BD70}" dt="2022-11-28T09:02:03.909" v="750" actId="20577"/>
          <ac:spMkLst>
            <pc:docMk/>
            <pc:sldMk cId="100326155" sldId="283"/>
            <ac:spMk id="6" creationId="{9E3758AA-510A-6916-6899-E202DBAB8A50}"/>
          </ac:spMkLst>
        </pc:spChg>
        <pc:picChg chg="del">
          <ac:chgData name="Shirley deng" userId="c1acc49779995ea7" providerId="LiveId" clId="{E0957303-E843-4879-9C00-7E9D18C1BD70}" dt="2022-11-28T08:15:57.138" v="719" actId="478"/>
          <ac:picMkLst>
            <pc:docMk/>
            <pc:sldMk cId="100326155" sldId="283"/>
            <ac:picMk id="4" creationId="{3350FAE7-9E5E-0F33-C7B0-105ECB395F47}"/>
          </ac:picMkLst>
        </pc:picChg>
        <pc:picChg chg="add del mod">
          <ac:chgData name="Shirley deng" userId="c1acc49779995ea7" providerId="LiveId" clId="{E0957303-E843-4879-9C00-7E9D18C1BD70}" dt="2022-11-28T08:14:48.898" v="692" actId="478"/>
          <ac:picMkLst>
            <pc:docMk/>
            <pc:sldMk cId="100326155" sldId="283"/>
            <ac:picMk id="8" creationId="{8B40FAED-BC91-E33B-D0AD-4B44018B73E3}"/>
          </ac:picMkLst>
        </pc:picChg>
        <pc:picChg chg="add mod">
          <ac:chgData name="Shirley deng" userId="c1acc49779995ea7" providerId="LiveId" clId="{E0957303-E843-4879-9C00-7E9D18C1BD70}" dt="2022-11-28T09:13:37.993" v="809" actId="1076"/>
          <ac:picMkLst>
            <pc:docMk/>
            <pc:sldMk cId="100326155" sldId="283"/>
            <ac:picMk id="11" creationId="{1B5F082C-B32D-DFB9-19C0-24F45C3D7633}"/>
          </ac:picMkLst>
        </pc:picChg>
        <pc:picChg chg="del">
          <ac:chgData name="Shirley deng" userId="c1acc49779995ea7" providerId="LiveId" clId="{E0957303-E843-4879-9C00-7E9D18C1BD70}" dt="2022-11-28T08:14:33.338" v="687" actId="478"/>
          <ac:picMkLst>
            <pc:docMk/>
            <pc:sldMk cId="100326155" sldId="283"/>
            <ac:picMk id="13" creationId="{71E00EF2-A4F1-C370-5165-0656A904C629}"/>
          </ac:picMkLst>
        </pc:picChg>
        <pc:picChg chg="add del mod">
          <ac:chgData name="Shirley deng" userId="c1acc49779995ea7" providerId="LiveId" clId="{E0957303-E843-4879-9C00-7E9D18C1BD70}" dt="2022-11-28T09:05:21.685" v="775" actId="478"/>
          <ac:picMkLst>
            <pc:docMk/>
            <pc:sldMk cId="100326155" sldId="283"/>
            <ac:picMk id="14" creationId="{2DBEBA28-ECC7-B4E4-E1ED-D528B235501A}"/>
          </ac:picMkLst>
        </pc:picChg>
        <pc:picChg chg="add mod">
          <ac:chgData name="Shirley deng" userId="c1acc49779995ea7" providerId="LiveId" clId="{E0957303-E843-4879-9C00-7E9D18C1BD70}" dt="2022-11-28T09:05:34.252" v="785" actId="1076"/>
          <ac:picMkLst>
            <pc:docMk/>
            <pc:sldMk cId="100326155" sldId="283"/>
            <ac:picMk id="16" creationId="{9D9624D7-7108-CB54-636A-8ED76AD97BA1}"/>
          </ac:picMkLst>
        </pc:picChg>
        <pc:picChg chg="add del mod">
          <ac:chgData name="Shirley deng" userId="c1acc49779995ea7" providerId="LiveId" clId="{E0957303-E843-4879-9C00-7E9D18C1BD70}" dt="2022-11-28T09:12:46.123" v="801"/>
          <ac:picMkLst>
            <pc:docMk/>
            <pc:sldMk cId="100326155" sldId="283"/>
            <ac:picMk id="17" creationId="{DBA4E3A2-DE47-3405-95C7-C4B2DC005822}"/>
          </ac:picMkLst>
        </pc:picChg>
        <pc:picChg chg="add mod">
          <ac:chgData name="Shirley deng" userId="c1acc49779995ea7" providerId="LiveId" clId="{E0957303-E843-4879-9C00-7E9D18C1BD70}" dt="2022-11-28T09:15:02.678" v="828" actId="14100"/>
          <ac:picMkLst>
            <pc:docMk/>
            <pc:sldMk cId="100326155" sldId="283"/>
            <ac:picMk id="18" creationId="{D83E371F-3386-8383-CBAB-5C6A0599F1B1}"/>
          </ac:picMkLst>
        </pc:picChg>
        <pc:picChg chg="add del mod">
          <ac:chgData name="Shirley deng" userId="c1acc49779995ea7" providerId="LiveId" clId="{E0957303-E843-4879-9C00-7E9D18C1BD70}" dt="2022-11-28T09:14:17.626" v="816" actId="21"/>
          <ac:picMkLst>
            <pc:docMk/>
            <pc:sldMk cId="100326155" sldId="283"/>
            <ac:picMk id="14338" creationId="{2845CA4A-CD2E-3FD2-9B27-ACF864AEFD7F}"/>
          </ac:picMkLst>
        </pc:picChg>
        <pc:picChg chg="add del mod">
          <ac:chgData name="Shirley deng" userId="c1acc49779995ea7" providerId="LiveId" clId="{E0957303-E843-4879-9C00-7E9D18C1BD70}" dt="2022-11-28T09:14:17.626" v="816" actId="21"/>
          <ac:picMkLst>
            <pc:docMk/>
            <pc:sldMk cId="100326155" sldId="283"/>
            <ac:picMk id="14340" creationId="{AF4D1EE9-5BDA-BC23-4FBB-0405B4098FE8}"/>
          </ac:picMkLst>
        </pc:picChg>
        <pc:picChg chg="add mod">
          <ac:chgData name="Shirley deng" userId="c1acc49779995ea7" providerId="LiveId" clId="{E0957303-E843-4879-9C00-7E9D18C1BD70}" dt="2022-11-28T09:14:47.189" v="825" actId="1076"/>
          <ac:picMkLst>
            <pc:docMk/>
            <pc:sldMk cId="100326155" sldId="283"/>
            <ac:picMk id="14342" creationId="{09F74A0A-3D46-927A-0876-1D18564FE4A7}"/>
          </ac:picMkLst>
        </pc:picChg>
      </pc:sldChg>
      <pc:sldChg chg="addSp delSp modSp add mod">
        <pc:chgData name="Shirley deng" userId="c1acc49779995ea7" providerId="LiveId" clId="{E0957303-E843-4879-9C00-7E9D18C1BD70}" dt="2022-11-28T09:14:27.245" v="820" actId="1076"/>
        <pc:sldMkLst>
          <pc:docMk/>
          <pc:sldMk cId="3491646995" sldId="284"/>
        </pc:sldMkLst>
        <pc:spChg chg="mod">
          <ac:chgData name="Shirley deng" userId="c1acc49779995ea7" providerId="LiveId" clId="{E0957303-E843-4879-9C00-7E9D18C1BD70}" dt="2022-11-28T09:03:56.808" v="774" actId="1076"/>
          <ac:spMkLst>
            <pc:docMk/>
            <pc:sldMk cId="3491646995" sldId="284"/>
            <ac:spMk id="2" creationId="{92968516-4363-5FD0-AAD0-20C472D3B992}"/>
          </ac:spMkLst>
        </pc:spChg>
        <pc:spChg chg="mod">
          <ac:chgData name="Shirley deng" userId="c1acc49779995ea7" providerId="LiveId" clId="{E0957303-E843-4879-9C00-7E9D18C1BD70}" dt="2022-11-28T09:02:41.842" v="766" actId="20577"/>
          <ac:spMkLst>
            <pc:docMk/>
            <pc:sldMk cId="3491646995" sldId="284"/>
            <ac:spMk id="6" creationId="{9E3758AA-510A-6916-6899-E202DBAB8A50}"/>
          </ac:spMkLst>
        </pc:spChg>
        <pc:picChg chg="add mod">
          <ac:chgData name="Shirley deng" userId="c1acc49779995ea7" providerId="LiveId" clId="{E0957303-E843-4879-9C00-7E9D18C1BD70}" dt="2022-11-28T09:08:01.820" v="793" actId="14100"/>
          <ac:picMkLst>
            <pc:docMk/>
            <pc:sldMk cId="3491646995" sldId="284"/>
            <ac:picMk id="4" creationId="{359FB826-6B35-BA79-678C-D694639994CC}"/>
          </ac:picMkLst>
        </pc:picChg>
        <pc:picChg chg="add mod">
          <ac:chgData name="Shirley deng" userId="c1acc49779995ea7" providerId="LiveId" clId="{E0957303-E843-4879-9C00-7E9D18C1BD70}" dt="2022-11-28T09:14:27.245" v="820" actId="1076"/>
          <ac:picMkLst>
            <pc:docMk/>
            <pc:sldMk cId="3491646995" sldId="284"/>
            <ac:picMk id="7" creationId="{53999D51-9CA2-AF74-1E3C-4479EBF2D789}"/>
          </ac:picMkLst>
        </pc:picChg>
        <pc:picChg chg="add mod">
          <ac:chgData name="Shirley deng" userId="c1acc49779995ea7" providerId="LiveId" clId="{E0957303-E843-4879-9C00-7E9D18C1BD70}" dt="2022-11-28T09:14:19.783" v="817"/>
          <ac:picMkLst>
            <pc:docMk/>
            <pc:sldMk cId="3491646995" sldId="284"/>
            <ac:picMk id="8" creationId="{2E8C0EA1-41C7-1A1F-7364-8DBCD7CEBFA0}"/>
          </ac:picMkLst>
        </pc:picChg>
        <pc:picChg chg="add mod">
          <ac:chgData name="Shirley deng" userId="c1acc49779995ea7" providerId="LiveId" clId="{E0957303-E843-4879-9C00-7E9D18C1BD70}" dt="2022-11-28T09:14:19.783" v="817"/>
          <ac:picMkLst>
            <pc:docMk/>
            <pc:sldMk cId="3491646995" sldId="284"/>
            <ac:picMk id="10" creationId="{130FDCE1-1DAB-5197-AD7C-FEAA143B11C9}"/>
          </ac:picMkLst>
        </pc:picChg>
        <pc:picChg chg="del mod">
          <ac:chgData name="Shirley deng" userId="c1acc49779995ea7" providerId="LiveId" clId="{E0957303-E843-4879-9C00-7E9D18C1BD70}" dt="2022-11-28T09:10:49.115" v="795" actId="478"/>
          <ac:picMkLst>
            <pc:docMk/>
            <pc:sldMk cId="3491646995" sldId="284"/>
            <ac:picMk id="11" creationId="{1B5F082C-B32D-DFB9-19C0-24F45C3D7633}"/>
          </ac:picMkLst>
        </pc:picChg>
        <pc:picChg chg="del">
          <ac:chgData name="Shirley deng" userId="c1acc49779995ea7" providerId="LiveId" clId="{E0957303-E843-4879-9C00-7E9D18C1BD70}" dt="2022-11-28T09:07:52.705" v="789" actId="478"/>
          <ac:picMkLst>
            <pc:docMk/>
            <pc:sldMk cId="3491646995" sldId="284"/>
            <ac:picMk id="14" creationId="{2DBEBA28-ECC7-B4E4-E1ED-D528B235501A}"/>
          </ac:picMkLst>
        </pc:picChg>
      </pc:sldChg>
      <pc:sldChg chg="addSp delSp modSp add mod">
        <pc:chgData name="Shirley deng" userId="c1acc49779995ea7" providerId="LiveId" clId="{E0957303-E843-4879-9C00-7E9D18C1BD70}" dt="2022-11-29T03:02:24.832" v="1316" actId="2"/>
        <pc:sldMkLst>
          <pc:docMk/>
          <pc:sldMk cId="2432053303" sldId="285"/>
        </pc:sldMkLst>
        <pc:spChg chg="mod">
          <ac:chgData name="Shirley deng" userId="c1acc49779995ea7" providerId="LiveId" clId="{E0957303-E843-4879-9C00-7E9D18C1BD70}" dt="2022-11-29T03:02:24.832" v="1316" actId="2"/>
          <ac:spMkLst>
            <pc:docMk/>
            <pc:sldMk cId="2432053303" sldId="285"/>
            <ac:spMk id="2" creationId="{92968516-4363-5FD0-AAD0-20C472D3B992}"/>
          </ac:spMkLst>
        </pc:spChg>
        <pc:spChg chg="add del">
          <ac:chgData name="Shirley deng" userId="c1acc49779995ea7" providerId="LiveId" clId="{E0957303-E843-4879-9C00-7E9D18C1BD70}" dt="2022-11-28T09:16:19.170" v="831"/>
          <ac:spMkLst>
            <pc:docMk/>
            <pc:sldMk cId="2432053303" sldId="285"/>
            <ac:spMk id="3" creationId="{70FEF74F-531C-6EDE-316D-7E04418269D1}"/>
          </ac:spMkLst>
        </pc:spChg>
        <pc:spChg chg="add del">
          <ac:chgData name="Shirley deng" userId="c1acc49779995ea7" providerId="LiveId" clId="{E0957303-E843-4879-9C00-7E9D18C1BD70}" dt="2022-11-28T09:17:20.465" v="838"/>
          <ac:spMkLst>
            <pc:docMk/>
            <pc:sldMk cId="2432053303" sldId="285"/>
            <ac:spMk id="5" creationId="{DCAD62EA-4E41-EE12-2039-B38DA6E5F5C4}"/>
          </ac:spMkLst>
        </pc:spChg>
        <pc:spChg chg="mod">
          <ac:chgData name="Shirley deng" userId="c1acc49779995ea7" providerId="LiveId" clId="{E0957303-E843-4879-9C00-7E9D18C1BD70}" dt="2022-11-28T09:16:30.378" v="835" actId="207"/>
          <ac:spMkLst>
            <pc:docMk/>
            <pc:sldMk cId="2432053303" sldId="285"/>
            <ac:spMk id="6" creationId="{9E3758AA-510A-6916-6899-E202DBAB8A50}"/>
          </ac:spMkLst>
        </pc:spChg>
        <pc:picChg chg="del">
          <ac:chgData name="Shirley deng" userId="c1acc49779995ea7" providerId="LiveId" clId="{E0957303-E843-4879-9C00-7E9D18C1BD70}" dt="2022-11-28T09:18:52.153" v="858" actId="478"/>
          <ac:picMkLst>
            <pc:docMk/>
            <pc:sldMk cId="2432053303" sldId="285"/>
            <ac:picMk id="4" creationId="{3350FAE7-9E5E-0F33-C7B0-105ECB395F47}"/>
          </ac:picMkLst>
        </pc:picChg>
        <pc:picChg chg="add mod">
          <ac:chgData name="Shirley deng" userId="c1acc49779995ea7" providerId="LiveId" clId="{E0957303-E843-4879-9C00-7E9D18C1BD70}" dt="2022-11-28T09:20:43.541" v="860" actId="1076"/>
          <ac:picMkLst>
            <pc:docMk/>
            <pc:sldMk cId="2432053303" sldId="285"/>
            <ac:picMk id="8" creationId="{5657E215-5957-95C2-BBD2-2B2DB832FB0B}"/>
          </ac:picMkLst>
        </pc:picChg>
        <pc:picChg chg="del">
          <ac:chgData name="Shirley deng" userId="c1acc49779995ea7" providerId="LiveId" clId="{E0957303-E843-4879-9C00-7E9D18C1BD70}" dt="2022-11-28T09:16:31.966" v="836" actId="478"/>
          <ac:picMkLst>
            <pc:docMk/>
            <pc:sldMk cId="2432053303" sldId="285"/>
            <ac:picMk id="13" creationId="{71E00EF2-A4F1-C370-5165-0656A904C629}"/>
          </ac:picMkLst>
        </pc:picChg>
      </pc:sldChg>
      <pc:sldChg chg="delSp modSp add del mod">
        <pc:chgData name="Shirley deng" userId="c1acc49779995ea7" providerId="LiveId" clId="{E0957303-E843-4879-9C00-7E9D18C1BD70}" dt="2022-11-28T09:23:56.872" v="926" actId="2696"/>
        <pc:sldMkLst>
          <pc:docMk/>
          <pc:sldMk cId="1288085797" sldId="286"/>
        </pc:sldMkLst>
        <pc:spChg chg="mod">
          <ac:chgData name="Shirley deng" userId="c1acc49779995ea7" providerId="LiveId" clId="{E0957303-E843-4879-9C00-7E9D18C1BD70}" dt="2022-11-28T09:23:12.395" v="921" actId="207"/>
          <ac:spMkLst>
            <pc:docMk/>
            <pc:sldMk cId="1288085797" sldId="286"/>
            <ac:spMk id="6" creationId="{9E3758AA-510A-6916-6899-E202DBAB8A50}"/>
          </ac:spMkLst>
        </pc:spChg>
        <pc:spChg chg="del">
          <ac:chgData name="Shirley deng" userId="c1acc49779995ea7" providerId="LiveId" clId="{E0957303-E843-4879-9C00-7E9D18C1BD70}" dt="2022-11-28T09:23:18.246" v="924" actId="478"/>
          <ac:spMkLst>
            <pc:docMk/>
            <pc:sldMk cId="1288085797" sldId="286"/>
            <ac:spMk id="17" creationId="{116132F9-0E6A-38F6-1B72-2E0535A3974D}"/>
          </ac:spMkLst>
        </pc:spChg>
        <pc:spChg chg="del">
          <ac:chgData name="Shirley deng" userId="c1acc49779995ea7" providerId="LiveId" clId="{E0957303-E843-4879-9C00-7E9D18C1BD70}" dt="2022-11-28T09:23:16.962" v="923" actId="478"/>
          <ac:spMkLst>
            <pc:docMk/>
            <pc:sldMk cId="1288085797" sldId="286"/>
            <ac:spMk id="19" creationId="{9F7F2BDC-0833-EE14-303E-42880746D2C2}"/>
          </ac:spMkLst>
        </pc:spChg>
        <pc:picChg chg="del">
          <ac:chgData name="Shirley deng" userId="c1acc49779995ea7" providerId="LiveId" clId="{E0957303-E843-4879-9C00-7E9D18C1BD70}" dt="2022-11-28T09:23:14.865" v="922" actId="478"/>
          <ac:picMkLst>
            <pc:docMk/>
            <pc:sldMk cId="1288085797" sldId="286"/>
            <ac:picMk id="8" creationId="{942D9952-CAB1-4DA3-6D2E-189E2A0A36A1}"/>
          </ac:picMkLst>
        </pc:picChg>
        <pc:picChg chg="del">
          <ac:chgData name="Shirley deng" userId="c1acc49779995ea7" providerId="LiveId" clId="{E0957303-E843-4879-9C00-7E9D18C1BD70}" dt="2022-11-28T09:23:18.809" v="925" actId="478"/>
          <ac:picMkLst>
            <pc:docMk/>
            <pc:sldMk cId="1288085797" sldId="286"/>
            <ac:picMk id="14" creationId="{3A42E72E-8148-5665-A19F-5C74A41505B2}"/>
          </ac:picMkLst>
        </pc:picChg>
      </pc:sldChg>
      <pc:sldChg chg="addSp delSp modSp add mod modNotesTx">
        <pc:chgData name="Shirley deng" userId="c1acc49779995ea7" providerId="LiveId" clId="{E0957303-E843-4879-9C00-7E9D18C1BD70}" dt="2022-11-29T03:02:54.924" v="1326" actId="313"/>
        <pc:sldMkLst>
          <pc:docMk/>
          <pc:sldMk cId="1904147030" sldId="286"/>
        </pc:sldMkLst>
        <pc:spChg chg="add mod">
          <ac:chgData name="Shirley deng" userId="c1acc49779995ea7" providerId="LiveId" clId="{E0957303-E843-4879-9C00-7E9D18C1BD70}" dt="2022-11-29T03:02:54.924" v="1326" actId="313"/>
          <ac:spMkLst>
            <pc:docMk/>
            <pc:sldMk cId="1904147030" sldId="286"/>
            <ac:spMk id="4" creationId="{CDCDF68A-E142-9EE3-6547-29D6E1BA0BB9}"/>
          </ac:spMkLst>
        </pc:spChg>
        <pc:spChg chg="mod">
          <ac:chgData name="Shirley deng" userId="c1acc49779995ea7" providerId="LiveId" clId="{E0957303-E843-4879-9C00-7E9D18C1BD70}" dt="2022-11-28T09:26:38.445" v="998" actId="20577"/>
          <ac:spMkLst>
            <pc:docMk/>
            <pc:sldMk cId="1904147030" sldId="286"/>
            <ac:spMk id="6" creationId="{9E3758AA-510A-6916-6899-E202DBAB8A50}"/>
          </ac:spMkLst>
        </pc:spChg>
        <pc:spChg chg="del">
          <ac:chgData name="Shirley deng" userId="c1acc49779995ea7" providerId="LiveId" clId="{E0957303-E843-4879-9C00-7E9D18C1BD70}" dt="2022-11-28T09:26:44.988" v="999" actId="478"/>
          <ac:spMkLst>
            <pc:docMk/>
            <pc:sldMk cId="1904147030" sldId="286"/>
            <ac:spMk id="7" creationId="{DD5AF3F0-7EC5-E8B1-F34E-00659146A48D}"/>
          </ac:spMkLst>
        </pc:spChg>
        <pc:picChg chg="del">
          <ac:chgData name="Shirley deng" userId="c1acc49779995ea7" providerId="LiveId" clId="{E0957303-E843-4879-9C00-7E9D18C1BD70}" dt="2022-11-28T09:26:45.436" v="1000" actId="478"/>
          <ac:picMkLst>
            <pc:docMk/>
            <pc:sldMk cId="1904147030" sldId="286"/>
            <ac:picMk id="3" creationId="{E6074A0F-480F-7E1B-F8D6-BA21534FBE90}"/>
          </ac:picMkLst>
        </pc:picChg>
      </pc:sldChg>
      <pc:sldChg chg="addSp delSp modSp add mod">
        <pc:chgData name="Shirley deng" userId="c1acc49779995ea7" providerId="LiveId" clId="{E0957303-E843-4879-9C00-7E9D18C1BD70}" dt="2022-11-29T03:38:01.618" v="2056" actId="115"/>
        <pc:sldMkLst>
          <pc:docMk/>
          <pc:sldMk cId="4227862221" sldId="287"/>
        </pc:sldMkLst>
        <pc:spChg chg="add mod">
          <ac:chgData name="Shirley deng" userId="c1acc49779995ea7" providerId="LiveId" clId="{E0957303-E843-4879-9C00-7E9D18C1BD70}" dt="2022-11-29T03:31:57.329" v="1924" actId="20577"/>
          <ac:spMkLst>
            <pc:docMk/>
            <pc:sldMk cId="4227862221" sldId="287"/>
            <ac:spMk id="2" creationId="{7D634C39-9BB6-5FA6-AC31-0BF3635E27C1}"/>
          </ac:spMkLst>
        </pc:spChg>
        <pc:spChg chg="del">
          <ac:chgData name="Shirley deng" userId="c1acc49779995ea7" providerId="LiveId" clId="{E0957303-E843-4879-9C00-7E9D18C1BD70}" dt="2022-11-29T02:52:54.830" v="1218" actId="478"/>
          <ac:spMkLst>
            <pc:docMk/>
            <pc:sldMk cId="4227862221" sldId="287"/>
            <ac:spMk id="3" creationId="{6AF920D0-BD10-4F38-C8A3-EADB4C25F3AE}"/>
          </ac:spMkLst>
        </pc:spChg>
        <pc:spChg chg="add mod">
          <ac:chgData name="Shirley deng" userId="c1acc49779995ea7" providerId="LiveId" clId="{E0957303-E843-4879-9C00-7E9D18C1BD70}" dt="2022-11-29T03:38:01.618" v="2056" actId="115"/>
          <ac:spMkLst>
            <pc:docMk/>
            <pc:sldMk cId="4227862221" sldId="287"/>
            <ac:spMk id="13" creationId="{8EC96E09-BEF7-51B0-874D-C46A0384820E}"/>
          </ac:spMkLst>
        </pc:spChg>
        <pc:spChg chg="del">
          <ac:chgData name="Shirley deng" userId="c1acc49779995ea7" providerId="LiveId" clId="{E0957303-E843-4879-9C00-7E9D18C1BD70}" dt="2022-11-29T02:53:12.333" v="1219" actId="478"/>
          <ac:spMkLst>
            <pc:docMk/>
            <pc:sldMk cId="4227862221" sldId="287"/>
            <ac:spMk id="15" creationId="{CE8BD0FF-B7DD-3206-1658-1CD30BA8C832}"/>
          </ac:spMkLst>
        </pc:spChg>
        <pc:picChg chg="add mod">
          <ac:chgData name="Shirley deng" userId="c1acc49779995ea7" providerId="LiveId" clId="{E0957303-E843-4879-9C00-7E9D18C1BD70}" dt="2022-11-29T03:22:45.913" v="1787" actId="1076"/>
          <ac:picMkLst>
            <pc:docMk/>
            <pc:sldMk cId="4227862221" sldId="287"/>
            <ac:picMk id="5" creationId="{D2808565-8E34-6461-2690-F6210B711845}"/>
          </ac:picMkLst>
        </pc:picChg>
        <pc:picChg chg="del">
          <ac:chgData name="Shirley deng" userId="c1acc49779995ea7" providerId="LiveId" clId="{E0957303-E843-4879-9C00-7E9D18C1BD70}" dt="2022-11-29T02:53:13.135" v="1220" actId="478"/>
          <ac:picMkLst>
            <pc:docMk/>
            <pc:sldMk cId="4227862221" sldId="287"/>
            <ac:picMk id="8" creationId="{CEF3BEB3-9D8D-B0B6-8D17-A99133B82044}"/>
          </ac:picMkLst>
        </pc:picChg>
        <pc:picChg chg="add del mod">
          <ac:chgData name="Shirley deng" userId="c1acc49779995ea7" providerId="LiveId" clId="{E0957303-E843-4879-9C00-7E9D18C1BD70}" dt="2022-11-29T03:24:00.712" v="1794" actId="478"/>
          <ac:picMkLst>
            <pc:docMk/>
            <pc:sldMk cId="4227862221" sldId="287"/>
            <ac:picMk id="10" creationId="{0744C393-C24F-DABD-3A01-307EA72A8162}"/>
          </ac:picMkLst>
        </pc:picChg>
        <pc:picChg chg="add mod">
          <ac:chgData name="Shirley deng" userId="c1acc49779995ea7" providerId="LiveId" clId="{E0957303-E843-4879-9C00-7E9D18C1BD70}" dt="2022-11-29T03:24:19.532" v="1796" actId="1076"/>
          <ac:picMkLst>
            <pc:docMk/>
            <pc:sldMk cId="4227862221" sldId="287"/>
            <ac:picMk id="12" creationId="{E86C1F21-D0E4-5A2F-7929-2C321CB5BB7D}"/>
          </ac:picMkLst>
        </pc:picChg>
      </pc:sldChg>
      <pc:sldChg chg="addSp delSp modSp add mod">
        <pc:chgData name="Shirley deng" userId="c1acc49779995ea7" providerId="LiveId" clId="{E0957303-E843-4879-9C00-7E9D18C1BD70}" dt="2022-11-29T03:29:45.581" v="1856" actId="1076"/>
        <pc:sldMkLst>
          <pc:docMk/>
          <pc:sldMk cId="1839951909" sldId="288"/>
        </pc:sldMkLst>
        <pc:spChg chg="mod">
          <ac:chgData name="Shirley deng" userId="c1acc49779995ea7" providerId="LiveId" clId="{E0957303-E843-4879-9C00-7E9D18C1BD70}" dt="2022-11-29T03:28:56.630" v="1851" actId="20577"/>
          <ac:spMkLst>
            <pc:docMk/>
            <pc:sldMk cId="1839951909" sldId="288"/>
            <ac:spMk id="2" creationId="{7D634C39-9BB6-5FA6-AC31-0BF3635E27C1}"/>
          </ac:spMkLst>
        </pc:spChg>
        <pc:picChg chg="add del mod">
          <ac:chgData name="Shirley deng" userId="c1acc49779995ea7" providerId="LiveId" clId="{E0957303-E843-4879-9C00-7E9D18C1BD70}" dt="2022-11-29T03:28:25.167" v="1801" actId="478"/>
          <ac:picMkLst>
            <pc:docMk/>
            <pc:sldMk cId="1839951909" sldId="288"/>
            <ac:picMk id="4" creationId="{A836C411-13F0-DBA1-3CA1-A7C75D4906E1}"/>
          </ac:picMkLst>
        </pc:picChg>
        <pc:picChg chg="add mod">
          <ac:chgData name="Shirley deng" userId="c1acc49779995ea7" providerId="LiveId" clId="{E0957303-E843-4879-9C00-7E9D18C1BD70}" dt="2022-11-29T03:29:45.581" v="1856" actId="1076"/>
          <ac:picMkLst>
            <pc:docMk/>
            <pc:sldMk cId="1839951909" sldId="288"/>
            <ac:picMk id="7" creationId="{23781494-82D0-B04F-9BFC-B27E8E942BAD}"/>
          </ac:picMkLst>
        </pc:picChg>
        <pc:picChg chg="add mod">
          <ac:chgData name="Shirley deng" userId="c1acc49779995ea7" providerId="LiveId" clId="{E0957303-E843-4879-9C00-7E9D18C1BD70}" dt="2022-11-29T03:29:40.730" v="1855" actId="1076"/>
          <ac:picMkLst>
            <pc:docMk/>
            <pc:sldMk cId="1839951909" sldId="288"/>
            <ac:picMk id="10" creationId="{010EE996-3755-E327-5F34-762918A383A8}"/>
          </ac:picMkLst>
        </pc:picChg>
      </pc:sldChg>
      <pc:sldChg chg="delSp modSp add mod">
        <pc:chgData name="Shirley deng" userId="c1acc49779995ea7" providerId="LiveId" clId="{E0957303-E843-4879-9C00-7E9D18C1BD70}" dt="2022-12-02T09:22:33.153" v="4687" actId="20577"/>
        <pc:sldMkLst>
          <pc:docMk/>
          <pc:sldMk cId="1623838533" sldId="289"/>
        </pc:sldMkLst>
        <pc:spChg chg="mod">
          <ac:chgData name="Shirley deng" userId="c1acc49779995ea7" providerId="LiveId" clId="{E0957303-E843-4879-9C00-7E9D18C1BD70}" dt="2022-12-02T08:47:49.488" v="3640" actId="1076"/>
          <ac:spMkLst>
            <pc:docMk/>
            <pc:sldMk cId="1623838533" sldId="289"/>
            <ac:spMk id="2" creationId="{3D2607D7-F942-FF34-04DE-333953745040}"/>
          </ac:spMkLst>
        </pc:spChg>
        <pc:spChg chg="mod">
          <ac:chgData name="Shirley deng" userId="c1acc49779995ea7" providerId="LiveId" clId="{E0957303-E843-4879-9C00-7E9D18C1BD70}" dt="2022-12-02T09:22:33.153" v="4687" actId="20577"/>
          <ac:spMkLst>
            <pc:docMk/>
            <pc:sldMk cId="1623838533" sldId="289"/>
            <ac:spMk id="6" creationId="{9E3758AA-510A-6916-6899-E202DBAB8A50}"/>
          </ac:spMkLst>
        </pc:spChg>
        <pc:spChg chg="del">
          <ac:chgData name="Shirley deng" userId="c1acc49779995ea7" providerId="LiveId" clId="{E0957303-E843-4879-9C00-7E9D18C1BD70}" dt="2022-12-02T06:03:12.122" v="2059" actId="478"/>
          <ac:spMkLst>
            <pc:docMk/>
            <pc:sldMk cId="1623838533" sldId="289"/>
            <ac:spMk id="7" creationId="{29B390BB-6793-F357-868C-1F91E23387DB}"/>
          </ac:spMkLst>
        </pc:spChg>
        <pc:picChg chg="mod">
          <ac:chgData name="Shirley deng" userId="c1acc49779995ea7" providerId="LiveId" clId="{E0957303-E843-4879-9C00-7E9D18C1BD70}" dt="2022-12-02T08:47:49.488" v="3640" actId="1076"/>
          <ac:picMkLst>
            <pc:docMk/>
            <pc:sldMk cId="1623838533" sldId="289"/>
            <ac:picMk id="3" creationId="{EB5E5C09-0E70-161E-744B-A8F48DD5A527}"/>
          </ac:picMkLst>
        </pc:picChg>
        <pc:picChg chg="mod">
          <ac:chgData name="Shirley deng" userId="c1acc49779995ea7" providerId="LiveId" clId="{E0957303-E843-4879-9C00-7E9D18C1BD70}" dt="2022-12-02T08:47:49.488" v="3640" actId="1076"/>
          <ac:picMkLst>
            <pc:docMk/>
            <pc:sldMk cId="1623838533" sldId="289"/>
            <ac:picMk id="4" creationId="{3A2A555D-892D-DC22-1949-A19017040862}"/>
          </ac:picMkLst>
        </pc:picChg>
        <pc:picChg chg="mod">
          <ac:chgData name="Shirley deng" userId="c1acc49779995ea7" providerId="LiveId" clId="{E0957303-E843-4879-9C00-7E9D18C1BD70}" dt="2022-12-02T08:47:49.488" v="3640" actId="1076"/>
          <ac:picMkLst>
            <pc:docMk/>
            <pc:sldMk cId="1623838533" sldId="289"/>
            <ac:picMk id="5" creationId="{95879766-7620-6EB1-481B-E2B1533F073E}"/>
          </ac:picMkLst>
        </pc:picChg>
      </pc:sldChg>
      <pc:sldChg chg="addSp delSp modSp add mod">
        <pc:chgData name="Shirley deng" userId="c1acc49779995ea7" providerId="LiveId" clId="{E0957303-E843-4879-9C00-7E9D18C1BD70}" dt="2022-12-02T06:44:33.155" v="2358" actId="1076"/>
        <pc:sldMkLst>
          <pc:docMk/>
          <pc:sldMk cId="3895066266" sldId="290"/>
        </pc:sldMkLst>
        <pc:spChg chg="add del">
          <ac:chgData name="Shirley deng" userId="c1acc49779995ea7" providerId="LiveId" clId="{E0957303-E843-4879-9C00-7E9D18C1BD70}" dt="2022-12-02T06:20:25.014" v="2254" actId="22"/>
          <ac:spMkLst>
            <pc:docMk/>
            <pc:sldMk cId="3895066266" sldId="290"/>
            <ac:spMk id="3" creationId="{8525F682-04E1-AA51-809A-BFD454A2E12C}"/>
          </ac:spMkLst>
        </pc:spChg>
        <pc:spChg chg="add mod">
          <ac:chgData name="Shirley deng" userId="c1acc49779995ea7" providerId="LiveId" clId="{E0957303-E843-4879-9C00-7E9D18C1BD70}" dt="2022-12-02T06:31:55.815" v="2303" actId="14100"/>
          <ac:spMkLst>
            <pc:docMk/>
            <pc:sldMk cId="3895066266" sldId="290"/>
            <ac:spMk id="5" creationId="{7E43EB85-1E88-E62E-137F-2FC13ED72829}"/>
          </ac:spMkLst>
        </pc:spChg>
        <pc:spChg chg="mod">
          <ac:chgData name="Shirley deng" userId="c1acc49779995ea7" providerId="LiveId" clId="{E0957303-E843-4879-9C00-7E9D18C1BD70}" dt="2022-12-02T06:18:15.413" v="2248" actId="14100"/>
          <ac:spMkLst>
            <pc:docMk/>
            <pc:sldMk cId="3895066266" sldId="290"/>
            <ac:spMk id="6" creationId="{9E3758AA-510A-6916-6899-E202DBAB8A50}"/>
          </ac:spMkLst>
        </pc:spChg>
        <pc:spChg chg="del">
          <ac:chgData name="Shirley deng" userId="c1acc49779995ea7" providerId="LiveId" clId="{E0957303-E843-4879-9C00-7E9D18C1BD70}" dt="2022-12-02T06:18:17.716" v="2249" actId="478"/>
          <ac:spMkLst>
            <pc:docMk/>
            <pc:sldMk cId="3895066266" sldId="290"/>
            <ac:spMk id="7" creationId="{29B390BB-6793-F357-868C-1F91E23387DB}"/>
          </ac:spMkLst>
        </pc:spChg>
        <pc:spChg chg="del">
          <ac:chgData name="Shirley deng" userId="c1acc49779995ea7" providerId="LiveId" clId="{E0957303-E843-4879-9C00-7E9D18C1BD70}" dt="2022-12-02T06:18:20.683" v="2250" actId="478"/>
          <ac:spMkLst>
            <pc:docMk/>
            <pc:sldMk cId="3895066266" sldId="290"/>
            <ac:spMk id="8" creationId="{828A3264-CF85-81EF-6E50-B4D8A24E9736}"/>
          </ac:spMkLst>
        </pc:spChg>
        <pc:spChg chg="add del">
          <ac:chgData name="Shirley deng" userId="c1acc49779995ea7" providerId="LiveId" clId="{E0957303-E843-4879-9C00-7E9D18C1BD70}" dt="2022-12-02T06:20:57.467" v="2289"/>
          <ac:spMkLst>
            <pc:docMk/>
            <pc:sldMk cId="3895066266" sldId="290"/>
            <ac:spMk id="10" creationId="{F8BB1AB6-D78E-FE8C-9912-E9896136EEDD}"/>
          </ac:spMkLst>
        </pc:spChg>
        <pc:picChg chg="add mod">
          <ac:chgData name="Shirley deng" userId="c1acc49779995ea7" providerId="LiveId" clId="{E0957303-E843-4879-9C00-7E9D18C1BD70}" dt="2022-12-02T06:44:33.155" v="2358" actId="1076"/>
          <ac:picMkLst>
            <pc:docMk/>
            <pc:sldMk cId="3895066266" sldId="290"/>
            <ac:picMk id="12" creationId="{23D22131-0EE7-F075-AE9A-7649FD276E60}"/>
          </ac:picMkLst>
        </pc:picChg>
        <pc:picChg chg="del">
          <ac:chgData name="Shirley deng" userId="c1acc49779995ea7" providerId="LiveId" clId="{E0957303-E843-4879-9C00-7E9D18C1BD70}" dt="2022-12-02T06:18:20.683" v="2250" actId="478"/>
          <ac:picMkLst>
            <pc:docMk/>
            <pc:sldMk cId="3895066266" sldId="290"/>
            <ac:picMk id="1026" creationId="{886BE866-3D1B-B363-3E72-B032F64BD3A3}"/>
          </ac:picMkLst>
        </pc:picChg>
        <pc:picChg chg="add del mod">
          <ac:chgData name="Shirley deng" userId="c1acc49779995ea7" providerId="LiveId" clId="{E0957303-E843-4879-9C00-7E9D18C1BD70}" dt="2022-12-02T06:44:30.762" v="2357" actId="478"/>
          <ac:picMkLst>
            <pc:docMk/>
            <pc:sldMk cId="3895066266" sldId="290"/>
            <ac:picMk id="2051" creationId="{2B27CEBD-261E-5D95-DEC7-27783E001AC1}"/>
          </ac:picMkLst>
        </pc:picChg>
      </pc:sldChg>
      <pc:sldChg chg="modSp add del mod">
        <pc:chgData name="Shirley deng" userId="c1acc49779995ea7" providerId="LiveId" clId="{E0957303-E843-4879-9C00-7E9D18C1BD70}" dt="2022-12-02T06:45:01.833" v="2363" actId="2696"/>
        <pc:sldMkLst>
          <pc:docMk/>
          <pc:sldMk cId="3030331648" sldId="291"/>
        </pc:sldMkLst>
        <pc:spChg chg="mod">
          <ac:chgData name="Shirley deng" userId="c1acc49779995ea7" providerId="LiveId" clId="{E0957303-E843-4879-9C00-7E9D18C1BD70}" dt="2022-12-02T06:35:40.649" v="2354" actId="12"/>
          <ac:spMkLst>
            <pc:docMk/>
            <pc:sldMk cId="3030331648" sldId="291"/>
            <ac:spMk id="5" creationId="{7E43EB85-1E88-E62E-137F-2FC13ED72829}"/>
          </ac:spMkLst>
        </pc:spChg>
        <pc:spChg chg="mod">
          <ac:chgData name="Shirley deng" userId="c1acc49779995ea7" providerId="LiveId" clId="{E0957303-E843-4879-9C00-7E9D18C1BD70}" dt="2022-12-02T06:34:04.217" v="2316" actId="20577"/>
          <ac:spMkLst>
            <pc:docMk/>
            <pc:sldMk cId="3030331648" sldId="291"/>
            <ac:spMk id="6" creationId="{9E3758AA-510A-6916-6899-E202DBAB8A50}"/>
          </ac:spMkLst>
        </pc:spChg>
      </pc:sldChg>
      <pc:sldChg chg="addSp delSp modSp add mod">
        <pc:chgData name="Shirley deng" userId="c1acc49779995ea7" providerId="LiveId" clId="{E0957303-E843-4879-9C00-7E9D18C1BD70}" dt="2022-12-02T06:44:58.495" v="2362"/>
        <pc:sldMkLst>
          <pc:docMk/>
          <pc:sldMk cId="1768235979" sldId="292"/>
        </pc:sldMkLst>
        <pc:spChg chg="add mod">
          <ac:chgData name="Shirley deng" userId="c1acc49779995ea7" providerId="LiveId" clId="{E0957303-E843-4879-9C00-7E9D18C1BD70}" dt="2022-12-02T06:44:58.495" v="2362"/>
          <ac:spMkLst>
            <pc:docMk/>
            <pc:sldMk cId="1768235979" sldId="292"/>
            <ac:spMk id="2" creationId="{B61775AF-FB24-2A0A-F392-54804DE96FD8}"/>
          </ac:spMkLst>
        </pc:spChg>
        <pc:spChg chg="add mod">
          <ac:chgData name="Shirley deng" userId="c1acc49779995ea7" providerId="LiveId" clId="{E0957303-E843-4879-9C00-7E9D18C1BD70}" dt="2022-12-02T06:44:58.495" v="2362"/>
          <ac:spMkLst>
            <pc:docMk/>
            <pc:sldMk cId="1768235979" sldId="292"/>
            <ac:spMk id="3" creationId="{DEAAE265-BC09-9CE2-3FDC-5A135AB93C10}"/>
          </ac:spMkLst>
        </pc:spChg>
        <pc:spChg chg="del">
          <ac:chgData name="Shirley deng" userId="c1acc49779995ea7" providerId="LiveId" clId="{E0957303-E843-4879-9C00-7E9D18C1BD70}" dt="2022-12-02T06:44:55.955" v="2360" actId="478"/>
          <ac:spMkLst>
            <pc:docMk/>
            <pc:sldMk cId="1768235979" sldId="292"/>
            <ac:spMk id="5" creationId="{7E43EB85-1E88-E62E-137F-2FC13ED72829}"/>
          </ac:spMkLst>
        </pc:spChg>
        <pc:spChg chg="del">
          <ac:chgData name="Shirley deng" userId="c1acc49779995ea7" providerId="LiveId" clId="{E0957303-E843-4879-9C00-7E9D18C1BD70}" dt="2022-12-02T06:44:57.367" v="2361" actId="478"/>
          <ac:spMkLst>
            <pc:docMk/>
            <pc:sldMk cId="1768235979" sldId="292"/>
            <ac:spMk id="6" creationId="{9E3758AA-510A-6916-6899-E202DBAB8A50}"/>
          </ac:spMkLst>
        </pc:spChg>
      </pc:sldChg>
      <pc:sldChg chg="modSp add mod">
        <pc:chgData name="Shirley deng" userId="c1acc49779995ea7" providerId="LiveId" clId="{E0957303-E843-4879-9C00-7E9D18C1BD70}" dt="2022-12-02T07:53:11.703" v="2452" actId="113"/>
        <pc:sldMkLst>
          <pc:docMk/>
          <pc:sldMk cId="927845938" sldId="293"/>
        </pc:sldMkLst>
        <pc:spChg chg="mod">
          <ac:chgData name="Shirley deng" userId="c1acc49779995ea7" providerId="LiveId" clId="{E0957303-E843-4879-9C00-7E9D18C1BD70}" dt="2022-12-02T07:53:11.703" v="2452" actId="113"/>
          <ac:spMkLst>
            <pc:docMk/>
            <pc:sldMk cId="927845938" sldId="293"/>
            <ac:spMk id="3" creationId="{DEAAE265-BC09-9CE2-3FDC-5A135AB93C10}"/>
          </ac:spMkLst>
        </pc:spChg>
        <pc:picChg chg="ord">
          <ac:chgData name="Shirley deng" userId="c1acc49779995ea7" providerId="LiveId" clId="{E0957303-E843-4879-9C00-7E9D18C1BD70}" dt="2022-12-02T07:32:21.663" v="2441" actId="167"/>
          <ac:picMkLst>
            <pc:docMk/>
            <pc:sldMk cId="927845938" sldId="293"/>
            <ac:picMk id="12" creationId="{23D22131-0EE7-F075-AE9A-7649FD276E60}"/>
          </ac:picMkLst>
        </pc:picChg>
      </pc:sldChg>
      <pc:sldChg chg="modSp add mod">
        <pc:chgData name="Shirley deng" userId="c1acc49779995ea7" providerId="LiveId" clId="{E0957303-E843-4879-9C00-7E9D18C1BD70}" dt="2022-12-02T07:54:20.748" v="2462" actId="113"/>
        <pc:sldMkLst>
          <pc:docMk/>
          <pc:sldMk cId="4229531333" sldId="294"/>
        </pc:sldMkLst>
        <pc:spChg chg="mod">
          <ac:chgData name="Shirley deng" userId="c1acc49779995ea7" providerId="LiveId" clId="{E0957303-E843-4879-9C00-7E9D18C1BD70}" dt="2022-12-02T07:54:20.748" v="2462" actId="113"/>
          <ac:spMkLst>
            <pc:docMk/>
            <pc:sldMk cId="4229531333" sldId="294"/>
            <ac:spMk id="3" creationId="{DEAAE265-BC09-9CE2-3FDC-5A135AB93C10}"/>
          </ac:spMkLst>
        </pc:spChg>
        <pc:picChg chg="mod">
          <ac:chgData name="Shirley deng" userId="c1acc49779995ea7" providerId="LiveId" clId="{E0957303-E843-4879-9C00-7E9D18C1BD70}" dt="2022-12-02T07:53:42.372" v="2456" actId="1076"/>
          <ac:picMkLst>
            <pc:docMk/>
            <pc:sldMk cId="4229531333" sldId="294"/>
            <ac:picMk id="12" creationId="{23D22131-0EE7-F075-AE9A-7649FD276E60}"/>
          </ac:picMkLst>
        </pc:picChg>
      </pc:sldChg>
      <pc:sldChg chg="addSp delSp modSp add mod modClrScheme chgLayout modNotesTx">
        <pc:chgData name="Shirley deng" userId="c1acc49779995ea7" providerId="LiveId" clId="{E0957303-E843-4879-9C00-7E9D18C1BD70}" dt="2022-12-02T08:13:13.094" v="2903"/>
        <pc:sldMkLst>
          <pc:docMk/>
          <pc:sldMk cId="4009255245" sldId="295"/>
        </pc:sldMkLst>
        <pc:spChg chg="mod">
          <ac:chgData name="Shirley deng" userId="c1acc49779995ea7" providerId="LiveId" clId="{E0957303-E843-4879-9C00-7E9D18C1BD70}" dt="2022-12-02T08:12:53.410" v="2902" actId="1076"/>
          <ac:spMkLst>
            <pc:docMk/>
            <pc:sldMk cId="4009255245" sldId="295"/>
            <ac:spMk id="2" creationId="{B61775AF-FB24-2A0A-F392-54804DE96FD8}"/>
          </ac:spMkLst>
        </pc:spChg>
        <pc:spChg chg="del">
          <ac:chgData name="Shirley deng" userId="c1acc49779995ea7" providerId="LiveId" clId="{E0957303-E843-4879-9C00-7E9D18C1BD70}" dt="2022-12-02T07:56:20.866" v="2487" actId="478"/>
          <ac:spMkLst>
            <pc:docMk/>
            <pc:sldMk cId="4009255245" sldId="295"/>
            <ac:spMk id="3" creationId="{DEAAE265-BC09-9CE2-3FDC-5A135AB93C10}"/>
          </ac:spMkLst>
        </pc:spChg>
        <pc:spChg chg="add del mod ord">
          <ac:chgData name="Shirley deng" userId="c1acc49779995ea7" providerId="LiveId" clId="{E0957303-E843-4879-9C00-7E9D18C1BD70}" dt="2022-12-02T07:56:15.688" v="2486" actId="478"/>
          <ac:spMkLst>
            <pc:docMk/>
            <pc:sldMk cId="4009255245" sldId="295"/>
            <ac:spMk id="4" creationId="{FC76E995-700B-D14A-CD7B-E227BB31BBB2}"/>
          </ac:spMkLst>
        </pc:spChg>
        <pc:spChg chg="add mod ord">
          <ac:chgData name="Shirley deng" userId="c1acc49779995ea7" providerId="LiveId" clId="{E0957303-E843-4879-9C00-7E9D18C1BD70}" dt="2022-12-02T08:08:38.830" v="2749" actId="242"/>
          <ac:spMkLst>
            <pc:docMk/>
            <pc:sldMk cId="4009255245" sldId="295"/>
            <ac:spMk id="5" creationId="{857CB016-0450-6B7E-F0B7-07D88FB18BCA}"/>
          </ac:spMkLst>
        </pc:spChg>
        <pc:spChg chg="add mod ord">
          <ac:chgData name="Shirley deng" userId="c1acc49779995ea7" providerId="LiveId" clId="{E0957303-E843-4879-9C00-7E9D18C1BD70}" dt="2022-12-02T08:12:52.833" v="2901" actId="122"/>
          <ac:spMkLst>
            <pc:docMk/>
            <pc:sldMk cId="4009255245" sldId="295"/>
            <ac:spMk id="6" creationId="{71FB1669-F20C-5805-E86A-5E783147D8D3}"/>
          </ac:spMkLst>
        </pc:spChg>
        <pc:spChg chg="add mod ord">
          <ac:chgData name="Shirley deng" userId="c1acc49779995ea7" providerId="LiveId" clId="{E0957303-E843-4879-9C00-7E9D18C1BD70}" dt="2022-12-02T08:09:00.857" v="2771" actId="20577"/>
          <ac:spMkLst>
            <pc:docMk/>
            <pc:sldMk cId="4009255245" sldId="295"/>
            <ac:spMk id="7" creationId="{F349428F-1982-EED4-C7AA-9C9DF859F09B}"/>
          </ac:spMkLst>
        </pc:spChg>
        <pc:spChg chg="add mod ord">
          <ac:chgData name="Shirley deng" userId="c1acc49779995ea7" providerId="LiveId" clId="{E0957303-E843-4879-9C00-7E9D18C1BD70}" dt="2022-12-02T08:12:49.667" v="2900" actId="122"/>
          <ac:spMkLst>
            <pc:docMk/>
            <pc:sldMk cId="4009255245" sldId="295"/>
            <ac:spMk id="8" creationId="{7999CD94-97D5-5BC1-EBF1-9B188EACE3BA}"/>
          </ac:spMkLst>
        </pc:spChg>
        <pc:spChg chg="mod ord">
          <ac:chgData name="Shirley deng" userId="c1acc49779995ea7" providerId="LiveId" clId="{E0957303-E843-4879-9C00-7E9D18C1BD70}" dt="2022-12-02T07:56:26.122" v="2488" actId="2711"/>
          <ac:spMkLst>
            <pc:docMk/>
            <pc:sldMk cId="4009255245" sldId="295"/>
            <ac:spMk id="9" creationId="{C48003EF-0CB7-A2CC-F604-0E24542BC86C}"/>
          </ac:spMkLst>
        </pc:spChg>
        <pc:spChg chg="add del">
          <ac:chgData name="Shirley deng" userId="c1acc49779995ea7" providerId="LiveId" clId="{E0957303-E843-4879-9C00-7E9D18C1BD70}" dt="2022-12-02T08:01:16.946" v="2692"/>
          <ac:spMkLst>
            <pc:docMk/>
            <pc:sldMk cId="4009255245" sldId="295"/>
            <ac:spMk id="10" creationId="{60543137-D205-AAF6-FCCE-8C826A0E2A82}"/>
          </ac:spMkLst>
        </pc:spChg>
        <pc:spChg chg="add del">
          <ac:chgData name="Shirley deng" userId="c1acc49779995ea7" providerId="LiveId" clId="{E0957303-E843-4879-9C00-7E9D18C1BD70}" dt="2022-12-02T08:09:43.863" v="2785"/>
          <ac:spMkLst>
            <pc:docMk/>
            <pc:sldMk cId="4009255245" sldId="295"/>
            <ac:spMk id="11" creationId="{3F44D035-E485-02B8-130D-3A863EBEE394}"/>
          </ac:spMkLst>
        </pc:spChg>
        <pc:picChg chg="del">
          <ac:chgData name="Shirley deng" userId="c1acc49779995ea7" providerId="LiveId" clId="{E0957303-E843-4879-9C00-7E9D18C1BD70}" dt="2022-12-02T07:55:26.720" v="2484" actId="478"/>
          <ac:picMkLst>
            <pc:docMk/>
            <pc:sldMk cId="4009255245" sldId="295"/>
            <ac:picMk id="12" creationId="{23D22131-0EE7-F075-AE9A-7649FD276E60}"/>
          </ac:picMkLst>
        </pc:picChg>
      </pc:sldChg>
      <pc:sldChg chg="addSp delSp modSp add mod modShow modNotesTx">
        <pc:chgData name="Shirley deng" userId="c1acc49779995ea7" providerId="LiveId" clId="{E0957303-E843-4879-9C00-7E9D18C1BD70}" dt="2022-12-02T08:45:34.997" v="3639" actId="20577"/>
        <pc:sldMkLst>
          <pc:docMk/>
          <pc:sldMk cId="476710457" sldId="296"/>
        </pc:sldMkLst>
        <pc:spChg chg="mod">
          <ac:chgData name="Shirley deng" userId="c1acc49779995ea7" providerId="LiveId" clId="{E0957303-E843-4879-9C00-7E9D18C1BD70}" dt="2022-12-02T08:15:17.667" v="2921" actId="20577"/>
          <ac:spMkLst>
            <pc:docMk/>
            <pc:sldMk cId="476710457" sldId="296"/>
            <ac:spMk id="2" creationId="{B61775AF-FB24-2A0A-F392-54804DE96FD8}"/>
          </ac:spMkLst>
        </pc:spChg>
        <pc:spChg chg="add del mod">
          <ac:chgData name="Shirley deng" userId="c1acc49779995ea7" providerId="LiveId" clId="{E0957303-E843-4879-9C00-7E9D18C1BD70}" dt="2022-12-02T08:15:22.933" v="2923" actId="478"/>
          <ac:spMkLst>
            <pc:docMk/>
            <pc:sldMk cId="476710457" sldId="296"/>
            <ac:spMk id="4" creationId="{A04F9F3C-9C7D-ECDE-4E98-03C5ED4E772F}"/>
          </ac:spMkLst>
        </pc:spChg>
        <pc:spChg chg="mod">
          <ac:chgData name="Shirley deng" userId="c1acc49779995ea7" providerId="LiveId" clId="{E0957303-E843-4879-9C00-7E9D18C1BD70}" dt="2022-12-02T08:19:27.191" v="3224" actId="20577"/>
          <ac:spMkLst>
            <pc:docMk/>
            <pc:sldMk cId="476710457" sldId="296"/>
            <ac:spMk id="5" creationId="{857CB016-0450-6B7E-F0B7-07D88FB18BCA}"/>
          </ac:spMkLst>
        </pc:spChg>
        <pc:spChg chg="del">
          <ac:chgData name="Shirley deng" userId="c1acc49779995ea7" providerId="LiveId" clId="{E0957303-E843-4879-9C00-7E9D18C1BD70}" dt="2022-12-02T08:15:33.087" v="2926" actId="478"/>
          <ac:spMkLst>
            <pc:docMk/>
            <pc:sldMk cId="476710457" sldId="296"/>
            <ac:spMk id="6" creationId="{71FB1669-F20C-5805-E86A-5E783147D8D3}"/>
          </ac:spMkLst>
        </pc:spChg>
        <pc:spChg chg="del">
          <ac:chgData name="Shirley deng" userId="c1acc49779995ea7" providerId="LiveId" clId="{E0957303-E843-4879-9C00-7E9D18C1BD70}" dt="2022-12-02T08:15:21.417" v="2922" actId="478"/>
          <ac:spMkLst>
            <pc:docMk/>
            <pc:sldMk cId="476710457" sldId="296"/>
            <ac:spMk id="7" creationId="{F349428F-1982-EED4-C7AA-9C9DF859F09B}"/>
          </ac:spMkLst>
        </pc:spChg>
        <pc:spChg chg="del">
          <ac:chgData name="Shirley deng" userId="c1acc49779995ea7" providerId="LiveId" clId="{E0957303-E843-4879-9C00-7E9D18C1BD70}" dt="2022-12-02T08:15:25.022" v="2924" actId="478"/>
          <ac:spMkLst>
            <pc:docMk/>
            <pc:sldMk cId="476710457" sldId="296"/>
            <ac:spMk id="8" creationId="{7999CD94-97D5-5BC1-EBF1-9B188EACE3BA}"/>
          </ac:spMkLst>
        </pc:spChg>
        <pc:spChg chg="add del mod">
          <ac:chgData name="Shirley deng" userId="c1acc49779995ea7" providerId="LiveId" clId="{E0957303-E843-4879-9C00-7E9D18C1BD70}" dt="2022-12-02T08:15:26.162" v="2925" actId="478"/>
          <ac:spMkLst>
            <pc:docMk/>
            <pc:sldMk cId="476710457" sldId="296"/>
            <ac:spMk id="11" creationId="{8147E4F3-7FF6-E4BF-080B-84380BF0CC41}"/>
          </ac:spMkLst>
        </pc:spChg>
        <pc:spChg chg="add del mod">
          <ac:chgData name="Shirley deng" userId="c1acc49779995ea7" providerId="LiveId" clId="{E0957303-E843-4879-9C00-7E9D18C1BD70}" dt="2022-12-02T08:15:34.320" v="2927" actId="478"/>
          <ac:spMkLst>
            <pc:docMk/>
            <pc:sldMk cId="476710457" sldId="296"/>
            <ac:spMk id="13" creationId="{5662582F-F051-6575-EAA4-4CCAEE730CE8}"/>
          </ac:spMkLst>
        </pc:spChg>
      </pc:sldChg>
      <pc:sldChg chg="addSp delSp modSp add mod modShow">
        <pc:chgData name="Shirley deng" userId="c1acc49779995ea7" providerId="LiveId" clId="{E0957303-E843-4879-9C00-7E9D18C1BD70}" dt="2022-12-02T08:43:39.200" v="3231" actId="729"/>
        <pc:sldMkLst>
          <pc:docMk/>
          <pc:sldMk cId="1641018138" sldId="297"/>
        </pc:sldMkLst>
        <pc:spChg chg="add del mod">
          <ac:chgData name="Shirley deng" userId="c1acc49779995ea7" providerId="LiveId" clId="{E0957303-E843-4879-9C00-7E9D18C1BD70}" dt="2022-12-02T08:43:13.168" v="3228" actId="478"/>
          <ac:spMkLst>
            <pc:docMk/>
            <pc:sldMk cId="1641018138" sldId="297"/>
            <ac:spMk id="4" creationId="{1F57742F-E469-80EC-9182-A72F0D113C4D}"/>
          </ac:spMkLst>
        </pc:spChg>
        <pc:spChg chg="del">
          <ac:chgData name="Shirley deng" userId="c1acc49779995ea7" providerId="LiveId" clId="{E0957303-E843-4879-9C00-7E9D18C1BD70}" dt="2022-12-02T08:43:10.483" v="3227" actId="478"/>
          <ac:spMkLst>
            <pc:docMk/>
            <pc:sldMk cId="1641018138" sldId="297"/>
            <ac:spMk id="5" creationId="{857CB016-0450-6B7E-F0B7-07D88FB18BCA}"/>
          </ac:spMkLst>
        </pc:spChg>
        <pc:picChg chg="add mod">
          <ac:chgData name="Shirley deng" userId="c1acc49779995ea7" providerId="LiveId" clId="{E0957303-E843-4879-9C00-7E9D18C1BD70}" dt="2022-12-02T08:43:32.156" v="3230" actId="1076"/>
          <ac:picMkLst>
            <pc:docMk/>
            <pc:sldMk cId="1641018138" sldId="297"/>
            <ac:picMk id="7" creationId="{084045AF-1BE8-C5FE-D760-64164C112FE2}"/>
          </ac:picMkLst>
        </pc:picChg>
      </pc:sldChg>
      <pc:sldChg chg="delSp modSp add mod">
        <pc:chgData name="Shirley deng" userId="c1acc49779995ea7" providerId="LiveId" clId="{E0957303-E843-4879-9C00-7E9D18C1BD70}" dt="2022-12-02T08:54:16.362" v="4267" actId="207"/>
        <pc:sldMkLst>
          <pc:docMk/>
          <pc:sldMk cId="863532465" sldId="298"/>
        </pc:sldMkLst>
        <pc:spChg chg="mod">
          <ac:chgData name="Shirley deng" userId="c1acc49779995ea7" providerId="LiveId" clId="{E0957303-E843-4879-9C00-7E9D18C1BD70}" dt="2022-12-02T08:54:16.362" v="4267" actId="207"/>
          <ac:spMkLst>
            <pc:docMk/>
            <pc:sldMk cId="863532465" sldId="298"/>
            <ac:spMk id="2" creationId="{3D2607D7-F942-FF34-04DE-333953745040}"/>
          </ac:spMkLst>
        </pc:spChg>
        <pc:spChg chg="mod">
          <ac:chgData name="Shirley deng" userId="c1acc49779995ea7" providerId="LiveId" clId="{E0957303-E843-4879-9C00-7E9D18C1BD70}" dt="2022-12-02T08:49:15.937" v="3661" actId="20577"/>
          <ac:spMkLst>
            <pc:docMk/>
            <pc:sldMk cId="863532465" sldId="298"/>
            <ac:spMk id="6" creationId="{9E3758AA-510A-6916-6899-E202DBAB8A50}"/>
          </ac:spMkLst>
        </pc:spChg>
        <pc:picChg chg="del">
          <ac:chgData name="Shirley deng" userId="c1acc49779995ea7" providerId="LiveId" clId="{E0957303-E843-4879-9C00-7E9D18C1BD70}" dt="2022-12-02T08:49:04.897" v="3642" actId="478"/>
          <ac:picMkLst>
            <pc:docMk/>
            <pc:sldMk cId="863532465" sldId="298"/>
            <ac:picMk id="3" creationId="{EB5E5C09-0E70-161E-744B-A8F48DD5A527}"/>
          </ac:picMkLst>
        </pc:picChg>
        <pc:picChg chg="del">
          <ac:chgData name="Shirley deng" userId="c1acc49779995ea7" providerId="LiveId" clId="{E0957303-E843-4879-9C00-7E9D18C1BD70}" dt="2022-12-02T08:49:04.897" v="3642" actId="478"/>
          <ac:picMkLst>
            <pc:docMk/>
            <pc:sldMk cId="863532465" sldId="298"/>
            <ac:picMk id="4" creationId="{3A2A555D-892D-DC22-1949-A19017040862}"/>
          </ac:picMkLst>
        </pc:picChg>
        <pc:picChg chg="del">
          <ac:chgData name="Shirley deng" userId="c1acc49779995ea7" providerId="LiveId" clId="{E0957303-E843-4879-9C00-7E9D18C1BD70}" dt="2022-12-02T08:49:04.897" v="3642" actId="478"/>
          <ac:picMkLst>
            <pc:docMk/>
            <pc:sldMk cId="863532465" sldId="298"/>
            <ac:picMk id="5" creationId="{95879766-7620-6EB1-481B-E2B1533F073E}"/>
          </ac:picMkLst>
        </pc:picChg>
      </pc:sldChg>
      <pc:sldChg chg="addSp delSp modSp add mod modNotesTx">
        <pc:chgData name="Shirley deng" userId="c1acc49779995ea7" providerId="LiveId" clId="{E0957303-E843-4879-9C00-7E9D18C1BD70}" dt="2022-12-02T09:05:11.732" v="4465" actId="1076"/>
        <pc:sldMkLst>
          <pc:docMk/>
          <pc:sldMk cId="1837648447" sldId="299"/>
        </pc:sldMkLst>
        <pc:spChg chg="mod">
          <ac:chgData name="Shirley deng" userId="c1acc49779995ea7" providerId="LiveId" clId="{E0957303-E843-4879-9C00-7E9D18C1BD70}" dt="2022-12-02T08:56:32.763" v="4452" actId="1076"/>
          <ac:spMkLst>
            <pc:docMk/>
            <pc:sldMk cId="1837648447" sldId="299"/>
            <ac:spMk id="2" creationId="{3D2607D7-F942-FF34-04DE-333953745040}"/>
          </ac:spMkLst>
        </pc:spChg>
        <pc:spChg chg="mod">
          <ac:chgData name="Shirley deng" userId="c1acc49779995ea7" providerId="LiveId" clId="{E0957303-E843-4879-9C00-7E9D18C1BD70}" dt="2022-12-02T08:55:08.401" v="4334" actId="20577"/>
          <ac:spMkLst>
            <pc:docMk/>
            <pc:sldMk cId="1837648447" sldId="299"/>
            <ac:spMk id="6" creationId="{9E3758AA-510A-6916-6899-E202DBAB8A50}"/>
          </ac:spMkLst>
        </pc:spChg>
        <pc:spChg chg="add del mod">
          <ac:chgData name="Shirley deng" userId="c1acc49779995ea7" providerId="LiveId" clId="{E0957303-E843-4879-9C00-7E9D18C1BD70}" dt="2022-12-02T08:56:27.208" v="4449"/>
          <ac:spMkLst>
            <pc:docMk/>
            <pc:sldMk cId="1837648447" sldId="299"/>
            <ac:spMk id="7" creationId="{D2FBEC1E-37C5-7805-02C7-FAF30FFD276E}"/>
          </ac:spMkLst>
        </pc:spChg>
        <pc:picChg chg="del">
          <ac:chgData name="Shirley deng" userId="c1acc49779995ea7" providerId="LiveId" clId="{E0957303-E843-4879-9C00-7E9D18C1BD70}" dt="2022-12-02T08:54:52.208" v="4271" actId="478"/>
          <ac:picMkLst>
            <pc:docMk/>
            <pc:sldMk cId="1837648447" sldId="299"/>
            <ac:picMk id="3" creationId="{EB5E5C09-0E70-161E-744B-A8F48DD5A527}"/>
          </ac:picMkLst>
        </pc:picChg>
        <pc:picChg chg="del">
          <ac:chgData name="Shirley deng" userId="c1acc49779995ea7" providerId="LiveId" clId="{E0957303-E843-4879-9C00-7E9D18C1BD70}" dt="2022-12-02T08:54:52.208" v="4271" actId="478"/>
          <ac:picMkLst>
            <pc:docMk/>
            <pc:sldMk cId="1837648447" sldId="299"/>
            <ac:picMk id="4" creationId="{3A2A555D-892D-DC22-1949-A19017040862}"/>
          </ac:picMkLst>
        </pc:picChg>
        <pc:picChg chg="del">
          <ac:chgData name="Shirley deng" userId="c1acc49779995ea7" providerId="LiveId" clId="{E0957303-E843-4879-9C00-7E9D18C1BD70}" dt="2022-12-02T08:54:52.208" v="4271" actId="478"/>
          <ac:picMkLst>
            <pc:docMk/>
            <pc:sldMk cId="1837648447" sldId="299"/>
            <ac:picMk id="5" creationId="{95879766-7620-6EB1-481B-E2B1533F073E}"/>
          </ac:picMkLst>
        </pc:picChg>
        <pc:picChg chg="add mod">
          <ac:chgData name="Shirley deng" userId="c1acc49779995ea7" providerId="LiveId" clId="{E0957303-E843-4879-9C00-7E9D18C1BD70}" dt="2022-12-02T09:04:15.617" v="4464" actId="1076"/>
          <ac:picMkLst>
            <pc:docMk/>
            <pc:sldMk cId="1837648447" sldId="299"/>
            <ac:picMk id="7170" creationId="{245EC720-E6AF-043C-11FD-6ACB49B1824C}"/>
          </ac:picMkLst>
        </pc:picChg>
        <pc:picChg chg="add mod">
          <ac:chgData name="Shirley deng" userId="c1acc49779995ea7" providerId="LiveId" clId="{E0957303-E843-4879-9C00-7E9D18C1BD70}" dt="2022-12-02T09:05:11.732" v="4465" actId="1076"/>
          <ac:picMkLst>
            <pc:docMk/>
            <pc:sldMk cId="1837648447" sldId="299"/>
            <ac:picMk id="7172" creationId="{61383641-BA20-4DD5-25A6-254E584B71F7}"/>
          </ac:picMkLst>
        </pc:picChg>
      </pc:sldChg>
      <pc:sldChg chg="addSp delSp modSp add mod">
        <pc:chgData name="Shirley deng" userId="c1acc49779995ea7" providerId="LiveId" clId="{E0957303-E843-4879-9C00-7E9D18C1BD70}" dt="2022-12-02T09:14:48.427" v="4574" actId="167"/>
        <pc:sldMkLst>
          <pc:docMk/>
          <pc:sldMk cId="1144434470" sldId="300"/>
        </pc:sldMkLst>
        <pc:spChg chg="del">
          <ac:chgData name="Shirley deng" userId="c1acc49779995ea7" providerId="LiveId" clId="{E0957303-E843-4879-9C00-7E9D18C1BD70}" dt="2022-12-02T09:09:44.221" v="4522" actId="478"/>
          <ac:spMkLst>
            <pc:docMk/>
            <pc:sldMk cId="1144434470" sldId="300"/>
            <ac:spMk id="2" creationId="{3D2607D7-F942-FF34-04DE-333953745040}"/>
          </ac:spMkLst>
        </pc:spChg>
        <pc:spChg chg="add del">
          <ac:chgData name="Shirley deng" userId="c1acc49779995ea7" providerId="LiveId" clId="{E0957303-E843-4879-9C00-7E9D18C1BD70}" dt="2022-12-02T09:10:44.100" v="4527" actId="22"/>
          <ac:spMkLst>
            <pc:docMk/>
            <pc:sldMk cId="1144434470" sldId="300"/>
            <ac:spMk id="4" creationId="{41FAF23F-9B0A-4FE7-705E-1C8E5A730995}"/>
          </ac:spMkLst>
        </pc:spChg>
        <pc:spChg chg="mod">
          <ac:chgData name="Shirley deng" userId="c1acc49779995ea7" providerId="LiveId" clId="{E0957303-E843-4879-9C00-7E9D18C1BD70}" dt="2022-12-02T09:09:38.601" v="4521" actId="20577"/>
          <ac:spMkLst>
            <pc:docMk/>
            <pc:sldMk cId="1144434470" sldId="300"/>
            <ac:spMk id="6" creationId="{9E3758AA-510A-6916-6899-E202DBAB8A50}"/>
          </ac:spMkLst>
        </pc:spChg>
        <pc:spChg chg="add del">
          <ac:chgData name="Shirley deng" userId="c1acc49779995ea7" providerId="LiveId" clId="{E0957303-E843-4879-9C00-7E9D18C1BD70}" dt="2022-12-02T09:10:46.899" v="4529" actId="22"/>
          <ac:spMkLst>
            <pc:docMk/>
            <pc:sldMk cId="1144434470" sldId="300"/>
            <ac:spMk id="7" creationId="{28730596-CD36-FAC6-87FB-171D07B5D4B4}"/>
          </ac:spMkLst>
        </pc:spChg>
        <pc:spChg chg="add mod">
          <ac:chgData name="Shirley deng" userId="c1acc49779995ea7" providerId="LiveId" clId="{E0957303-E843-4879-9C00-7E9D18C1BD70}" dt="2022-12-02T09:13:56.281" v="4560" actId="14100"/>
          <ac:spMkLst>
            <pc:docMk/>
            <pc:sldMk cId="1144434470" sldId="300"/>
            <ac:spMk id="10" creationId="{34AD967E-3B7D-A15C-F961-E94DCF9B2386}"/>
          </ac:spMkLst>
        </pc:spChg>
        <pc:spChg chg="add del">
          <ac:chgData name="Shirley deng" userId="c1acc49779995ea7" providerId="LiveId" clId="{E0957303-E843-4879-9C00-7E9D18C1BD70}" dt="2022-12-02T09:12:34.752" v="4552" actId="22"/>
          <ac:spMkLst>
            <pc:docMk/>
            <pc:sldMk cId="1144434470" sldId="300"/>
            <ac:spMk id="12" creationId="{B4B3279E-B5C9-7C4B-55CD-986D17DC9650}"/>
          </ac:spMkLst>
        </pc:spChg>
        <pc:spChg chg="add mod">
          <ac:chgData name="Shirley deng" userId="c1acc49779995ea7" providerId="LiveId" clId="{E0957303-E843-4879-9C00-7E9D18C1BD70}" dt="2022-12-02T09:14:20.341" v="4570" actId="20577"/>
          <ac:spMkLst>
            <pc:docMk/>
            <pc:sldMk cId="1144434470" sldId="300"/>
            <ac:spMk id="14" creationId="{9BD7C2E2-1E76-D4E9-E9E2-1892185411B7}"/>
          </ac:spMkLst>
        </pc:spChg>
        <pc:picChg chg="del">
          <ac:chgData name="Shirley deng" userId="c1acc49779995ea7" providerId="LiveId" clId="{E0957303-E843-4879-9C00-7E9D18C1BD70}" dt="2022-12-02T09:09:45.692" v="4525" actId="478"/>
          <ac:picMkLst>
            <pc:docMk/>
            <pc:sldMk cId="1144434470" sldId="300"/>
            <ac:picMk id="7170" creationId="{245EC720-E6AF-043C-11FD-6ACB49B1824C}"/>
          </ac:picMkLst>
        </pc:picChg>
        <pc:picChg chg="del mod">
          <ac:chgData name="Shirley deng" userId="c1acc49779995ea7" providerId="LiveId" clId="{E0957303-E843-4879-9C00-7E9D18C1BD70}" dt="2022-12-02T09:09:44.751" v="4524" actId="478"/>
          <ac:picMkLst>
            <pc:docMk/>
            <pc:sldMk cId="1144434470" sldId="300"/>
            <ac:picMk id="7172" creationId="{61383641-BA20-4DD5-25A6-254E584B71F7}"/>
          </ac:picMkLst>
        </pc:picChg>
        <pc:picChg chg="add mod">
          <ac:chgData name="Shirley deng" userId="c1acc49779995ea7" providerId="LiveId" clId="{E0957303-E843-4879-9C00-7E9D18C1BD70}" dt="2022-12-02T09:14:06.676" v="4563" actId="1076"/>
          <ac:picMkLst>
            <pc:docMk/>
            <pc:sldMk cId="1144434470" sldId="300"/>
            <ac:picMk id="10242" creationId="{AC8E8A98-CF08-AAC1-7999-4192CE4BF0EC}"/>
          </ac:picMkLst>
        </pc:picChg>
        <pc:picChg chg="add mod">
          <ac:chgData name="Shirley deng" userId="c1acc49779995ea7" providerId="LiveId" clId="{E0957303-E843-4879-9C00-7E9D18C1BD70}" dt="2022-12-02T09:14:48.427" v="4574" actId="167"/>
          <ac:picMkLst>
            <pc:docMk/>
            <pc:sldMk cId="1144434470" sldId="300"/>
            <ac:picMk id="10244" creationId="{7FF8412B-0E30-E7C4-0674-9B007260B69E}"/>
          </ac:picMkLst>
        </pc:picChg>
      </pc:sldChg>
      <pc:sldChg chg="addSp delSp modSp add mod">
        <pc:chgData name="Shirley deng" userId="c1acc49779995ea7" providerId="LiveId" clId="{E0957303-E843-4879-9C00-7E9D18C1BD70}" dt="2022-12-02T09:21:55.634" v="4660" actId="1076"/>
        <pc:sldMkLst>
          <pc:docMk/>
          <pc:sldMk cId="1493277151" sldId="301"/>
        </pc:sldMkLst>
        <pc:spChg chg="add del">
          <ac:chgData name="Shirley deng" userId="c1acc49779995ea7" providerId="LiveId" clId="{E0957303-E843-4879-9C00-7E9D18C1BD70}" dt="2022-12-02T09:16:44.451" v="4595"/>
          <ac:spMkLst>
            <pc:docMk/>
            <pc:sldMk cId="1493277151" sldId="301"/>
            <ac:spMk id="2" creationId="{0CCF2DAF-784A-7C1E-7B0A-F4AD58E09993}"/>
          </ac:spMkLst>
        </pc:spChg>
        <pc:spChg chg="add del mod">
          <ac:chgData name="Shirley deng" userId="c1acc49779995ea7" providerId="LiveId" clId="{E0957303-E843-4879-9C00-7E9D18C1BD70}" dt="2022-12-02T09:17:29.885" v="4604" actId="478"/>
          <ac:spMkLst>
            <pc:docMk/>
            <pc:sldMk cId="1493277151" sldId="301"/>
            <ac:spMk id="3" creationId="{7AE1B6F5-0475-5778-7F3F-A89C3D452C30}"/>
          </ac:spMkLst>
        </pc:spChg>
        <pc:spChg chg="add del">
          <ac:chgData name="Shirley deng" userId="c1acc49779995ea7" providerId="LiveId" clId="{E0957303-E843-4879-9C00-7E9D18C1BD70}" dt="2022-12-02T09:17:34.886" v="4606"/>
          <ac:spMkLst>
            <pc:docMk/>
            <pc:sldMk cId="1493277151" sldId="301"/>
            <ac:spMk id="4" creationId="{DE7E1E02-2450-F9C1-7DB7-6C1FE048BFAD}"/>
          </ac:spMkLst>
        </pc:spChg>
        <pc:spChg chg="add del mod">
          <ac:chgData name="Shirley deng" userId="c1acc49779995ea7" providerId="LiveId" clId="{E0957303-E843-4879-9C00-7E9D18C1BD70}" dt="2022-12-02T09:17:42.536" v="4611" actId="478"/>
          <ac:spMkLst>
            <pc:docMk/>
            <pc:sldMk cId="1493277151" sldId="301"/>
            <ac:spMk id="7" creationId="{99AAA72A-0DE3-1D32-5E44-8AB4A490FA42}"/>
          </ac:spMkLst>
        </pc:spChg>
        <pc:spChg chg="mod">
          <ac:chgData name="Shirley deng" userId="c1acc49779995ea7" providerId="LiveId" clId="{E0957303-E843-4879-9C00-7E9D18C1BD70}" dt="2022-12-02T09:19:32.805" v="4645" actId="14100"/>
          <ac:spMkLst>
            <pc:docMk/>
            <pc:sldMk cId="1493277151" sldId="301"/>
            <ac:spMk id="10" creationId="{34AD967E-3B7D-A15C-F961-E94DCF9B2386}"/>
          </ac:spMkLst>
        </pc:spChg>
        <pc:spChg chg="add del">
          <ac:chgData name="Shirley deng" userId="c1acc49779995ea7" providerId="LiveId" clId="{E0957303-E843-4879-9C00-7E9D18C1BD70}" dt="2022-12-02T09:21:07.045" v="4652" actId="22"/>
          <ac:spMkLst>
            <pc:docMk/>
            <pc:sldMk cId="1493277151" sldId="301"/>
            <ac:spMk id="11" creationId="{94128A86-7AAB-DDE1-75F6-6FC372211B75}"/>
          </ac:spMkLst>
        </pc:spChg>
        <pc:spChg chg="add mod">
          <ac:chgData name="Shirley deng" userId="c1acc49779995ea7" providerId="LiveId" clId="{E0957303-E843-4879-9C00-7E9D18C1BD70}" dt="2022-12-02T09:21:55.634" v="4660" actId="1076"/>
          <ac:spMkLst>
            <pc:docMk/>
            <pc:sldMk cId="1493277151" sldId="301"/>
            <ac:spMk id="13" creationId="{9ADDCDEE-8618-99E3-496D-083CA31A335A}"/>
          </ac:spMkLst>
        </pc:spChg>
        <pc:spChg chg="del">
          <ac:chgData name="Shirley deng" userId="c1acc49779995ea7" providerId="LiveId" clId="{E0957303-E843-4879-9C00-7E9D18C1BD70}" dt="2022-12-02T09:16:37.171" v="4593" actId="478"/>
          <ac:spMkLst>
            <pc:docMk/>
            <pc:sldMk cId="1493277151" sldId="301"/>
            <ac:spMk id="14" creationId="{9BD7C2E2-1E76-D4E9-E9E2-1892185411B7}"/>
          </ac:spMkLst>
        </pc:spChg>
        <pc:picChg chg="del">
          <ac:chgData name="Shirley deng" userId="c1acc49779995ea7" providerId="LiveId" clId="{E0957303-E843-4879-9C00-7E9D18C1BD70}" dt="2022-12-02T09:16:35.740" v="4592" actId="478"/>
          <ac:picMkLst>
            <pc:docMk/>
            <pc:sldMk cId="1493277151" sldId="301"/>
            <ac:picMk id="10242" creationId="{AC8E8A98-CF08-AAC1-7999-4192CE4BF0EC}"/>
          </ac:picMkLst>
        </pc:picChg>
        <pc:picChg chg="del">
          <ac:chgData name="Shirley deng" userId="c1acc49779995ea7" providerId="LiveId" clId="{E0957303-E843-4879-9C00-7E9D18C1BD70}" dt="2022-12-02T09:15:48.337" v="4576" actId="478"/>
          <ac:picMkLst>
            <pc:docMk/>
            <pc:sldMk cId="1493277151" sldId="301"/>
            <ac:picMk id="10244" creationId="{7FF8412B-0E30-E7C4-0674-9B007260B69E}"/>
          </ac:picMkLst>
        </pc:picChg>
        <pc:picChg chg="add mod">
          <ac:chgData name="Shirley deng" userId="c1acc49779995ea7" providerId="LiveId" clId="{E0957303-E843-4879-9C00-7E9D18C1BD70}" dt="2022-12-02T09:19:39.637" v="4646" actId="1076"/>
          <ac:picMkLst>
            <pc:docMk/>
            <pc:sldMk cId="1493277151" sldId="301"/>
            <ac:picMk id="11266" creationId="{6647E080-6855-A7EF-28FB-CA0C3C9B5899}"/>
          </ac:picMkLst>
        </pc:picChg>
        <pc:picChg chg="add mod">
          <ac:chgData name="Shirley deng" userId="c1acc49779995ea7" providerId="LiveId" clId="{E0957303-E843-4879-9C00-7E9D18C1BD70}" dt="2022-12-02T09:20:23.071" v="4650" actId="14100"/>
          <ac:picMkLst>
            <pc:docMk/>
            <pc:sldMk cId="1493277151" sldId="301"/>
            <ac:picMk id="11271" creationId="{71D04E23-7827-7BF5-07AE-FC3E861153DB}"/>
          </ac:picMkLst>
        </pc:picChg>
      </pc:sldChg>
      <pc:sldChg chg="addSp delSp modSp add mod ord modAnim">
        <pc:chgData name="Shirley deng" userId="c1acc49779995ea7" providerId="LiveId" clId="{E0957303-E843-4879-9C00-7E9D18C1BD70}" dt="2022-12-06T03:44:43.926" v="4697"/>
        <pc:sldMkLst>
          <pc:docMk/>
          <pc:sldMk cId="1984844585" sldId="302"/>
        </pc:sldMkLst>
        <pc:spChg chg="del">
          <ac:chgData name="Shirley deng" userId="c1acc49779995ea7" providerId="LiveId" clId="{E0957303-E843-4879-9C00-7E9D18C1BD70}" dt="2022-12-06T03:42:14.430" v="4692" actId="478"/>
          <ac:spMkLst>
            <pc:docMk/>
            <pc:sldMk cId="1984844585" sldId="302"/>
            <ac:spMk id="7" creationId="{29B390BB-6793-F357-868C-1F91E23387DB}"/>
          </ac:spMkLst>
        </pc:spChg>
        <pc:spChg chg="del">
          <ac:chgData name="Shirley deng" userId="c1acc49779995ea7" providerId="LiveId" clId="{E0957303-E843-4879-9C00-7E9D18C1BD70}" dt="2022-12-06T03:42:14.430" v="4692" actId="478"/>
          <ac:spMkLst>
            <pc:docMk/>
            <pc:sldMk cId="1984844585" sldId="302"/>
            <ac:spMk id="9" creationId="{C48003EF-0CB7-A2CC-F604-0E24542BC86C}"/>
          </ac:spMkLst>
        </pc:spChg>
        <pc:spChg chg="del">
          <ac:chgData name="Shirley deng" userId="c1acc49779995ea7" providerId="LiveId" clId="{E0957303-E843-4879-9C00-7E9D18C1BD70}" dt="2022-12-06T03:42:14.430" v="4692" actId="478"/>
          <ac:spMkLst>
            <pc:docMk/>
            <pc:sldMk cId="1984844585" sldId="302"/>
            <ac:spMk id="17" creationId="{116132F9-0E6A-38F6-1B72-2E0535A3974D}"/>
          </ac:spMkLst>
        </pc:spChg>
        <pc:spChg chg="del">
          <ac:chgData name="Shirley deng" userId="c1acc49779995ea7" providerId="LiveId" clId="{E0957303-E843-4879-9C00-7E9D18C1BD70}" dt="2022-12-06T03:42:14.430" v="4692" actId="478"/>
          <ac:spMkLst>
            <pc:docMk/>
            <pc:sldMk cId="1984844585" sldId="302"/>
            <ac:spMk id="19" creationId="{9F7F2BDC-0833-EE14-303E-42880746D2C2}"/>
          </ac:spMkLst>
        </pc:spChg>
        <pc:picChg chg="add mod">
          <ac:chgData name="Shirley deng" userId="c1acc49779995ea7" providerId="LiveId" clId="{E0957303-E843-4879-9C00-7E9D18C1BD70}" dt="2022-12-06T03:43:10.921" v="4695" actId="14100"/>
          <ac:picMkLst>
            <pc:docMk/>
            <pc:sldMk cId="1984844585" sldId="302"/>
            <ac:picMk id="2" creationId="{6A691DE9-1ED7-C380-E078-57EDE1074FB9}"/>
          </ac:picMkLst>
        </pc:picChg>
        <pc:picChg chg="del">
          <ac:chgData name="Shirley deng" userId="c1acc49779995ea7" providerId="LiveId" clId="{E0957303-E843-4879-9C00-7E9D18C1BD70}" dt="2022-12-06T03:42:14.430" v="4692" actId="478"/>
          <ac:picMkLst>
            <pc:docMk/>
            <pc:sldMk cId="1984844585" sldId="302"/>
            <ac:picMk id="8" creationId="{942D9952-CAB1-4DA3-6D2E-189E2A0A36A1}"/>
          </ac:picMkLst>
        </pc:picChg>
        <pc:picChg chg="del">
          <ac:chgData name="Shirley deng" userId="c1acc49779995ea7" providerId="LiveId" clId="{E0957303-E843-4879-9C00-7E9D18C1BD70}" dt="2022-12-06T03:42:14.430" v="4692" actId="478"/>
          <ac:picMkLst>
            <pc:docMk/>
            <pc:sldMk cId="1984844585" sldId="302"/>
            <ac:picMk id="14" creationId="{3A42E72E-8148-5665-A19F-5C74A41505B2}"/>
          </ac:picMkLst>
        </pc:picChg>
      </pc:sldChg>
      <pc:sldChg chg="add del">
        <pc:chgData name="Shirley deng" userId="c1acc49779995ea7" providerId="LiveId" clId="{E0957303-E843-4879-9C00-7E9D18C1BD70}" dt="2022-12-06T03:42:08.267" v="4690" actId="47"/>
        <pc:sldMkLst>
          <pc:docMk/>
          <pc:sldMk cId="2669481054" sldId="30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B5B11E-A1A4-41C6-AA76-9C92C3B6748C}" type="datetimeFigureOut">
              <a:rPr lang="zh-CN" altLang="en-US" smtClean="0"/>
              <a:t>2024/2/20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12F99B-DDB2-43EF-86CE-7A7FF327820E}" type="slidenum">
              <a:rPr lang="zh-CN" altLang="en-US" smtClean="0"/>
              <a:t>‹#›</a:t>
            </a:fld>
            <a:endParaRPr lang="zh-CN" altLang="en-US"/>
          </a:p>
        </p:txBody>
      </p:sp>
    </p:spTree>
    <p:extLst>
      <p:ext uri="{BB962C8B-B14F-4D97-AF65-F5344CB8AC3E}">
        <p14:creationId xmlns:p14="http://schemas.microsoft.com/office/powerpoint/2010/main" val="558088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a:t>
            </a:fld>
            <a:endParaRPr lang="zh-CN" altLang="en-US"/>
          </a:p>
        </p:txBody>
      </p:sp>
    </p:spTree>
    <p:extLst>
      <p:ext uri="{BB962C8B-B14F-4D97-AF65-F5344CB8AC3E}">
        <p14:creationId xmlns:p14="http://schemas.microsoft.com/office/powerpoint/2010/main" val="433115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11</a:t>
            </a:fld>
            <a:endParaRPr lang="zh-CN" altLang="en-US"/>
          </a:p>
        </p:txBody>
      </p:sp>
    </p:spTree>
    <p:extLst>
      <p:ext uri="{BB962C8B-B14F-4D97-AF65-F5344CB8AC3E}">
        <p14:creationId xmlns:p14="http://schemas.microsoft.com/office/powerpoint/2010/main" val="119635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12</a:t>
            </a:fld>
            <a:endParaRPr lang="zh-CN" altLang="en-US"/>
          </a:p>
        </p:txBody>
      </p:sp>
    </p:spTree>
    <p:extLst>
      <p:ext uri="{BB962C8B-B14F-4D97-AF65-F5344CB8AC3E}">
        <p14:creationId xmlns:p14="http://schemas.microsoft.com/office/powerpoint/2010/main" val="2360434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13</a:t>
            </a:fld>
            <a:endParaRPr lang="zh-CN" altLang="en-US"/>
          </a:p>
        </p:txBody>
      </p:sp>
    </p:spTree>
    <p:extLst>
      <p:ext uri="{BB962C8B-B14F-4D97-AF65-F5344CB8AC3E}">
        <p14:creationId xmlns:p14="http://schemas.microsoft.com/office/powerpoint/2010/main" val="22963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~1h15min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17</a:t>
            </a:fld>
            <a:endParaRPr lang="zh-CN" altLang="en-US"/>
          </a:p>
        </p:txBody>
      </p:sp>
    </p:spTree>
    <p:extLst>
      <p:ext uri="{BB962C8B-B14F-4D97-AF65-F5344CB8AC3E}">
        <p14:creationId xmlns:p14="http://schemas.microsoft.com/office/powerpoint/2010/main" val="3276864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40min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18</a:t>
            </a:fld>
            <a:endParaRPr lang="zh-CN" altLang="en-US"/>
          </a:p>
        </p:txBody>
      </p:sp>
    </p:spTree>
    <p:extLst>
      <p:ext uri="{BB962C8B-B14F-4D97-AF65-F5344CB8AC3E}">
        <p14:creationId xmlns:p14="http://schemas.microsoft.com/office/powerpoint/2010/main" val="1802719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20</a:t>
            </a:fld>
            <a:endParaRPr lang="zh-CN" altLang="en-US"/>
          </a:p>
        </p:txBody>
      </p:sp>
    </p:spTree>
    <p:extLst>
      <p:ext uri="{BB962C8B-B14F-4D97-AF65-F5344CB8AC3E}">
        <p14:creationId xmlns:p14="http://schemas.microsoft.com/office/powerpoint/2010/main" val="4025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a:t>
            </a:fld>
            <a:endParaRPr lang="zh-CN" altLang="en-US"/>
          </a:p>
        </p:txBody>
      </p:sp>
    </p:spTree>
    <p:extLst>
      <p:ext uri="{BB962C8B-B14F-4D97-AF65-F5344CB8AC3E}">
        <p14:creationId xmlns:p14="http://schemas.microsoft.com/office/powerpoint/2010/main" val="11297048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29</a:t>
            </a:fld>
            <a:endParaRPr lang="zh-CN" altLang="en-US"/>
          </a:p>
        </p:txBody>
      </p:sp>
    </p:spTree>
    <p:extLst>
      <p:ext uri="{BB962C8B-B14F-4D97-AF65-F5344CB8AC3E}">
        <p14:creationId xmlns:p14="http://schemas.microsoft.com/office/powerpoint/2010/main" val="3228551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36min</a:t>
            </a:r>
            <a:endParaRPr 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40min</a:t>
            </a:r>
            <a:endParaRPr lang="zh-CN" dirty="0"/>
          </a:p>
        </p:txBody>
      </p:sp>
    </p:spTree>
    <p:extLst>
      <p:ext uri="{BB962C8B-B14F-4D97-AF65-F5344CB8AC3E}">
        <p14:creationId xmlns:p14="http://schemas.microsoft.com/office/powerpoint/2010/main" val="214003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28min (</a:t>
            </a:r>
            <a:r>
              <a:rPr kumimoji="1" lang="zh-CN" altLang="en-US" dirty="0"/>
              <a:t>不加练习</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32</a:t>
            </a:fld>
            <a:endParaRPr lang="zh-CN" altLang="en-US"/>
          </a:p>
        </p:txBody>
      </p:sp>
    </p:spTree>
    <p:extLst>
      <p:ext uri="{BB962C8B-B14F-4D97-AF65-F5344CB8AC3E}">
        <p14:creationId xmlns:p14="http://schemas.microsoft.com/office/powerpoint/2010/main" val="11411853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60min</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38</a:t>
            </a:fld>
            <a:endParaRPr lang="zh-CN" altLang="en-US"/>
          </a:p>
        </p:txBody>
      </p:sp>
    </p:spTree>
    <p:extLst>
      <p:ext uri="{BB962C8B-B14F-4D97-AF65-F5344CB8AC3E}">
        <p14:creationId xmlns:p14="http://schemas.microsoft.com/office/powerpoint/2010/main" val="26947265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47</a:t>
            </a:fld>
            <a:endParaRPr lang="zh-CN" altLang="en-US"/>
          </a:p>
        </p:txBody>
      </p:sp>
    </p:spTree>
    <p:extLst>
      <p:ext uri="{BB962C8B-B14F-4D97-AF65-F5344CB8AC3E}">
        <p14:creationId xmlns:p14="http://schemas.microsoft.com/office/powerpoint/2010/main" val="3714336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50</a:t>
            </a:fld>
            <a:endParaRPr lang="zh-CN" altLang="en-US"/>
          </a:p>
        </p:txBody>
      </p:sp>
    </p:spTree>
    <p:extLst>
      <p:ext uri="{BB962C8B-B14F-4D97-AF65-F5344CB8AC3E}">
        <p14:creationId xmlns:p14="http://schemas.microsoft.com/office/powerpoint/2010/main" val="2049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25min(</a:t>
            </a:r>
            <a:r>
              <a:rPr kumimoji="1" lang="zh-CN" altLang="en-US" dirty="0"/>
              <a:t>不加练习</a:t>
            </a:r>
            <a:r>
              <a:rPr kumimoji="1" lang="en-US" altLang="zh-CN" dirty="0"/>
              <a:t>)</a:t>
            </a:r>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55</a:t>
            </a:fld>
            <a:endParaRPr lang="zh-CN" altLang="en-US"/>
          </a:p>
        </p:txBody>
      </p:sp>
    </p:spTree>
    <p:extLst>
      <p:ext uri="{BB962C8B-B14F-4D97-AF65-F5344CB8AC3E}">
        <p14:creationId xmlns:p14="http://schemas.microsoft.com/office/powerpoint/2010/main" val="343668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4</a:t>
            </a:fld>
            <a:endParaRPr lang="zh-CN" altLang="en-US"/>
          </a:p>
        </p:txBody>
      </p:sp>
    </p:spTree>
    <p:extLst>
      <p:ext uri="{BB962C8B-B14F-4D97-AF65-F5344CB8AC3E}">
        <p14:creationId xmlns:p14="http://schemas.microsoft.com/office/powerpoint/2010/main" val="20641885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t>https://www.guru99.com/python-break-continue-pass.html</a:t>
            </a:r>
            <a:endParaRPr 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t>https://www.guru99.com/python-break-continue-pass.html</a:t>
            </a:r>
            <a:endParaRPr 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t>https://www.guru99.com/python-break-continue-pass.html</a:t>
            </a:r>
            <a:endParaRPr 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t>https://www.guru99.com/python-break-continue-pass.html</a:t>
            </a:r>
            <a:endParaRPr lang="zh-CN"/>
          </a:p>
        </p:txBody>
      </p:sp>
    </p:spTree>
    <p:extLst>
      <p:ext uri="{BB962C8B-B14F-4D97-AF65-F5344CB8AC3E}">
        <p14:creationId xmlns:p14="http://schemas.microsoft.com/office/powerpoint/2010/main" val="2203796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t>https://www.guru99.com/python-break-continue-pass.html</a:t>
            </a:r>
            <a:endParaRPr lang="zh-CN"/>
          </a:p>
        </p:txBody>
      </p:sp>
    </p:spTree>
    <p:extLst>
      <p:ext uri="{BB962C8B-B14F-4D97-AF65-F5344CB8AC3E}">
        <p14:creationId xmlns:p14="http://schemas.microsoft.com/office/powerpoint/2010/main" val="218075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1ADBB-10D6-18C7-5765-4930D6A8011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75AB72-27A1-83BE-F52D-9D8720A93FF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B0E63A3-516E-3028-3BB0-0780359C24C2}"/>
              </a:ext>
            </a:extLst>
          </p:cNvPr>
          <p:cNvSpPr>
            <a:spLocks noGrp="1"/>
          </p:cNvSpPr>
          <p:nvPr>
            <p:ph type="body" idx="1"/>
          </p:nvPr>
        </p:nvSpPr>
        <p:spPr/>
        <p:txBody>
          <a:bodyPr/>
          <a:lstStyle/>
          <a:p>
            <a:endParaRPr kumimoji="1" lang="zh-CN" altLang="en-US" dirty="0"/>
          </a:p>
        </p:txBody>
      </p:sp>
      <p:sp>
        <p:nvSpPr>
          <p:cNvPr id="4" name="灯片编号占位符 3">
            <a:extLst>
              <a:ext uri="{FF2B5EF4-FFF2-40B4-BE49-F238E27FC236}">
                <a16:creationId xmlns:a16="http://schemas.microsoft.com/office/drawing/2014/main" id="{A498719C-8546-D057-D8CC-487E504CF0B1}"/>
              </a:ext>
            </a:extLst>
          </p:cNvPr>
          <p:cNvSpPr>
            <a:spLocks noGrp="1"/>
          </p:cNvSpPr>
          <p:nvPr>
            <p:ph type="sldNum" sz="quarter" idx="5"/>
          </p:nvPr>
        </p:nvSpPr>
        <p:spPr/>
        <p:txBody>
          <a:bodyPr/>
          <a:lstStyle/>
          <a:p>
            <a:fld id="{B812F99B-DDB2-43EF-86CE-7A7FF327820E}" type="slidenum">
              <a:rPr lang="zh-CN" altLang="en-US" smtClean="0"/>
              <a:t>70</a:t>
            </a:fld>
            <a:endParaRPr lang="zh-CN" altLang="en-US"/>
          </a:p>
        </p:txBody>
      </p:sp>
    </p:spTree>
    <p:extLst>
      <p:ext uri="{BB962C8B-B14F-4D97-AF65-F5344CB8AC3E}">
        <p14:creationId xmlns:p14="http://schemas.microsoft.com/office/powerpoint/2010/main" val="103397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5</a:t>
            </a:fld>
            <a:endParaRPr lang="zh-CN" altLang="en-US"/>
          </a:p>
        </p:txBody>
      </p:sp>
    </p:spTree>
    <p:extLst>
      <p:ext uri="{BB962C8B-B14F-4D97-AF65-F5344CB8AC3E}">
        <p14:creationId xmlns:p14="http://schemas.microsoft.com/office/powerpoint/2010/main" val="2992580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6</a:t>
            </a:fld>
            <a:endParaRPr lang="zh-CN" altLang="en-US"/>
          </a:p>
        </p:txBody>
      </p:sp>
    </p:spTree>
    <p:extLst>
      <p:ext uri="{BB962C8B-B14F-4D97-AF65-F5344CB8AC3E}">
        <p14:creationId xmlns:p14="http://schemas.microsoft.com/office/powerpoint/2010/main" val="16601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7</a:t>
            </a:fld>
            <a:endParaRPr lang="zh-CN" altLang="en-US"/>
          </a:p>
        </p:txBody>
      </p:sp>
    </p:spTree>
    <p:extLst>
      <p:ext uri="{BB962C8B-B14F-4D97-AF65-F5344CB8AC3E}">
        <p14:creationId xmlns:p14="http://schemas.microsoft.com/office/powerpoint/2010/main" val="175260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8</a:t>
            </a:fld>
            <a:endParaRPr lang="zh-CN" altLang="en-US"/>
          </a:p>
        </p:txBody>
      </p:sp>
    </p:spTree>
    <p:extLst>
      <p:ext uri="{BB962C8B-B14F-4D97-AF65-F5344CB8AC3E}">
        <p14:creationId xmlns:p14="http://schemas.microsoft.com/office/powerpoint/2010/main" val="251889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9</a:t>
            </a:fld>
            <a:endParaRPr lang="zh-CN" altLang="en-US"/>
          </a:p>
        </p:txBody>
      </p:sp>
    </p:spTree>
    <p:extLst>
      <p:ext uri="{BB962C8B-B14F-4D97-AF65-F5344CB8AC3E}">
        <p14:creationId xmlns:p14="http://schemas.microsoft.com/office/powerpoint/2010/main" val="191914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B812F99B-DDB2-43EF-86CE-7A7FF327820E}" type="slidenum">
              <a:rPr lang="zh-CN" altLang="en-US" smtClean="0"/>
              <a:t>10</a:t>
            </a:fld>
            <a:endParaRPr lang="zh-CN" altLang="en-US"/>
          </a:p>
        </p:txBody>
      </p:sp>
    </p:spTree>
    <p:extLst>
      <p:ext uri="{BB962C8B-B14F-4D97-AF65-F5344CB8AC3E}">
        <p14:creationId xmlns:p14="http://schemas.microsoft.com/office/powerpoint/2010/main" val="361702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560B88-62A2-237F-B54A-E080BFBD7DA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7507D87-FB2D-9E36-D4D3-C5B3CC3C9F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EC9F8EB-401B-AEEB-9C50-1CCA0BA4C027}"/>
              </a:ext>
            </a:extLst>
          </p:cNvPr>
          <p:cNvSpPr>
            <a:spLocks noGrp="1"/>
          </p:cNvSpPr>
          <p:nvPr>
            <p:ph type="dt" sz="half" idx="10"/>
          </p:nvPr>
        </p:nvSpPr>
        <p:spPr/>
        <p:txBody>
          <a:bodyPr/>
          <a:lstStyle/>
          <a:p>
            <a:fld id="{48C99F96-19A2-B94D-915F-7998BFBA0FDE}" type="datetime1">
              <a:rPr lang="zh-CN" altLang="en-US" smtClean="0"/>
              <a:t>2024/2/20</a:t>
            </a:fld>
            <a:endParaRPr lang="zh-CN" altLang="en-US"/>
          </a:p>
        </p:txBody>
      </p:sp>
      <p:sp>
        <p:nvSpPr>
          <p:cNvPr id="5" name="页脚占位符 4">
            <a:extLst>
              <a:ext uri="{FF2B5EF4-FFF2-40B4-BE49-F238E27FC236}">
                <a16:creationId xmlns:a16="http://schemas.microsoft.com/office/drawing/2014/main" id="{3871791E-E58A-6426-3ED9-998FC9A0BEBC}"/>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6" name="灯片编号占位符 5">
            <a:extLst>
              <a:ext uri="{FF2B5EF4-FFF2-40B4-BE49-F238E27FC236}">
                <a16:creationId xmlns:a16="http://schemas.microsoft.com/office/drawing/2014/main" id="{207E5F75-EF7D-ED37-687C-D7F91BF177AD}"/>
              </a:ext>
            </a:extLst>
          </p:cNvPr>
          <p:cNvSpPr>
            <a:spLocks noGrp="1"/>
          </p:cNvSpPr>
          <p:nvPr>
            <p:ph type="sldNum" sz="quarter" idx="12"/>
          </p:nvPr>
        </p:nvSpPr>
        <p:spPr>
          <a:xfrm>
            <a:off x="9448800" y="6492875"/>
            <a:ext cx="2743200" cy="365125"/>
          </a:xfrm>
        </p:spPr>
        <p:txBody>
          <a:bodyPr/>
          <a:lstStyle>
            <a:lvl1pPr>
              <a:defRPr>
                <a:solidFill>
                  <a:srgbClr val="FFFF00"/>
                </a:solidFill>
              </a:defRPr>
            </a:lvl1pPr>
          </a:lstStyle>
          <a:p>
            <a:fld id="{88965981-7945-426D-A8BE-AA5CDE81BF2F}" type="slidenum">
              <a:rPr lang="zh-CN" altLang="en-US" smtClean="0"/>
              <a:pPr/>
              <a:t>‹#›</a:t>
            </a:fld>
            <a:endParaRPr lang="zh-CN" altLang="en-US"/>
          </a:p>
        </p:txBody>
      </p:sp>
    </p:spTree>
    <p:extLst>
      <p:ext uri="{BB962C8B-B14F-4D97-AF65-F5344CB8AC3E}">
        <p14:creationId xmlns:p14="http://schemas.microsoft.com/office/powerpoint/2010/main" val="26474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F9E45-7FA0-00CD-B6D1-A3C953E28F9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22047F-E004-D807-0650-E7342F087C3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F5BF91-378B-E72B-0343-5214DD9EA95E}"/>
              </a:ext>
            </a:extLst>
          </p:cNvPr>
          <p:cNvSpPr>
            <a:spLocks noGrp="1"/>
          </p:cNvSpPr>
          <p:nvPr>
            <p:ph type="dt" sz="half" idx="10"/>
          </p:nvPr>
        </p:nvSpPr>
        <p:spPr/>
        <p:txBody>
          <a:bodyPr/>
          <a:lstStyle/>
          <a:p>
            <a:fld id="{1C3AAC05-66D0-6C4B-B4BC-39E0FCEC58F1}" type="datetime1">
              <a:rPr lang="zh-CN" altLang="en-US" smtClean="0"/>
              <a:t>2024/2/20</a:t>
            </a:fld>
            <a:endParaRPr lang="zh-CN" altLang="en-US"/>
          </a:p>
        </p:txBody>
      </p:sp>
      <p:sp>
        <p:nvSpPr>
          <p:cNvPr id="5" name="页脚占位符 4">
            <a:extLst>
              <a:ext uri="{FF2B5EF4-FFF2-40B4-BE49-F238E27FC236}">
                <a16:creationId xmlns:a16="http://schemas.microsoft.com/office/drawing/2014/main" id="{7600CCC1-39DA-2881-E09C-74E438D29B61}"/>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6" name="灯片编号占位符 5">
            <a:extLst>
              <a:ext uri="{FF2B5EF4-FFF2-40B4-BE49-F238E27FC236}">
                <a16:creationId xmlns:a16="http://schemas.microsoft.com/office/drawing/2014/main" id="{9F46E64C-6009-3C39-892C-162831A6776F}"/>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59728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A80DC31-F72A-D27D-33B5-00B8810EE41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78BD7AE-B39B-6B1A-49B3-59B3704F6D3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62F56A5-7E1C-0DB3-05B2-96312F471851}"/>
              </a:ext>
            </a:extLst>
          </p:cNvPr>
          <p:cNvSpPr>
            <a:spLocks noGrp="1"/>
          </p:cNvSpPr>
          <p:nvPr>
            <p:ph type="dt" sz="half" idx="10"/>
          </p:nvPr>
        </p:nvSpPr>
        <p:spPr/>
        <p:txBody>
          <a:bodyPr/>
          <a:lstStyle/>
          <a:p>
            <a:fld id="{396E2719-E119-2047-A981-7C9730F293CB}" type="datetime1">
              <a:rPr lang="zh-CN" altLang="en-US" smtClean="0"/>
              <a:t>2024/2/20</a:t>
            </a:fld>
            <a:endParaRPr lang="zh-CN" altLang="en-US"/>
          </a:p>
        </p:txBody>
      </p:sp>
      <p:sp>
        <p:nvSpPr>
          <p:cNvPr id="5" name="页脚占位符 4">
            <a:extLst>
              <a:ext uri="{FF2B5EF4-FFF2-40B4-BE49-F238E27FC236}">
                <a16:creationId xmlns:a16="http://schemas.microsoft.com/office/drawing/2014/main" id="{994A64C0-F3B2-1481-2D73-5FE0FBF96CC3}"/>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6" name="灯片编号占位符 5">
            <a:extLst>
              <a:ext uri="{FF2B5EF4-FFF2-40B4-BE49-F238E27FC236}">
                <a16:creationId xmlns:a16="http://schemas.microsoft.com/office/drawing/2014/main" id="{CD15D429-146A-8C3C-0CC0-0F79121F82F2}"/>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176503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58632-91E7-2DC4-CFC8-1A670A80332A}"/>
              </a:ext>
            </a:extLst>
          </p:cNvPr>
          <p:cNvSpPr>
            <a:spLocks noGrp="1"/>
          </p:cNvSpPr>
          <p:nvPr>
            <p:ph type="title" hasCustomPrompt="1"/>
          </p:nvPr>
        </p:nvSpPr>
        <p:spPr>
          <a:xfrm>
            <a:off x="658799" y="421200"/>
            <a:ext cx="11017385" cy="763200"/>
          </a:xfrm>
        </p:spPr>
        <p:txBody>
          <a:bodyPr/>
          <a:lstStyle/>
          <a:p>
            <a:pPr lvl="0"/>
            <a:r>
              <a:rPr lang="en-US" sz="4400" b="1">
                <a:solidFill>
                  <a:srgbClr val="008000"/>
                </a:solidFill>
                <a:latin typeface="Calibri"/>
                <a:ea typeface="Calibri"/>
              </a:rPr>
              <a:t>HEADING</a:t>
            </a:r>
          </a:p>
        </p:txBody>
      </p:sp>
      <p:sp>
        <p:nvSpPr>
          <p:cNvPr id="4" name="日期占位符 3">
            <a:extLst>
              <a:ext uri="{FF2B5EF4-FFF2-40B4-BE49-F238E27FC236}">
                <a16:creationId xmlns:a16="http://schemas.microsoft.com/office/drawing/2014/main" id="{84F43E2B-9A04-BFF4-FD5D-EEE2F3513DA9}"/>
              </a:ext>
            </a:extLst>
          </p:cNvPr>
          <p:cNvSpPr>
            <a:spLocks noGrp="1"/>
          </p:cNvSpPr>
          <p:nvPr>
            <p:ph type="dt" idx="10"/>
          </p:nvPr>
        </p:nvSpPr>
        <p:spPr/>
        <p:txBody>
          <a:bodyPr/>
          <a:lstStyle/>
          <a:p>
            <a:fld id="{9EACB135-4044-674D-B2A3-3851A1CA74E6}" type="datetime1">
              <a:rPr lang="zh-CN" altLang="en-US" smtClean="0"/>
              <a:t>2024/2/20</a:t>
            </a:fld>
            <a:endParaRPr lang="zh-CN"/>
          </a:p>
        </p:txBody>
      </p:sp>
      <p:sp>
        <p:nvSpPr>
          <p:cNvPr id="5" name="页脚占位符 4">
            <a:extLst>
              <a:ext uri="{FF2B5EF4-FFF2-40B4-BE49-F238E27FC236}">
                <a16:creationId xmlns:a16="http://schemas.microsoft.com/office/drawing/2014/main" id="{EB4AFB2E-17A3-5A30-AEC1-FD03DEBFC41D}"/>
              </a:ext>
            </a:extLst>
          </p:cNvPr>
          <p:cNvSpPr>
            <a:spLocks noGrp="1"/>
          </p:cNvSpPr>
          <p:nvPr>
            <p:ph type="ftr" idx="11"/>
          </p:nvPr>
        </p:nvSpPr>
        <p:spPr>
          <a:xfrm>
            <a:off x="4038600" y="6497027"/>
            <a:ext cx="4114800" cy="365125"/>
          </a:xfrm>
        </p:spPr>
        <p:txBody>
          <a:bodyPr/>
          <a:lstStyle/>
          <a:p>
            <a:r>
              <a:rPr lang="en-US"/>
              <a:t>AIAA 5031  Introduction to Computing Using Python</a:t>
            </a:r>
            <a:endParaRPr lang="zh-CN"/>
          </a:p>
        </p:txBody>
      </p:sp>
      <p:sp>
        <p:nvSpPr>
          <p:cNvPr id="6" name="灯片编号占位符 5">
            <a:extLst>
              <a:ext uri="{FF2B5EF4-FFF2-40B4-BE49-F238E27FC236}">
                <a16:creationId xmlns:a16="http://schemas.microsoft.com/office/drawing/2014/main" id="{33EFA6EF-ABE2-220B-89DD-1A371FC1128A}"/>
              </a:ext>
            </a:extLst>
          </p:cNvPr>
          <p:cNvSpPr>
            <a:spLocks noGrp="1"/>
          </p:cNvSpPr>
          <p:nvPr>
            <p:ph type="sldNum" idx="12"/>
          </p:nvPr>
        </p:nvSpPr>
        <p:spPr/>
        <p:txBody>
          <a:bodyPr/>
          <a:lstStyle/>
          <a:p>
            <a:fld id="{A8BFD892-19CF-40FE-AA39-9B63D021762D}" type="slidenum">
              <a:rPr lang="zh-CN"/>
              <a:t>‹#›</a:t>
            </a:fld>
            <a:endParaRPr lang="zh-CN"/>
          </a:p>
        </p:txBody>
      </p:sp>
    </p:spTree>
    <p:extLst>
      <p:ext uri="{BB962C8B-B14F-4D97-AF65-F5344CB8AC3E}">
        <p14:creationId xmlns:p14="http://schemas.microsoft.com/office/powerpoint/2010/main" val="269091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258632-91E7-2DC4-CFC8-1A670A8033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E060A53-97C3-2292-8D02-4F17BC963F2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F43E2B-9A04-BFF4-FD5D-EEE2F3513DA9}"/>
              </a:ext>
            </a:extLst>
          </p:cNvPr>
          <p:cNvSpPr>
            <a:spLocks noGrp="1"/>
          </p:cNvSpPr>
          <p:nvPr>
            <p:ph type="dt" sz="half" idx="10"/>
          </p:nvPr>
        </p:nvSpPr>
        <p:spPr/>
        <p:txBody>
          <a:bodyPr/>
          <a:lstStyle/>
          <a:p>
            <a:fld id="{8F46E5C7-A961-134C-93C1-267A7A1F32D9}" type="datetime1">
              <a:rPr lang="zh-CN" altLang="en-US" smtClean="0"/>
              <a:t>2024/2/20</a:t>
            </a:fld>
            <a:endParaRPr lang="zh-CN" altLang="en-US"/>
          </a:p>
        </p:txBody>
      </p:sp>
      <p:sp>
        <p:nvSpPr>
          <p:cNvPr id="5" name="页脚占位符 4">
            <a:extLst>
              <a:ext uri="{FF2B5EF4-FFF2-40B4-BE49-F238E27FC236}">
                <a16:creationId xmlns:a16="http://schemas.microsoft.com/office/drawing/2014/main" id="{EB4AFB2E-17A3-5A30-AEC1-FD03DEBFC41D}"/>
              </a:ext>
            </a:extLst>
          </p:cNvPr>
          <p:cNvSpPr>
            <a:spLocks noGrp="1"/>
          </p:cNvSpPr>
          <p:nvPr>
            <p:ph type="ftr" sz="quarter" idx="11"/>
          </p:nvPr>
        </p:nvSpPr>
        <p:spPr>
          <a:xfrm>
            <a:off x="4038600" y="6483841"/>
            <a:ext cx="4114800" cy="365125"/>
          </a:xfrm>
        </p:spPr>
        <p:txBody>
          <a:bodyPr/>
          <a:lstStyle>
            <a:lvl1pPr>
              <a:defRPr sz="1400">
                <a:solidFill>
                  <a:srgbClr val="FFFF00"/>
                </a:solidFill>
              </a:defRPr>
            </a:lvl1pPr>
          </a:lstStyle>
          <a:p>
            <a:r>
              <a:rPr lang="en-US" altLang="zh-CN" dirty="0"/>
              <a:t>AIAA 5031  Introduction to Computing Using Python</a:t>
            </a:r>
            <a:endParaRPr lang="zh-CN" altLang="en-US" dirty="0"/>
          </a:p>
        </p:txBody>
      </p:sp>
      <p:sp>
        <p:nvSpPr>
          <p:cNvPr id="6" name="灯片编号占位符 5">
            <a:extLst>
              <a:ext uri="{FF2B5EF4-FFF2-40B4-BE49-F238E27FC236}">
                <a16:creationId xmlns:a16="http://schemas.microsoft.com/office/drawing/2014/main" id="{33EFA6EF-ABE2-220B-89DD-1A371FC1128A}"/>
              </a:ext>
            </a:extLst>
          </p:cNvPr>
          <p:cNvSpPr>
            <a:spLocks noGrp="1"/>
          </p:cNvSpPr>
          <p:nvPr>
            <p:ph type="sldNum" sz="quarter" idx="12"/>
          </p:nvPr>
        </p:nvSpPr>
        <p:spPr/>
        <p:txBody>
          <a:bodyPr/>
          <a:lstStyle>
            <a:lvl1pPr>
              <a:defRPr sz="1400"/>
            </a:lvl1pPr>
          </a:lstStyle>
          <a:p>
            <a:fld id="{88965981-7945-426D-A8BE-AA5CDE81BF2F}" type="slidenum">
              <a:rPr lang="zh-CN" altLang="en-US" smtClean="0"/>
              <a:pPr/>
              <a:t>‹#›</a:t>
            </a:fld>
            <a:endParaRPr lang="zh-CN" altLang="en-US" dirty="0"/>
          </a:p>
        </p:txBody>
      </p:sp>
    </p:spTree>
    <p:extLst>
      <p:ext uri="{BB962C8B-B14F-4D97-AF65-F5344CB8AC3E}">
        <p14:creationId xmlns:p14="http://schemas.microsoft.com/office/powerpoint/2010/main" val="25055125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E25786-9202-67CF-DDB1-B0E92FE43FC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7D05F20-C2DB-0F43-10DE-60A4DFDEDB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DB67842-F08F-F2C9-6B8F-B8AFE6CAE330}"/>
              </a:ext>
            </a:extLst>
          </p:cNvPr>
          <p:cNvSpPr>
            <a:spLocks noGrp="1"/>
          </p:cNvSpPr>
          <p:nvPr>
            <p:ph type="dt" sz="half" idx="10"/>
          </p:nvPr>
        </p:nvSpPr>
        <p:spPr/>
        <p:txBody>
          <a:bodyPr/>
          <a:lstStyle/>
          <a:p>
            <a:fld id="{A090CC21-B8AE-E34C-991E-14B0029D1A56}" type="datetime1">
              <a:rPr lang="zh-CN" altLang="en-US" smtClean="0"/>
              <a:t>2024/2/20</a:t>
            </a:fld>
            <a:endParaRPr lang="zh-CN" altLang="en-US"/>
          </a:p>
        </p:txBody>
      </p:sp>
      <p:sp>
        <p:nvSpPr>
          <p:cNvPr id="5" name="页脚占位符 4">
            <a:extLst>
              <a:ext uri="{FF2B5EF4-FFF2-40B4-BE49-F238E27FC236}">
                <a16:creationId xmlns:a16="http://schemas.microsoft.com/office/drawing/2014/main" id="{58AE48F9-DC59-A7D6-576B-44A213EAB1D6}"/>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6" name="灯片编号占位符 5">
            <a:extLst>
              <a:ext uri="{FF2B5EF4-FFF2-40B4-BE49-F238E27FC236}">
                <a16:creationId xmlns:a16="http://schemas.microsoft.com/office/drawing/2014/main" id="{DA85C7B8-FA57-3D12-50AC-33DC7B56B2A0}"/>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04630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FE888F-2237-C3C2-07BE-9CD91154021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87BD-8B54-1F41-C583-A79C645FFBB9}"/>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FFD6401-7D4B-F44F-260B-57C4D4B2131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BE56FCF-0C49-208B-C288-E493900A714C}"/>
              </a:ext>
            </a:extLst>
          </p:cNvPr>
          <p:cNvSpPr>
            <a:spLocks noGrp="1"/>
          </p:cNvSpPr>
          <p:nvPr>
            <p:ph type="dt" sz="half" idx="10"/>
          </p:nvPr>
        </p:nvSpPr>
        <p:spPr/>
        <p:txBody>
          <a:bodyPr/>
          <a:lstStyle/>
          <a:p>
            <a:fld id="{E38F42BA-B858-3648-B969-7648011DC859}" type="datetime1">
              <a:rPr lang="zh-CN" altLang="en-US" smtClean="0"/>
              <a:t>2024/2/20</a:t>
            </a:fld>
            <a:endParaRPr lang="zh-CN" altLang="en-US"/>
          </a:p>
        </p:txBody>
      </p:sp>
      <p:sp>
        <p:nvSpPr>
          <p:cNvPr id="6" name="页脚占位符 5">
            <a:extLst>
              <a:ext uri="{FF2B5EF4-FFF2-40B4-BE49-F238E27FC236}">
                <a16:creationId xmlns:a16="http://schemas.microsoft.com/office/drawing/2014/main" id="{7607D4DD-EDC5-943C-0825-D8AFD11BE183}"/>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7" name="灯片编号占位符 6">
            <a:extLst>
              <a:ext uri="{FF2B5EF4-FFF2-40B4-BE49-F238E27FC236}">
                <a16:creationId xmlns:a16="http://schemas.microsoft.com/office/drawing/2014/main" id="{7508BBD3-4137-42E2-984F-C86D7A1237D8}"/>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376243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6D9891-22F8-AB6C-D2FD-08629171FA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35DBB21-498D-7DBA-4E91-84B8920C88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3D3C2D0-8AE3-20E0-8117-72239DEB557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AA1D087-2F1D-2DA8-77E5-A1441A00A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0ADC405-CFFD-2784-20E6-5A3FA316043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DE516B1-F424-C3FD-56F0-05E9B555FB26}"/>
              </a:ext>
            </a:extLst>
          </p:cNvPr>
          <p:cNvSpPr>
            <a:spLocks noGrp="1"/>
          </p:cNvSpPr>
          <p:nvPr>
            <p:ph type="dt" sz="half" idx="10"/>
          </p:nvPr>
        </p:nvSpPr>
        <p:spPr/>
        <p:txBody>
          <a:bodyPr/>
          <a:lstStyle/>
          <a:p>
            <a:fld id="{E2021589-17A7-F548-94EB-A3766B2C4F16}" type="datetime1">
              <a:rPr lang="zh-CN" altLang="en-US" smtClean="0"/>
              <a:t>2024/2/20</a:t>
            </a:fld>
            <a:endParaRPr lang="zh-CN" altLang="en-US"/>
          </a:p>
        </p:txBody>
      </p:sp>
      <p:sp>
        <p:nvSpPr>
          <p:cNvPr id="8" name="页脚占位符 7">
            <a:extLst>
              <a:ext uri="{FF2B5EF4-FFF2-40B4-BE49-F238E27FC236}">
                <a16:creationId xmlns:a16="http://schemas.microsoft.com/office/drawing/2014/main" id="{FEFB4B3A-D215-06A4-7C05-632798BB3C99}"/>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9" name="灯片编号占位符 8">
            <a:extLst>
              <a:ext uri="{FF2B5EF4-FFF2-40B4-BE49-F238E27FC236}">
                <a16:creationId xmlns:a16="http://schemas.microsoft.com/office/drawing/2014/main" id="{C7FCDD67-3CD1-692C-5E5A-4CB603208F96}"/>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408951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268E9E-5AFD-CADB-EAA0-5637522CFF3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B891E36-D490-5901-EF59-8AA7B1D1B4EB}"/>
              </a:ext>
            </a:extLst>
          </p:cNvPr>
          <p:cNvSpPr>
            <a:spLocks noGrp="1"/>
          </p:cNvSpPr>
          <p:nvPr>
            <p:ph type="dt" sz="half" idx="10"/>
          </p:nvPr>
        </p:nvSpPr>
        <p:spPr/>
        <p:txBody>
          <a:bodyPr/>
          <a:lstStyle/>
          <a:p>
            <a:fld id="{77AC318D-A165-D54A-B75A-44F28147136D}" type="datetime1">
              <a:rPr lang="zh-CN" altLang="en-US" smtClean="0"/>
              <a:t>2024/2/20</a:t>
            </a:fld>
            <a:endParaRPr lang="zh-CN" altLang="en-US"/>
          </a:p>
        </p:txBody>
      </p:sp>
      <p:sp>
        <p:nvSpPr>
          <p:cNvPr id="4" name="页脚占位符 3">
            <a:extLst>
              <a:ext uri="{FF2B5EF4-FFF2-40B4-BE49-F238E27FC236}">
                <a16:creationId xmlns:a16="http://schemas.microsoft.com/office/drawing/2014/main" id="{1C9C1818-7E66-6E12-EE0B-1AB447DEAE17}"/>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5" name="灯片编号占位符 4">
            <a:extLst>
              <a:ext uri="{FF2B5EF4-FFF2-40B4-BE49-F238E27FC236}">
                <a16:creationId xmlns:a16="http://schemas.microsoft.com/office/drawing/2014/main" id="{50AAC37A-C1EC-0F43-6E20-8F2B44A641EC}"/>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94051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AED9616-D961-4693-D45B-69AB3A3F2BDD}"/>
              </a:ext>
            </a:extLst>
          </p:cNvPr>
          <p:cNvSpPr>
            <a:spLocks noGrp="1"/>
          </p:cNvSpPr>
          <p:nvPr>
            <p:ph type="dt" sz="half" idx="10"/>
          </p:nvPr>
        </p:nvSpPr>
        <p:spPr/>
        <p:txBody>
          <a:bodyPr/>
          <a:lstStyle/>
          <a:p>
            <a:fld id="{A4EAB251-E74F-2E48-B925-8FC43F0E4F79}" type="datetime1">
              <a:rPr lang="zh-CN" altLang="en-US" smtClean="0"/>
              <a:t>2024/2/20</a:t>
            </a:fld>
            <a:endParaRPr lang="zh-CN" altLang="en-US"/>
          </a:p>
        </p:txBody>
      </p:sp>
      <p:sp>
        <p:nvSpPr>
          <p:cNvPr id="3" name="页脚占位符 2">
            <a:extLst>
              <a:ext uri="{FF2B5EF4-FFF2-40B4-BE49-F238E27FC236}">
                <a16:creationId xmlns:a16="http://schemas.microsoft.com/office/drawing/2014/main" id="{0EA5D274-F343-7B30-51C0-934745A9126F}"/>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4" name="灯片编号占位符 3">
            <a:extLst>
              <a:ext uri="{FF2B5EF4-FFF2-40B4-BE49-F238E27FC236}">
                <a16:creationId xmlns:a16="http://schemas.microsoft.com/office/drawing/2014/main" id="{5EB7181A-366D-8327-BA8C-AEF595969382}"/>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6650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64B256-1590-25B4-3470-D1C7196FC25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C1EE206-C112-E899-18B2-7C2662BD71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4B4EDDB-7CB5-7745-63A9-3FF4742A6D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4F62644-9A77-EB0D-F417-411D006FBAC0}"/>
              </a:ext>
            </a:extLst>
          </p:cNvPr>
          <p:cNvSpPr>
            <a:spLocks noGrp="1"/>
          </p:cNvSpPr>
          <p:nvPr>
            <p:ph type="dt" sz="half" idx="10"/>
          </p:nvPr>
        </p:nvSpPr>
        <p:spPr/>
        <p:txBody>
          <a:bodyPr/>
          <a:lstStyle/>
          <a:p>
            <a:fld id="{C30FD25B-F940-7242-92F5-834A01C7191E}" type="datetime1">
              <a:rPr lang="zh-CN" altLang="en-US" smtClean="0"/>
              <a:t>2024/2/20</a:t>
            </a:fld>
            <a:endParaRPr lang="zh-CN" altLang="en-US"/>
          </a:p>
        </p:txBody>
      </p:sp>
      <p:sp>
        <p:nvSpPr>
          <p:cNvPr id="6" name="页脚占位符 5">
            <a:extLst>
              <a:ext uri="{FF2B5EF4-FFF2-40B4-BE49-F238E27FC236}">
                <a16:creationId xmlns:a16="http://schemas.microsoft.com/office/drawing/2014/main" id="{31B94BC6-8DFB-12FA-9DE4-6E5308794A8F}"/>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7" name="灯片编号占位符 6">
            <a:extLst>
              <a:ext uri="{FF2B5EF4-FFF2-40B4-BE49-F238E27FC236}">
                <a16:creationId xmlns:a16="http://schemas.microsoft.com/office/drawing/2014/main" id="{190C3075-1D73-930E-BB44-9D1B8D9C78F9}"/>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243507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55973A-BE0C-CB8D-266A-756DF187B6E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E1D0C14-E26B-D9F4-DA0A-6595919FDB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BFE4EE3-F89E-F987-5E6F-879CF589A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6FCCA72-C594-9FA0-B8B1-40FE2AD5487D}"/>
              </a:ext>
            </a:extLst>
          </p:cNvPr>
          <p:cNvSpPr>
            <a:spLocks noGrp="1"/>
          </p:cNvSpPr>
          <p:nvPr>
            <p:ph type="dt" sz="half" idx="10"/>
          </p:nvPr>
        </p:nvSpPr>
        <p:spPr/>
        <p:txBody>
          <a:bodyPr/>
          <a:lstStyle/>
          <a:p>
            <a:fld id="{01A9EAB5-27AE-E546-811E-95841572CA1F}" type="datetime1">
              <a:rPr lang="zh-CN" altLang="en-US" smtClean="0"/>
              <a:t>2024/2/20</a:t>
            </a:fld>
            <a:endParaRPr lang="zh-CN" altLang="en-US"/>
          </a:p>
        </p:txBody>
      </p:sp>
      <p:sp>
        <p:nvSpPr>
          <p:cNvPr id="6" name="页脚占位符 5">
            <a:extLst>
              <a:ext uri="{FF2B5EF4-FFF2-40B4-BE49-F238E27FC236}">
                <a16:creationId xmlns:a16="http://schemas.microsoft.com/office/drawing/2014/main" id="{ACF45113-EA3D-0AA9-BBC4-444263B05CC6}"/>
              </a:ext>
            </a:extLst>
          </p:cNvPr>
          <p:cNvSpPr>
            <a:spLocks noGrp="1"/>
          </p:cNvSpPr>
          <p:nvPr>
            <p:ph type="ftr" sz="quarter" idx="11"/>
          </p:nvPr>
        </p:nvSpPr>
        <p:spPr/>
        <p:txBody>
          <a:bodyPr/>
          <a:lstStyle/>
          <a:p>
            <a:r>
              <a:rPr lang="en-US" altLang="zh-CN" dirty="0"/>
              <a:t>AIAA 5031  Introduction to Computing Using Python</a:t>
            </a:r>
            <a:endParaRPr lang="zh-CN" altLang="en-US"/>
          </a:p>
        </p:txBody>
      </p:sp>
      <p:sp>
        <p:nvSpPr>
          <p:cNvPr id="7" name="灯片编号占位符 6">
            <a:extLst>
              <a:ext uri="{FF2B5EF4-FFF2-40B4-BE49-F238E27FC236}">
                <a16:creationId xmlns:a16="http://schemas.microsoft.com/office/drawing/2014/main" id="{9E88129D-C38D-A649-DD4A-3262130650BA}"/>
              </a:ext>
            </a:extLst>
          </p:cNvPr>
          <p:cNvSpPr>
            <a:spLocks noGrp="1"/>
          </p:cNvSpPr>
          <p:nvPr>
            <p:ph type="sldNum" sz="quarter" idx="12"/>
          </p:nvPr>
        </p:nvSpPr>
        <p:spPr/>
        <p:txBody>
          <a:bodyPr/>
          <a:lstStyle/>
          <a:p>
            <a:fld id="{88965981-7945-426D-A8BE-AA5CDE81BF2F}" type="slidenum">
              <a:rPr lang="zh-CN" altLang="en-US" smtClean="0"/>
              <a:t>‹#›</a:t>
            </a:fld>
            <a:endParaRPr lang="zh-CN" altLang="en-US"/>
          </a:p>
        </p:txBody>
      </p:sp>
    </p:spTree>
    <p:extLst>
      <p:ext uri="{BB962C8B-B14F-4D97-AF65-F5344CB8AC3E}">
        <p14:creationId xmlns:p14="http://schemas.microsoft.com/office/powerpoint/2010/main" val="372057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99C1CF8-FE8B-F526-8B91-AB408E901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4B1781-5C7B-639E-6C0B-E881AB744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DDD66D-D482-6C8F-9A09-7B928A710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190B-00B0-F642-A741-BA259A096E11}" type="datetime1">
              <a:rPr lang="zh-CN" altLang="en-US" smtClean="0"/>
              <a:t>2024/2/20</a:t>
            </a:fld>
            <a:endParaRPr lang="zh-CN" altLang="en-US"/>
          </a:p>
        </p:txBody>
      </p:sp>
      <p:sp>
        <p:nvSpPr>
          <p:cNvPr id="5" name="页脚占位符 4">
            <a:extLst>
              <a:ext uri="{FF2B5EF4-FFF2-40B4-BE49-F238E27FC236}">
                <a16:creationId xmlns:a16="http://schemas.microsoft.com/office/drawing/2014/main" id="{C4CC617D-63F2-B6A6-92A8-F8F94995CBA8}"/>
              </a:ext>
            </a:extLst>
          </p:cNvPr>
          <p:cNvSpPr>
            <a:spLocks noGrp="1"/>
          </p:cNvSpPr>
          <p:nvPr>
            <p:ph type="ftr" sz="quarter" idx="3"/>
          </p:nvPr>
        </p:nvSpPr>
        <p:spPr>
          <a:xfrm>
            <a:off x="4038600" y="6473441"/>
            <a:ext cx="4114800" cy="365125"/>
          </a:xfrm>
          <a:prstGeom prst="rect">
            <a:avLst/>
          </a:prstGeom>
        </p:spPr>
        <p:txBody>
          <a:bodyPr vert="horz" lIns="91440" tIns="45720" rIns="91440" bIns="45720" rtlCol="0" anchor="ctr"/>
          <a:lstStyle>
            <a:lvl1pPr algn="ctr">
              <a:defRPr sz="1400">
                <a:solidFill>
                  <a:srgbClr val="FFFF00"/>
                </a:solidFill>
              </a:defRPr>
            </a:lvl1pPr>
          </a:lstStyle>
          <a:p>
            <a:r>
              <a:rPr lang="en-US" altLang="zh-CN" dirty="0"/>
              <a:t>AIAA 5031  Introduction to Computing Using Python</a:t>
            </a:r>
            <a:endParaRPr lang="zh-CN" altLang="en-US" dirty="0"/>
          </a:p>
        </p:txBody>
      </p:sp>
      <p:sp>
        <p:nvSpPr>
          <p:cNvPr id="6" name="灯片编号占位符 5">
            <a:extLst>
              <a:ext uri="{FF2B5EF4-FFF2-40B4-BE49-F238E27FC236}">
                <a16:creationId xmlns:a16="http://schemas.microsoft.com/office/drawing/2014/main" id="{982688BC-35C2-9C28-610C-390FED4D08C7}"/>
              </a:ext>
            </a:extLst>
          </p:cNvPr>
          <p:cNvSpPr>
            <a:spLocks noGrp="1"/>
          </p:cNvSpPr>
          <p:nvPr>
            <p:ph type="sldNum" sz="quarter" idx="4"/>
          </p:nvPr>
        </p:nvSpPr>
        <p:spPr>
          <a:xfrm>
            <a:off x="9445336" y="6492875"/>
            <a:ext cx="2743200" cy="365125"/>
          </a:xfrm>
          <a:prstGeom prst="rect">
            <a:avLst/>
          </a:prstGeom>
        </p:spPr>
        <p:txBody>
          <a:bodyPr vert="horz" lIns="91440" tIns="45720" rIns="91440" bIns="45720" rtlCol="0" anchor="ctr"/>
          <a:lstStyle>
            <a:lvl1pPr algn="r">
              <a:defRPr sz="1400">
                <a:solidFill>
                  <a:srgbClr val="FFFF00"/>
                </a:solidFill>
              </a:defRPr>
            </a:lvl1pPr>
          </a:lstStyle>
          <a:p>
            <a:fld id="{88965981-7945-426D-A8BE-AA5CDE81BF2F}" type="slidenum">
              <a:rPr lang="zh-CN" altLang="en-US" smtClean="0"/>
              <a:pPr/>
              <a:t>‹#›</a:t>
            </a:fld>
            <a:endParaRPr lang="zh-CN" altLang="en-US" dirty="0"/>
          </a:p>
        </p:txBody>
      </p:sp>
    </p:spTree>
    <p:extLst>
      <p:ext uri="{BB962C8B-B14F-4D97-AF65-F5344CB8AC3E}">
        <p14:creationId xmlns:p14="http://schemas.microsoft.com/office/powerpoint/2010/main" val="33994951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BB502-4D00-5B37-7664-A33CF59CB7C5}"/>
              </a:ext>
            </a:extLst>
          </p:cNvPr>
          <p:cNvSpPr>
            <a:spLocks noGrp="1"/>
          </p:cNvSpPr>
          <p:nvPr>
            <p:ph type="ctrTitle"/>
          </p:nvPr>
        </p:nvSpPr>
        <p:spPr>
          <a:xfrm>
            <a:off x="0" y="1122363"/>
            <a:ext cx="12192000" cy="2387600"/>
          </a:xfrm>
        </p:spPr>
        <p:txBody>
          <a:bodyPr>
            <a:normAutofit/>
          </a:bodyPr>
          <a:lstStyle/>
          <a:p>
            <a:r>
              <a:rPr lang="en-US" altLang="zh-CN" sz="4400" b="1" dirty="0">
                <a:solidFill>
                  <a:srgbClr val="008000"/>
                </a:solidFill>
                <a:latin typeface="+mn-lt"/>
              </a:rPr>
              <a:t>Week 3 - Python Fundamental II</a:t>
            </a:r>
            <a:endParaRPr lang="zh-CN" altLang="en-US" sz="4400" b="1" dirty="0">
              <a:solidFill>
                <a:srgbClr val="008000"/>
              </a:solidFill>
              <a:latin typeface="+mn-lt"/>
            </a:endParaRPr>
          </a:p>
        </p:txBody>
      </p:sp>
      <p:sp>
        <p:nvSpPr>
          <p:cNvPr id="3" name="副标题 2">
            <a:extLst>
              <a:ext uri="{FF2B5EF4-FFF2-40B4-BE49-F238E27FC236}">
                <a16:creationId xmlns:a16="http://schemas.microsoft.com/office/drawing/2014/main" id="{BEDE5EB8-C324-A27C-499B-7D8407E9B36C}"/>
              </a:ext>
            </a:extLst>
          </p:cNvPr>
          <p:cNvSpPr>
            <a:spLocks noGrp="1"/>
          </p:cNvSpPr>
          <p:nvPr>
            <p:ph type="subTitle" idx="1"/>
          </p:nvPr>
        </p:nvSpPr>
        <p:spPr/>
        <p:txBody>
          <a:bodyPr/>
          <a:lstStyle/>
          <a:p>
            <a:r>
              <a:rPr lang="en-US" altLang="zh-CN" dirty="0"/>
              <a:t>AIAA 5031  Introduction to Computing Using Python</a:t>
            </a:r>
            <a:endParaRPr lang="zh-CN" altLang="en-US" dirty="0"/>
          </a:p>
        </p:txBody>
      </p:sp>
      <p:sp>
        <p:nvSpPr>
          <p:cNvPr id="5" name="灯片编号占位符 4">
            <a:extLst>
              <a:ext uri="{FF2B5EF4-FFF2-40B4-BE49-F238E27FC236}">
                <a16:creationId xmlns:a16="http://schemas.microsoft.com/office/drawing/2014/main" id="{68D3C930-91FA-B3CF-3624-98D59673581E}"/>
              </a:ext>
            </a:extLst>
          </p:cNvPr>
          <p:cNvSpPr>
            <a:spLocks noGrp="1"/>
          </p:cNvSpPr>
          <p:nvPr>
            <p:ph type="sldNum" sz="quarter" idx="12"/>
          </p:nvPr>
        </p:nvSpPr>
        <p:spPr>
          <a:xfrm>
            <a:off x="11084312" y="6492875"/>
            <a:ext cx="1107688" cy="365125"/>
          </a:xfrm>
        </p:spPr>
        <p:txBody>
          <a:bodyPr/>
          <a:lstStyle/>
          <a:p>
            <a:fld id="{88965981-7945-426D-A8BE-AA5CDE81BF2F}" type="slidenum">
              <a:rPr lang="zh-CN" altLang="en-US" smtClean="0"/>
              <a:pPr/>
              <a:t>1</a:t>
            </a:fld>
            <a:endParaRPr lang="zh-CN" altLang="en-US"/>
          </a:p>
        </p:txBody>
      </p:sp>
      <p:sp>
        <p:nvSpPr>
          <p:cNvPr id="4" name="页脚占位符 3">
            <a:extLst>
              <a:ext uri="{FF2B5EF4-FFF2-40B4-BE49-F238E27FC236}">
                <a16:creationId xmlns:a16="http://schemas.microsoft.com/office/drawing/2014/main" id="{D3B3D039-8F7B-8086-1641-406D2C4BB47B}"/>
              </a:ext>
            </a:extLst>
          </p:cNvPr>
          <p:cNvSpPr>
            <a:spLocks noGrp="1"/>
          </p:cNvSpPr>
          <p:nvPr>
            <p:ph type="ftr" sz="quarter" idx="11"/>
          </p:nvPr>
        </p:nvSpPr>
        <p:spPr/>
        <p:txBody>
          <a:bodyPr/>
          <a:lstStyle/>
          <a:p>
            <a:r>
              <a:rPr lang="en-US" altLang="zh-CN"/>
              <a:t>AIAA 5031  Introduction to Computing Using Python</a:t>
            </a:r>
            <a:endParaRPr lang="zh-CN" altLang="en-US"/>
          </a:p>
        </p:txBody>
      </p:sp>
    </p:spTree>
    <p:extLst>
      <p:ext uri="{BB962C8B-B14F-4D97-AF65-F5344CB8AC3E}">
        <p14:creationId xmlns:p14="http://schemas.microsoft.com/office/powerpoint/2010/main" val="2091204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03ECEFB-256F-24E1-7815-C61521463046}"/>
              </a:ext>
            </a:extLst>
          </p:cNvPr>
          <p:cNvSpPr txBox="1"/>
          <p:nvPr/>
        </p:nvSpPr>
        <p:spPr>
          <a:xfrm>
            <a:off x="672592" y="1264929"/>
            <a:ext cx="9428544" cy="1013804"/>
          </a:xfrm>
          <a:prstGeom prst="rect">
            <a:avLst/>
          </a:prstGeom>
          <a:noFill/>
        </p:spPr>
        <p:txBody>
          <a:bodyPr wrap="square">
            <a:spAutoFit/>
          </a:bodyPr>
          <a:lstStyle/>
          <a:p>
            <a:pPr>
              <a:lnSpc>
                <a:spcPct val="130000"/>
              </a:lnSpc>
            </a:pPr>
            <a:r>
              <a:rPr lang="en" altLang="zh-CN" sz="2400" dirty="0"/>
              <a:t>Question 4: where is type information in Python?</a:t>
            </a:r>
          </a:p>
          <a:p>
            <a:pPr>
              <a:lnSpc>
                <a:spcPct val="130000"/>
              </a:lnSpc>
            </a:pPr>
            <a:r>
              <a:rPr lang="en-US" altLang="zh-CN" sz="2400" b="0" i="0" dirty="0">
                <a:solidFill>
                  <a:srgbClr val="000000"/>
                </a:solidFill>
                <a:effectLst/>
              </a:rPr>
              <a:t>Types are linked </a:t>
            </a:r>
            <a:r>
              <a:rPr lang="en-US" altLang="zh-CN" sz="2400" b="0" i="1" dirty="0">
                <a:solidFill>
                  <a:srgbClr val="000000"/>
                </a:solidFill>
                <a:effectLst/>
              </a:rPr>
              <a:t>to the </a:t>
            </a:r>
            <a:r>
              <a:rPr lang="en-US" altLang="zh-CN" sz="2400" b="1" i="1" dirty="0">
                <a:solidFill>
                  <a:srgbClr val="000000"/>
                </a:solidFill>
                <a:effectLst/>
              </a:rPr>
              <a:t>objects</a:t>
            </a:r>
            <a:endParaRPr lang="en" altLang="zh-CN" sz="2400" dirty="0"/>
          </a:p>
        </p:txBody>
      </p:sp>
      <p:sp>
        <p:nvSpPr>
          <p:cNvPr id="4" name="文本框 3">
            <a:extLst>
              <a:ext uri="{FF2B5EF4-FFF2-40B4-BE49-F238E27FC236}">
                <a16:creationId xmlns:a16="http://schemas.microsoft.com/office/drawing/2014/main" id="{864DA0E8-90AA-9EE6-0918-DD040B411B7E}"/>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How is Dynamic Type Achieved?</a:t>
            </a:r>
            <a:endParaRPr lang="en-US" altLang="zh-CN" sz="4400" b="1" dirty="0">
              <a:solidFill>
                <a:srgbClr val="008000"/>
              </a:solidFill>
              <a:ea typeface="+mj-ea"/>
              <a:cs typeface="+mj-cs"/>
              <a:sym typeface="+mn-lt"/>
            </a:endParaRPr>
          </a:p>
        </p:txBody>
      </p:sp>
      <p:pic>
        <p:nvPicPr>
          <p:cNvPr id="9" name="图片 8">
            <a:extLst>
              <a:ext uri="{FF2B5EF4-FFF2-40B4-BE49-F238E27FC236}">
                <a16:creationId xmlns:a16="http://schemas.microsoft.com/office/drawing/2014/main" id="{60849A5E-AF9B-0EB8-F141-422300AE0F83}"/>
              </a:ext>
            </a:extLst>
          </p:cNvPr>
          <p:cNvPicPr>
            <a:picLocks noChangeAspect="1"/>
          </p:cNvPicPr>
          <p:nvPr/>
        </p:nvPicPr>
        <p:blipFill rotWithShape="1">
          <a:blip r:embed="rId3"/>
          <a:srcRect r="6462"/>
          <a:stretch/>
        </p:blipFill>
        <p:spPr>
          <a:xfrm>
            <a:off x="658813" y="2651452"/>
            <a:ext cx="9117683" cy="1478261"/>
          </a:xfrm>
          <a:prstGeom prst="rect">
            <a:avLst/>
          </a:prstGeom>
        </p:spPr>
      </p:pic>
      <p:sp>
        <p:nvSpPr>
          <p:cNvPr id="10" name="矩形 9">
            <a:extLst>
              <a:ext uri="{FF2B5EF4-FFF2-40B4-BE49-F238E27FC236}">
                <a16:creationId xmlns:a16="http://schemas.microsoft.com/office/drawing/2014/main" id="{94287BF2-48CA-82C8-F138-2C1032E3CABC}"/>
              </a:ext>
            </a:extLst>
          </p:cNvPr>
          <p:cNvSpPr/>
          <p:nvPr/>
        </p:nvSpPr>
        <p:spPr>
          <a:xfrm>
            <a:off x="4038600" y="3217576"/>
            <a:ext cx="2264664"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21D0E11C-35E3-50D0-5186-F8337E7F761F}"/>
              </a:ext>
            </a:extLst>
          </p:cNvPr>
          <p:cNvSpPr/>
          <p:nvPr/>
        </p:nvSpPr>
        <p:spPr>
          <a:xfrm>
            <a:off x="4038600" y="3783700"/>
            <a:ext cx="2264664"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4D54B7FB-153F-448A-0FDB-000C6673C528}"/>
              </a:ext>
            </a:extLst>
          </p:cNvPr>
          <p:cNvSpPr/>
          <p:nvPr/>
        </p:nvSpPr>
        <p:spPr>
          <a:xfrm>
            <a:off x="8932829" y="3781396"/>
            <a:ext cx="472428"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4D7CEC82-D40F-0703-FAD4-7C8B7882E402}"/>
              </a:ext>
            </a:extLst>
          </p:cNvPr>
          <p:cNvSpPr/>
          <p:nvPr/>
        </p:nvSpPr>
        <p:spPr>
          <a:xfrm>
            <a:off x="8932829" y="3223312"/>
            <a:ext cx="472428"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2" name="表格 8">
            <a:extLst>
              <a:ext uri="{FF2B5EF4-FFF2-40B4-BE49-F238E27FC236}">
                <a16:creationId xmlns:a16="http://schemas.microsoft.com/office/drawing/2014/main" id="{4AC8FC83-1297-18B1-8A10-765AF7775425}"/>
              </a:ext>
            </a:extLst>
          </p:cNvPr>
          <p:cNvGraphicFramePr>
            <a:graphicFrameLocks noGrp="1"/>
          </p:cNvGraphicFramePr>
          <p:nvPr/>
        </p:nvGraphicFramePr>
        <p:xfrm>
          <a:off x="672592" y="4815149"/>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3" name="文本框 2">
            <a:extLst>
              <a:ext uri="{FF2B5EF4-FFF2-40B4-BE49-F238E27FC236}">
                <a16:creationId xmlns:a16="http://schemas.microsoft.com/office/drawing/2014/main" id="{8434440B-1998-EEE6-F369-FE066541ADB4}"/>
              </a:ext>
            </a:extLst>
          </p:cNvPr>
          <p:cNvSpPr txBox="1"/>
          <p:nvPr/>
        </p:nvSpPr>
        <p:spPr>
          <a:xfrm>
            <a:off x="1181163" y="4445817"/>
            <a:ext cx="1366724" cy="366986"/>
          </a:xfrm>
          <a:prstGeom prst="rect">
            <a:avLst/>
          </a:prstGeom>
          <a:noFill/>
        </p:spPr>
        <p:txBody>
          <a:bodyPr wrap="square">
            <a:spAutoFit/>
          </a:bodyPr>
          <a:lstStyle/>
          <a:p>
            <a:r>
              <a:rPr kumimoji="1" lang="en-US" altLang="zh-CN"/>
              <a:t>a (228 </a:t>
            </a:r>
            <a:r>
              <a:rPr kumimoji="1" lang="en-US" altLang="zh-CN" dirty="0"/>
              <a:t>bits)</a:t>
            </a:r>
            <a:endParaRPr kumimoji="1" lang="zh-CN" altLang="en-US" dirty="0"/>
          </a:p>
        </p:txBody>
      </p:sp>
      <p:sp>
        <p:nvSpPr>
          <p:cNvPr id="5" name="右大括号 4">
            <a:extLst>
              <a:ext uri="{FF2B5EF4-FFF2-40B4-BE49-F238E27FC236}">
                <a16:creationId xmlns:a16="http://schemas.microsoft.com/office/drawing/2014/main" id="{D182F59E-4859-8357-EDA0-CC8A41970706}"/>
              </a:ext>
            </a:extLst>
          </p:cNvPr>
          <p:cNvSpPr/>
          <p:nvPr/>
        </p:nvSpPr>
        <p:spPr>
          <a:xfrm rot="5400000">
            <a:off x="2136935" y="4567291"/>
            <a:ext cx="138172" cy="140354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15FA6916-7E67-37C6-A4AA-EEF424BDCE1F}"/>
              </a:ext>
            </a:extLst>
          </p:cNvPr>
          <p:cNvSpPr txBox="1"/>
          <p:nvPr/>
        </p:nvSpPr>
        <p:spPr>
          <a:xfrm>
            <a:off x="1864525" y="5360555"/>
            <a:ext cx="710794" cy="369332"/>
          </a:xfrm>
          <a:prstGeom prst="rect">
            <a:avLst/>
          </a:prstGeom>
          <a:noFill/>
        </p:spPr>
        <p:txBody>
          <a:bodyPr wrap="square">
            <a:spAutoFit/>
          </a:bodyPr>
          <a:lstStyle/>
          <a:p>
            <a:pPr algn="ctr"/>
            <a:r>
              <a:rPr kumimoji="1" lang="en-US" altLang="zh-CN" dirty="0"/>
              <a:t>=1</a:t>
            </a:r>
            <a:endParaRPr kumimoji="1" lang="zh-CN" altLang="en-US" dirty="0"/>
          </a:p>
        </p:txBody>
      </p:sp>
      <p:sp>
        <p:nvSpPr>
          <p:cNvPr id="8" name="右大括号 7">
            <a:extLst>
              <a:ext uri="{FF2B5EF4-FFF2-40B4-BE49-F238E27FC236}">
                <a16:creationId xmlns:a16="http://schemas.microsoft.com/office/drawing/2014/main" id="{8812E7FD-3008-80B6-681A-4AC17EAECA64}"/>
              </a:ext>
            </a:extLst>
          </p:cNvPr>
          <p:cNvSpPr/>
          <p:nvPr/>
        </p:nvSpPr>
        <p:spPr>
          <a:xfrm rot="5400000">
            <a:off x="3636579" y="4780169"/>
            <a:ext cx="138174" cy="966123"/>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51326C74-9F0C-EE1A-A838-56DC7B3FD262}"/>
              </a:ext>
            </a:extLst>
          </p:cNvPr>
          <p:cNvSpPr txBox="1"/>
          <p:nvPr/>
        </p:nvSpPr>
        <p:spPr>
          <a:xfrm>
            <a:off x="2671948" y="5358102"/>
            <a:ext cx="2125683" cy="646331"/>
          </a:xfrm>
          <a:prstGeom prst="rect">
            <a:avLst/>
          </a:prstGeom>
          <a:noFill/>
        </p:spPr>
        <p:txBody>
          <a:bodyPr wrap="square">
            <a:spAutoFit/>
          </a:bodyPr>
          <a:lstStyle/>
          <a:p>
            <a:pPr algn="ctr"/>
            <a:r>
              <a:rPr kumimoji="1" lang="en-US" altLang="zh-CN" dirty="0"/>
              <a:t>meta: int, operators, methods, …</a:t>
            </a:r>
            <a:endParaRPr kumimoji="1" lang="zh-CN" altLang="en-US" dirty="0"/>
          </a:p>
        </p:txBody>
      </p:sp>
      <p:sp>
        <p:nvSpPr>
          <p:cNvPr id="16" name="文本框 15">
            <a:extLst>
              <a:ext uri="{FF2B5EF4-FFF2-40B4-BE49-F238E27FC236}">
                <a16:creationId xmlns:a16="http://schemas.microsoft.com/office/drawing/2014/main" id="{A8E02982-7702-C254-7317-171C467BF1AF}"/>
              </a:ext>
            </a:extLst>
          </p:cNvPr>
          <p:cNvSpPr txBox="1"/>
          <p:nvPr/>
        </p:nvSpPr>
        <p:spPr>
          <a:xfrm>
            <a:off x="5457804" y="4605602"/>
            <a:ext cx="4518288" cy="830997"/>
          </a:xfrm>
          <a:prstGeom prst="rect">
            <a:avLst/>
          </a:prstGeom>
          <a:noFill/>
        </p:spPr>
        <p:txBody>
          <a:bodyPr wrap="none" rtlCol="0">
            <a:spAutoFit/>
          </a:bodyPr>
          <a:lstStyle/>
          <a:p>
            <a:pPr algn="ctr"/>
            <a:r>
              <a:rPr lang="en" altLang="zh-CN" sz="2400" dirty="0">
                <a:solidFill>
                  <a:srgbClr val="FF0000"/>
                </a:solidFill>
              </a:rPr>
              <a:t>Brings extra memory cost</a:t>
            </a:r>
            <a:endParaRPr lang="en" altLang="zh-CN" sz="2400" dirty="0"/>
          </a:p>
          <a:p>
            <a:pPr algn="ctr"/>
            <a:r>
              <a:rPr kumimoji="1" lang="en-US" altLang="zh-CN" sz="2400" dirty="0"/>
              <a:t>8 bytes in C but 28 bytes in Python</a:t>
            </a:r>
            <a:endParaRPr kumimoji="1" lang="zh-CN" altLang="en-US" sz="2400" dirty="0"/>
          </a:p>
        </p:txBody>
      </p:sp>
      <p:sp>
        <p:nvSpPr>
          <p:cNvPr id="17" name="灯片编号占位符 16">
            <a:extLst>
              <a:ext uri="{FF2B5EF4-FFF2-40B4-BE49-F238E27FC236}">
                <a16:creationId xmlns:a16="http://schemas.microsoft.com/office/drawing/2014/main" id="{5AB1C6F6-8C4D-B2BC-92F5-6D14320B70AD}"/>
              </a:ext>
            </a:extLst>
          </p:cNvPr>
          <p:cNvSpPr>
            <a:spLocks noGrp="1"/>
          </p:cNvSpPr>
          <p:nvPr>
            <p:ph type="sldNum" sz="quarter" idx="12"/>
          </p:nvPr>
        </p:nvSpPr>
        <p:spPr/>
        <p:txBody>
          <a:bodyPr/>
          <a:lstStyle/>
          <a:p>
            <a:fld id="{88965981-7945-426D-A8BE-AA5CDE81BF2F}" type="slidenum">
              <a:rPr lang="zh-CN" altLang="en-US" smtClean="0"/>
              <a:t>10</a:t>
            </a:fld>
            <a:endParaRPr lang="zh-CN" altLang="en-US"/>
          </a:p>
        </p:txBody>
      </p:sp>
      <p:sp>
        <p:nvSpPr>
          <p:cNvPr id="15" name="页脚占位符 14">
            <a:extLst>
              <a:ext uri="{FF2B5EF4-FFF2-40B4-BE49-F238E27FC236}">
                <a16:creationId xmlns:a16="http://schemas.microsoft.com/office/drawing/2014/main" id="{C3048B11-0AF2-E0BB-D408-FA265B34416F}"/>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3069923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DFE00DC-6157-3ADD-6A9B-87656CBCADE4}"/>
              </a:ext>
            </a:extLst>
          </p:cNvPr>
          <p:cNvSpPr txBox="1"/>
          <p:nvPr/>
        </p:nvSpPr>
        <p:spPr>
          <a:xfrm>
            <a:off x="658813" y="1270563"/>
            <a:ext cx="9428544" cy="2454198"/>
          </a:xfrm>
          <a:prstGeom prst="rect">
            <a:avLst/>
          </a:prstGeom>
          <a:noFill/>
        </p:spPr>
        <p:txBody>
          <a:bodyPr wrap="square">
            <a:spAutoFit/>
          </a:bodyPr>
          <a:lstStyle/>
          <a:p>
            <a:pPr>
              <a:lnSpc>
                <a:spcPct val="130000"/>
              </a:lnSpc>
            </a:pPr>
            <a:r>
              <a:rPr lang="en" altLang="zh-CN" sz="2400" dirty="0"/>
              <a:t>Question 5: how are values with different sizes stored?</a:t>
            </a:r>
          </a:p>
          <a:p>
            <a:pPr marL="342900" indent="-342900">
              <a:lnSpc>
                <a:spcPct val="130000"/>
              </a:lnSpc>
              <a:buFont typeface="Arial" panose="020B0604020202020204" pitchFamily="34" charset="0"/>
              <a:buChar char="•"/>
            </a:pPr>
            <a:r>
              <a:rPr lang="en" altLang="zh-CN" sz="2400" dirty="0"/>
              <a:t>The value are somewhere else</a:t>
            </a:r>
          </a:p>
          <a:p>
            <a:pPr marL="342900" indent="-342900">
              <a:lnSpc>
                <a:spcPct val="130000"/>
              </a:lnSpc>
              <a:buFont typeface="Arial" panose="020B0604020202020204" pitchFamily="34" charset="0"/>
              <a:buChar char="•"/>
            </a:pPr>
            <a:r>
              <a:rPr lang="en" altLang="zh-CN" sz="2400" dirty="0"/>
              <a:t>Variables stores their </a:t>
            </a:r>
            <a:r>
              <a:rPr lang="en" altLang="zh-CN" sz="2400" dirty="0">
                <a:solidFill>
                  <a:srgbClr val="FF0000"/>
                </a:solidFill>
              </a:rPr>
              <a:t>address</a:t>
            </a:r>
            <a:r>
              <a:rPr lang="en" altLang="zh-CN" sz="2400" dirty="0"/>
              <a:t> </a:t>
            </a:r>
          </a:p>
          <a:p>
            <a:pPr marL="342900" indent="-342900">
              <a:lnSpc>
                <a:spcPct val="130000"/>
              </a:lnSpc>
              <a:buFont typeface="Arial" panose="020B0604020202020204" pitchFamily="34" charset="0"/>
              <a:buChar char="•"/>
            </a:pPr>
            <a:r>
              <a:rPr lang="en" altLang="zh-CN" sz="2400" dirty="0"/>
              <a:t>Assignment changes the pointed address</a:t>
            </a:r>
          </a:p>
          <a:p>
            <a:pPr>
              <a:lnSpc>
                <a:spcPct val="130000"/>
              </a:lnSpc>
            </a:pPr>
            <a:endParaRPr lang="en" altLang="zh-CN" sz="2400" dirty="0"/>
          </a:p>
        </p:txBody>
      </p:sp>
      <p:sp>
        <p:nvSpPr>
          <p:cNvPr id="6" name="文本框 5">
            <a:extLst>
              <a:ext uri="{FF2B5EF4-FFF2-40B4-BE49-F238E27FC236}">
                <a16:creationId xmlns:a16="http://schemas.microsoft.com/office/drawing/2014/main" id="{45A29CF7-B7F9-A863-850E-3546D156BCFC}"/>
              </a:ext>
            </a:extLst>
          </p:cNvPr>
          <p:cNvSpPr txBox="1"/>
          <p:nvPr/>
        </p:nvSpPr>
        <p:spPr>
          <a:xfrm>
            <a:off x="658813" y="5981464"/>
            <a:ext cx="8740909" cy="461665"/>
          </a:xfrm>
          <a:prstGeom prst="rect">
            <a:avLst/>
          </a:prstGeom>
          <a:noFill/>
        </p:spPr>
        <p:txBody>
          <a:bodyPr wrap="square">
            <a:spAutoFit/>
          </a:bodyPr>
          <a:lstStyle/>
          <a:p>
            <a:pPr marL="342900" indent="-342900">
              <a:buFont typeface="Arial" panose="020B0604020202020204" pitchFamily="34" charset="0"/>
              <a:buChar char="•"/>
            </a:pPr>
            <a:r>
              <a:rPr lang="en" altLang="zh-CN" sz="2400" dirty="0"/>
              <a:t>id() function: the identity of object (address of object in </a:t>
            </a:r>
            <a:r>
              <a:rPr lang="en" altLang="zh-CN" sz="2400" dirty="0" err="1"/>
              <a:t>CPython</a:t>
            </a:r>
            <a:r>
              <a:rPr lang="en" altLang="zh-CN" sz="2400" dirty="0"/>
              <a:t>)</a:t>
            </a:r>
            <a:endParaRPr lang="zh-CN" altLang="en-US" sz="2400" dirty="0"/>
          </a:p>
        </p:txBody>
      </p:sp>
      <p:sp>
        <p:nvSpPr>
          <p:cNvPr id="3" name="文本框 2">
            <a:extLst>
              <a:ext uri="{FF2B5EF4-FFF2-40B4-BE49-F238E27FC236}">
                <a16:creationId xmlns:a16="http://schemas.microsoft.com/office/drawing/2014/main" id="{F95F2EE2-81F4-648E-3E7E-37C6AEB9FD9A}"/>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Dynamic Typed?</a:t>
            </a:r>
            <a:endParaRPr lang="en-US" altLang="zh-CN" sz="4400" b="1" dirty="0">
              <a:solidFill>
                <a:srgbClr val="008000"/>
              </a:solidFill>
              <a:ea typeface="+mj-ea"/>
              <a:cs typeface="+mj-cs"/>
              <a:sym typeface="+mn-lt"/>
            </a:endParaRPr>
          </a:p>
        </p:txBody>
      </p:sp>
      <p:graphicFrame>
        <p:nvGraphicFramePr>
          <p:cNvPr id="2" name="表格 8">
            <a:extLst>
              <a:ext uri="{FF2B5EF4-FFF2-40B4-BE49-F238E27FC236}">
                <a16:creationId xmlns:a16="http://schemas.microsoft.com/office/drawing/2014/main" id="{3701E10A-3F5F-0B5B-1DDC-7B01F2AA8198}"/>
              </a:ext>
            </a:extLst>
          </p:cNvPr>
          <p:cNvGraphicFramePr>
            <a:graphicFrameLocks noGrp="1"/>
          </p:cNvGraphicFramePr>
          <p:nvPr/>
        </p:nvGraphicFramePr>
        <p:xfrm>
          <a:off x="658813" y="3673756"/>
          <a:ext cx="8452532"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07089953"/>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gridCol w="384206">
                  <a:extLst>
                    <a:ext uri="{9D8B030D-6E8A-4147-A177-3AD203B41FA5}">
                      <a16:colId xmlns:a16="http://schemas.microsoft.com/office/drawing/2014/main" val="514703"/>
                    </a:ext>
                  </a:extLst>
                </a:gridCol>
                <a:gridCol w="384206">
                  <a:extLst>
                    <a:ext uri="{9D8B030D-6E8A-4147-A177-3AD203B41FA5}">
                      <a16:colId xmlns:a16="http://schemas.microsoft.com/office/drawing/2014/main" val="3465773699"/>
                    </a:ext>
                  </a:extLst>
                </a:gridCol>
                <a:gridCol w="384206">
                  <a:extLst>
                    <a:ext uri="{9D8B030D-6E8A-4147-A177-3AD203B41FA5}">
                      <a16:colId xmlns:a16="http://schemas.microsoft.com/office/drawing/2014/main" val="3823534386"/>
                    </a:ext>
                  </a:extLst>
                </a:gridCol>
                <a:gridCol w="384206">
                  <a:extLst>
                    <a:ext uri="{9D8B030D-6E8A-4147-A177-3AD203B41FA5}">
                      <a16:colId xmlns:a16="http://schemas.microsoft.com/office/drawing/2014/main" val="1645613404"/>
                    </a:ext>
                  </a:extLst>
                </a:gridCol>
                <a:gridCol w="384206">
                  <a:extLst>
                    <a:ext uri="{9D8B030D-6E8A-4147-A177-3AD203B41FA5}">
                      <a16:colId xmlns:a16="http://schemas.microsoft.com/office/drawing/2014/main" val="3734816806"/>
                    </a:ext>
                  </a:extLst>
                </a:gridCol>
                <a:gridCol w="384206">
                  <a:extLst>
                    <a:ext uri="{9D8B030D-6E8A-4147-A177-3AD203B41FA5}">
                      <a16:colId xmlns:a16="http://schemas.microsoft.com/office/drawing/2014/main" val="380372994"/>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endParaRPr lang="zh-CN" altLang="en-US" dirty="0"/>
                    </a:p>
                  </a:txBody>
                  <a:tcPr>
                    <a:solidFill>
                      <a:schemeClr val="accent1"/>
                    </a:solidFill>
                  </a:tcPr>
                </a:tc>
                <a:tc>
                  <a:txBody>
                    <a:bodyPr/>
                    <a:lstStyle/>
                    <a:p>
                      <a:endParaRPr lang="zh-CN" altLang="en-US" dirty="0"/>
                    </a:p>
                  </a:txBody>
                  <a:tcPr>
                    <a:solidFill>
                      <a:schemeClr val="accent1"/>
                    </a:solidFill>
                  </a:tcPr>
                </a:tc>
                <a:tc>
                  <a:txBody>
                    <a:bodyPr/>
                    <a:lstStyle/>
                    <a:p>
                      <a:endParaRPr lang="zh-CN" altLang="en-US" dirty="0"/>
                    </a:p>
                  </a:txBody>
                  <a:tcPr>
                    <a:solidFill>
                      <a:schemeClr val="accent1"/>
                    </a:solidFill>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7" name="文本框 6">
            <a:extLst>
              <a:ext uri="{FF2B5EF4-FFF2-40B4-BE49-F238E27FC236}">
                <a16:creationId xmlns:a16="http://schemas.microsoft.com/office/drawing/2014/main" id="{A3B6B980-2FCD-C3F0-E87A-70DBC462F2C1}"/>
              </a:ext>
            </a:extLst>
          </p:cNvPr>
          <p:cNvSpPr txBox="1"/>
          <p:nvPr/>
        </p:nvSpPr>
        <p:spPr>
          <a:xfrm>
            <a:off x="1167384" y="3304424"/>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19" name="右大括号 18">
            <a:extLst>
              <a:ext uri="{FF2B5EF4-FFF2-40B4-BE49-F238E27FC236}">
                <a16:creationId xmlns:a16="http://schemas.microsoft.com/office/drawing/2014/main" id="{DB8C22CB-619C-9E8B-1D1A-BEAB915D49C1}"/>
              </a:ext>
            </a:extLst>
          </p:cNvPr>
          <p:cNvSpPr/>
          <p:nvPr/>
        </p:nvSpPr>
        <p:spPr>
          <a:xfrm rot="5400000">
            <a:off x="2204897" y="2914350"/>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1" name="右大括号 20">
            <a:extLst>
              <a:ext uri="{FF2B5EF4-FFF2-40B4-BE49-F238E27FC236}">
                <a16:creationId xmlns:a16="http://schemas.microsoft.com/office/drawing/2014/main" id="{B270155E-AB16-69E3-40BA-BC1AF8208F06}"/>
              </a:ext>
            </a:extLst>
          </p:cNvPr>
          <p:cNvSpPr/>
          <p:nvPr/>
        </p:nvSpPr>
        <p:spPr>
          <a:xfrm rot="16200000" flipV="1">
            <a:off x="5279090" y="2709152"/>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2FD4ED81-7373-3BCB-3151-5FE39A1766D0}"/>
              </a:ext>
            </a:extLst>
          </p:cNvPr>
          <p:cNvSpPr txBox="1"/>
          <p:nvPr/>
        </p:nvSpPr>
        <p:spPr>
          <a:xfrm>
            <a:off x="5412638" y="3168465"/>
            <a:ext cx="1366724" cy="369332"/>
          </a:xfrm>
          <a:prstGeom prst="rect">
            <a:avLst/>
          </a:prstGeom>
          <a:noFill/>
        </p:spPr>
        <p:txBody>
          <a:bodyPr wrap="square">
            <a:spAutoFit/>
          </a:bodyPr>
          <a:lstStyle/>
          <a:p>
            <a:r>
              <a:rPr kumimoji="1" lang="en-US" altLang="zh-CN" dirty="0"/>
              <a:t>2 &amp; meta </a:t>
            </a:r>
            <a:endParaRPr kumimoji="1" lang="zh-CN" altLang="en-US" dirty="0"/>
          </a:p>
        </p:txBody>
      </p:sp>
      <p:cxnSp>
        <p:nvCxnSpPr>
          <p:cNvPr id="26" name="曲线连接符 25">
            <a:extLst>
              <a:ext uri="{FF2B5EF4-FFF2-40B4-BE49-F238E27FC236}">
                <a16:creationId xmlns:a16="http://schemas.microsoft.com/office/drawing/2014/main" id="{DA6F0DD3-8960-02EC-AEC6-73B0F1581E4D}"/>
              </a:ext>
            </a:extLst>
          </p:cNvPr>
          <p:cNvCxnSpPr/>
          <p:nvPr/>
        </p:nvCxnSpPr>
        <p:spPr>
          <a:xfrm flipV="1">
            <a:off x="2375065" y="4044596"/>
            <a:ext cx="2136197" cy="343438"/>
          </a:xfrm>
          <a:prstGeom prst="curvedConnector3">
            <a:avLst>
              <a:gd name="adj1" fmla="val 9725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B6AC54B0-56A3-D4E1-87C9-A48BFCEF69D1}"/>
              </a:ext>
            </a:extLst>
          </p:cNvPr>
          <p:cNvSpPr txBox="1"/>
          <p:nvPr/>
        </p:nvSpPr>
        <p:spPr>
          <a:xfrm>
            <a:off x="1486401" y="4212291"/>
            <a:ext cx="963918" cy="369332"/>
          </a:xfrm>
          <a:prstGeom prst="rect">
            <a:avLst/>
          </a:prstGeom>
          <a:noFill/>
        </p:spPr>
        <p:txBody>
          <a:bodyPr wrap="none" rtlCol="0">
            <a:spAutoFit/>
          </a:bodyPr>
          <a:lstStyle/>
          <a:p>
            <a:r>
              <a:rPr kumimoji="1" lang="en-US" altLang="zh-CN" dirty="0"/>
              <a:t>address </a:t>
            </a:r>
            <a:endParaRPr kumimoji="1" lang="zh-CN" altLang="en-US" dirty="0"/>
          </a:p>
        </p:txBody>
      </p:sp>
      <p:graphicFrame>
        <p:nvGraphicFramePr>
          <p:cNvPr id="42" name="表格 8">
            <a:extLst>
              <a:ext uri="{FF2B5EF4-FFF2-40B4-BE49-F238E27FC236}">
                <a16:creationId xmlns:a16="http://schemas.microsoft.com/office/drawing/2014/main" id="{85887C76-0A84-2F9B-A704-FE4437BE4C44}"/>
              </a:ext>
            </a:extLst>
          </p:cNvPr>
          <p:cNvGraphicFramePr>
            <a:graphicFrameLocks noGrp="1"/>
          </p:cNvGraphicFramePr>
          <p:nvPr/>
        </p:nvGraphicFramePr>
        <p:xfrm>
          <a:off x="658813" y="5004301"/>
          <a:ext cx="8452532"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07089953"/>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gridCol w="384206">
                  <a:extLst>
                    <a:ext uri="{9D8B030D-6E8A-4147-A177-3AD203B41FA5}">
                      <a16:colId xmlns:a16="http://schemas.microsoft.com/office/drawing/2014/main" val="514703"/>
                    </a:ext>
                  </a:extLst>
                </a:gridCol>
                <a:gridCol w="384206">
                  <a:extLst>
                    <a:ext uri="{9D8B030D-6E8A-4147-A177-3AD203B41FA5}">
                      <a16:colId xmlns:a16="http://schemas.microsoft.com/office/drawing/2014/main" val="3465773699"/>
                    </a:ext>
                  </a:extLst>
                </a:gridCol>
                <a:gridCol w="384206">
                  <a:extLst>
                    <a:ext uri="{9D8B030D-6E8A-4147-A177-3AD203B41FA5}">
                      <a16:colId xmlns:a16="http://schemas.microsoft.com/office/drawing/2014/main" val="3823534386"/>
                    </a:ext>
                  </a:extLst>
                </a:gridCol>
                <a:gridCol w="384206">
                  <a:extLst>
                    <a:ext uri="{9D8B030D-6E8A-4147-A177-3AD203B41FA5}">
                      <a16:colId xmlns:a16="http://schemas.microsoft.com/office/drawing/2014/main" val="1645613404"/>
                    </a:ext>
                  </a:extLst>
                </a:gridCol>
                <a:gridCol w="384206">
                  <a:extLst>
                    <a:ext uri="{9D8B030D-6E8A-4147-A177-3AD203B41FA5}">
                      <a16:colId xmlns:a16="http://schemas.microsoft.com/office/drawing/2014/main" val="3734816806"/>
                    </a:ext>
                  </a:extLst>
                </a:gridCol>
                <a:gridCol w="384206">
                  <a:extLst>
                    <a:ext uri="{9D8B030D-6E8A-4147-A177-3AD203B41FA5}">
                      <a16:colId xmlns:a16="http://schemas.microsoft.com/office/drawing/2014/main" val="380372994"/>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chemeClr val="accent1"/>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extLst>
                  <a:ext uri="{0D108BD9-81ED-4DB2-BD59-A6C34878D82A}">
                    <a16:rowId xmlns:a16="http://schemas.microsoft.com/office/drawing/2014/main" val="1064320481"/>
                  </a:ext>
                </a:extLst>
              </a:tr>
            </a:tbl>
          </a:graphicData>
        </a:graphic>
      </p:graphicFrame>
      <p:sp>
        <p:nvSpPr>
          <p:cNvPr id="44" name="文本框 43">
            <a:extLst>
              <a:ext uri="{FF2B5EF4-FFF2-40B4-BE49-F238E27FC236}">
                <a16:creationId xmlns:a16="http://schemas.microsoft.com/office/drawing/2014/main" id="{D0684DD5-66F1-AEB0-6BD7-CE92F048FFF4}"/>
              </a:ext>
            </a:extLst>
          </p:cNvPr>
          <p:cNvSpPr txBox="1"/>
          <p:nvPr/>
        </p:nvSpPr>
        <p:spPr>
          <a:xfrm>
            <a:off x="1167384" y="4634969"/>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45" name="右大括号 44">
            <a:extLst>
              <a:ext uri="{FF2B5EF4-FFF2-40B4-BE49-F238E27FC236}">
                <a16:creationId xmlns:a16="http://schemas.microsoft.com/office/drawing/2014/main" id="{7248D8B3-D7C9-074D-64A8-B10C505FD7E4}"/>
              </a:ext>
            </a:extLst>
          </p:cNvPr>
          <p:cNvSpPr/>
          <p:nvPr/>
        </p:nvSpPr>
        <p:spPr>
          <a:xfrm rot="5400000">
            <a:off x="2204897" y="4244895"/>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6" name="右大括号 45">
            <a:extLst>
              <a:ext uri="{FF2B5EF4-FFF2-40B4-BE49-F238E27FC236}">
                <a16:creationId xmlns:a16="http://schemas.microsoft.com/office/drawing/2014/main" id="{22831E36-C2FB-9F8C-3E7E-7BDD0953BC9A}"/>
              </a:ext>
            </a:extLst>
          </p:cNvPr>
          <p:cNvSpPr/>
          <p:nvPr/>
        </p:nvSpPr>
        <p:spPr>
          <a:xfrm rot="16200000" flipV="1">
            <a:off x="5279090" y="4039697"/>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541D9C47-C8DC-91E0-19BB-9E674BCF0D06}"/>
              </a:ext>
            </a:extLst>
          </p:cNvPr>
          <p:cNvSpPr txBox="1"/>
          <p:nvPr/>
        </p:nvSpPr>
        <p:spPr>
          <a:xfrm>
            <a:off x="5213700" y="4288760"/>
            <a:ext cx="1366724" cy="369332"/>
          </a:xfrm>
          <a:prstGeom prst="rect">
            <a:avLst/>
          </a:prstGeom>
          <a:noFill/>
        </p:spPr>
        <p:txBody>
          <a:bodyPr wrap="square">
            <a:spAutoFit/>
          </a:bodyPr>
          <a:lstStyle/>
          <a:p>
            <a:r>
              <a:rPr kumimoji="1" lang="en-US" altLang="zh-CN" dirty="0"/>
              <a:t>2 &amp; meta </a:t>
            </a:r>
            <a:endParaRPr kumimoji="1" lang="zh-CN" altLang="en-US" dirty="0"/>
          </a:p>
        </p:txBody>
      </p:sp>
      <p:cxnSp>
        <p:nvCxnSpPr>
          <p:cNvPr id="48" name="曲线连接符 47">
            <a:extLst>
              <a:ext uri="{FF2B5EF4-FFF2-40B4-BE49-F238E27FC236}">
                <a16:creationId xmlns:a16="http://schemas.microsoft.com/office/drawing/2014/main" id="{6D0EE680-6AD9-1D15-F396-17958879CDD2}"/>
              </a:ext>
            </a:extLst>
          </p:cNvPr>
          <p:cNvCxnSpPr>
            <a:cxnSpLocks/>
          </p:cNvCxnSpPr>
          <p:nvPr/>
        </p:nvCxnSpPr>
        <p:spPr>
          <a:xfrm flipV="1">
            <a:off x="2375065" y="5347739"/>
            <a:ext cx="4419333" cy="370840"/>
          </a:xfrm>
          <a:prstGeom prst="curvedConnector3">
            <a:avLst>
              <a:gd name="adj1" fmla="val 98045"/>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F0632332-802B-01F0-8F93-991DD4DDF6F6}"/>
              </a:ext>
            </a:extLst>
          </p:cNvPr>
          <p:cNvSpPr txBox="1"/>
          <p:nvPr/>
        </p:nvSpPr>
        <p:spPr>
          <a:xfrm>
            <a:off x="1414260" y="5558786"/>
            <a:ext cx="963918" cy="369332"/>
          </a:xfrm>
          <a:prstGeom prst="rect">
            <a:avLst/>
          </a:prstGeom>
          <a:noFill/>
        </p:spPr>
        <p:txBody>
          <a:bodyPr wrap="none" rtlCol="0">
            <a:spAutoFit/>
          </a:bodyPr>
          <a:lstStyle/>
          <a:p>
            <a:r>
              <a:rPr kumimoji="1" lang="en-US" altLang="zh-CN" dirty="0"/>
              <a:t>address </a:t>
            </a:r>
            <a:endParaRPr kumimoji="1" lang="zh-CN" altLang="en-US" dirty="0"/>
          </a:p>
        </p:txBody>
      </p:sp>
      <p:sp>
        <p:nvSpPr>
          <p:cNvPr id="50" name="右大括号 49">
            <a:extLst>
              <a:ext uri="{FF2B5EF4-FFF2-40B4-BE49-F238E27FC236}">
                <a16:creationId xmlns:a16="http://schemas.microsoft.com/office/drawing/2014/main" id="{575AACEB-C30D-3CEB-8EFD-7F125A13C634}"/>
              </a:ext>
            </a:extLst>
          </p:cNvPr>
          <p:cNvSpPr/>
          <p:nvPr/>
        </p:nvSpPr>
        <p:spPr>
          <a:xfrm rot="16200000" flipV="1">
            <a:off x="7871255" y="3714467"/>
            <a:ext cx="303635" cy="2176542"/>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2" name="文本框 51">
            <a:extLst>
              <a:ext uri="{FF2B5EF4-FFF2-40B4-BE49-F238E27FC236}">
                <a16:creationId xmlns:a16="http://schemas.microsoft.com/office/drawing/2014/main" id="{A69B720A-7D94-FA6E-BC44-43385F0672A8}"/>
              </a:ext>
            </a:extLst>
          </p:cNvPr>
          <p:cNvSpPr txBox="1"/>
          <p:nvPr/>
        </p:nvSpPr>
        <p:spPr>
          <a:xfrm>
            <a:off x="7592771" y="4291029"/>
            <a:ext cx="1647997" cy="369332"/>
          </a:xfrm>
          <a:prstGeom prst="rect">
            <a:avLst/>
          </a:prstGeom>
          <a:noFill/>
        </p:spPr>
        <p:txBody>
          <a:bodyPr wrap="square">
            <a:spAutoFit/>
          </a:bodyPr>
          <a:lstStyle/>
          <a:p>
            <a:r>
              <a:rPr kumimoji="1" lang="en-US" altLang="zh-CN" dirty="0"/>
              <a:t>‘dog’ &amp; meta </a:t>
            </a:r>
            <a:endParaRPr kumimoji="1" lang="zh-CN" altLang="en-US" dirty="0"/>
          </a:p>
        </p:txBody>
      </p:sp>
      <p:sp>
        <p:nvSpPr>
          <p:cNvPr id="8" name="灯片编号占位符 7">
            <a:extLst>
              <a:ext uri="{FF2B5EF4-FFF2-40B4-BE49-F238E27FC236}">
                <a16:creationId xmlns:a16="http://schemas.microsoft.com/office/drawing/2014/main" id="{A2FF7977-6D68-F513-1699-EBE1647CAB92}"/>
              </a:ext>
            </a:extLst>
          </p:cNvPr>
          <p:cNvSpPr>
            <a:spLocks noGrp="1"/>
          </p:cNvSpPr>
          <p:nvPr>
            <p:ph type="sldNum" sz="quarter" idx="12"/>
          </p:nvPr>
        </p:nvSpPr>
        <p:spPr/>
        <p:txBody>
          <a:bodyPr/>
          <a:lstStyle/>
          <a:p>
            <a:fld id="{88965981-7945-426D-A8BE-AA5CDE81BF2F}" type="slidenum">
              <a:rPr lang="zh-CN" altLang="en-US" smtClean="0"/>
              <a:t>11</a:t>
            </a:fld>
            <a:endParaRPr lang="zh-CN" altLang="en-US"/>
          </a:p>
        </p:txBody>
      </p:sp>
      <p:sp>
        <p:nvSpPr>
          <p:cNvPr id="4" name="页脚占位符 3">
            <a:extLst>
              <a:ext uri="{FF2B5EF4-FFF2-40B4-BE49-F238E27FC236}">
                <a16:creationId xmlns:a16="http://schemas.microsoft.com/office/drawing/2014/main" id="{B4DDA789-00B4-3903-B505-1CC6440DE758}"/>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030785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DFE00DC-6157-3ADD-6A9B-87656CBCADE4}"/>
              </a:ext>
            </a:extLst>
          </p:cNvPr>
          <p:cNvSpPr txBox="1"/>
          <p:nvPr/>
        </p:nvSpPr>
        <p:spPr>
          <a:xfrm>
            <a:off x="658813" y="1270563"/>
            <a:ext cx="9428544" cy="1013804"/>
          </a:xfrm>
          <a:prstGeom prst="rect">
            <a:avLst/>
          </a:prstGeom>
          <a:noFill/>
        </p:spPr>
        <p:txBody>
          <a:bodyPr wrap="square">
            <a:spAutoFit/>
          </a:bodyPr>
          <a:lstStyle/>
          <a:p>
            <a:pPr>
              <a:lnSpc>
                <a:spcPct val="130000"/>
              </a:lnSpc>
            </a:pPr>
            <a:r>
              <a:rPr lang="en" altLang="zh-CN" sz="2400" dirty="0"/>
              <a:t>Question 6: What happens when assigning a variable to another?</a:t>
            </a:r>
          </a:p>
          <a:p>
            <a:pPr>
              <a:lnSpc>
                <a:spcPct val="130000"/>
              </a:lnSpc>
            </a:pPr>
            <a:r>
              <a:rPr lang="en" altLang="zh-CN" sz="2400" dirty="0"/>
              <a:t>Create another object?</a:t>
            </a:r>
          </a:p>
        </p:txBody>
      </p:sp>
      <p:sp>
        <p:nvSpPr>
          <p:cNvPr id="3" name="文本框 2">
            <a:extLst>
              <a:ext uri="{FF2B5EF4-FFF2-40B4-BE49-F238E27FC236}">
                <a16:creationId xmlns:a16="http://schemas.microsoft.com/office/drawing/2014/main" id="{F95F2EE2-81F4-648E-3E7E-37C6AEB9FD9A}"/>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Dynamic Typed?</a:t>
            </a:r>
            <a:endParaRPr lang="en-US" altLang="zh-CN" sz="4400" b="1" dirty="0">
              <a:solidFill>
                <a:srgbClr val="008000"/>
              </a:solidFill>
              <a:ea typeface="+mj-ea"/>
              <a:cs typeface="+mj-cs"/>
              <a:sym typeface="+mn-lt"/>
            </a:endParaRPr>
          </a:p>
        </p:txBody>
      </p:sp>
      <p:graphicFrame>
        <p:nvGraphicFramePr>
          <p:cNvPr id="53" name="表格 8">
            <a:extLst>
              <a:ext uri="{FF2B5EF4-FFF2-40B4-BE49-F238E27FC236}">
                <a16:creationId xmlns:a16="http://schemas.microsoft.com/office/drawing/2014/main" id="{9186D92C-F7E1-3CE1-1433-9B7D91BABD4F}"/>
              </a:ext>
            </a:extLst>
          </p:cNvPr>
          <p:cNvGraphicFramePr>
            <a:graphicFrameLocks noGrp="1"/>
          </p:cNvGraphicFramePr>
          <p:nvPr/>
        </p:nvGraphicFramePr>
        <p:xfrm>
          <a:off x="332910" y="3665767"/>
          <a:ext cx="5763090"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endParaRPr lang="zh-CN" altLang="en-US" dirty="0"/>
                    </a:p>
                  </a:txBody>
                  <a:tcPr>
                    <a:solidFill>
                      <a:schemeClr val="accent1"/>
                    </a:solidFill>
                  </a:tcPr>
                </a:tc>
                <a:extLst>
                  <a:ext uri="{0D108BD9-81ED-4DB2-BD59-A6C34878D82A}">
                    <a16:rowId xmlns:a16="http://schemas.microsoft.com/office/drawing/2014/main" val="1064320481"/>
                  </a:ext>
                </a:extLst>
              </a:tr>
            </a:tbl>
          </a:graphicData>
        </a:graphic>
      </p:graphicFrame>
      <p:sp>
        <p:nvSpPr>
          <p:cNvPr id="54" name="文本框 53">
            <a:extLst>
              <a:ext uri="{FF2B5EF4-FFF2-40B4-BE49-F238E27FC236}">
                <a16:creationId xmlns:a16="http://schemas.microsoft.com/office/drawing/2014/main" id="{963A42B4-CB74-B06E-935F-0C3FBB5AE1C6}"/>
              </a:ext>
            </a:extLst>
          </p:cNvPr>
          <p:cNvSpPr txBox="1"/>
          <p:nvPr/>
        </p:nvSpPr>
        <p:spPr>
          <a:xfrm>
            <a:off x="841481" y="3296435"/>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55" name="右大括号 54">
            <a:extLst>
              <a:ext uri="{FF2B5EF4-FFF2-40B4-BE49-F238E27FC236}">
                <a16:creationId xmlns:a16="http://schemas.microsoft.com/office/drawing/2014/main" id="{CD760250-8173-5712-C2A0-1FF791D945C2}"/>
              </a:ext>
            </a:extLst>
          </p:cNvPr>
          <p:cNvSpPr/>
          <p:nvPr/>
        </p:nvSpPr>
        <p:spPr>
          <a:xfrm rot="5400000">
            <a:off x="1878994" y="2906361"/>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6" name="右大括号 55">
            <a:extLst>
              <a:ext uri="{FF2B5EF4-FFF2-40B4-BE49-F238E27FC236}">
                <a16:creationId xmlns:a16="http://schemas.microsoft.com/office/drawing/2014/main" id="{846C5563-989E-FE94-9A7F-62021F6FF0AA}"/>
              </a:ext>
            </a:extLst>
          </p:cNvPr>
          <p:cNvSpPr/>
          <p:nvPr/>
        </p:nvSpPr>
        <p:spPr>
          <a:xfrm rot="16200000" flipV="1">
            <a:off x="4565729" y="2701163"/>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57" name="文本框 56">
            <a:extLst>
              <a:ext uri="{FF2B5EF4-FFF2-40B4-BE49-F238E27FC236}">
                <a16:creationId xmlns:a16="http://schemas.microsoft.com/office/drawing/2014/main" id="{9DB48DFD-D7FF-64CD-915F-33BF7AA74218}"/>
              </a:ext>
            </a:extLst>
          </p:cNvPr>
          <p:cNvSpPr txBox="1"/>
          <p:nvPr/>
        </p:nvSpPr>
        <p:spPr>
          <a:xfrm>
            <a:off x="4699277" y="3160476"/>
            <a:ext cx="1366724" cy="369332"/>
          </a:xfrm>
          <a:prstGeom prst="rect">
            <a:avLst/>
          </a:prstGeom>
          <a:noFill/>
        </p:spPr>
        <p:txBody>
          <a:bodyPr wrap="square">
            <a:spAutoFit/>
          </a:bodyPr>
          <a:lstStyle/>
          <a:p>
            <a:r>
              <a:rPr kumimoji="1" lang="en-US" altLang="zh-CN" dirty="0"/>
              <a:t>dog &amp; meta </a:t>
            </a:r>
            <a:endParaRPr kumimoji="1" lang="zh-CN" altLang="en-US" dirty="0"/>
          </a:p>
        </p:txBody>
      </p:sp>
      <p:cxnSp>
        <p:nvCxnSpPr>
          <p:cNvPr id="58" name="曲线连接符 57">
            <a:extLst>
              <a:ext uri="{FF2B5EF4-FFF2-40B4-BE49-F238E27FC236}">
                <a16:creationId xmlns:a16="http://schemas.microsoft.com/office/drawing/2014/main" id="{238F40B3-C875-969D-E61E-B221E7B7F254}"/>
              </a:ext>
            </a:extLst>
          </p:cNvPr>
          <p:cNvCxnSpPr/>
          <p:nvPr/>
        </p:nvCxnSpPr>
        <p:spPr>
          <a:xfrm flipV="1">
            <a:off x="2049162" y="4036607"/>
            <a:ext cx="2136197" cy="343438"/>
          </a:xfrm>
          <a:prstGeom prst="curvedConnector3">
            <a:avLst>
              <a:gd name="adj1" fmla="val 9725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9" name="文本框 58">
            <a:extLst>
              <a:ext uri="{FF2B5EF4-FFF2-40B4-BE49-F238E27FC236}">
                <a16:creationId xmlns:a16="http://schemas.microsoft.com/office/drawing/2014/main" id="{5DBE196D-0865-DD68-9E2B-5BF6CBC4285B}"/>
              </a:ext>
            </a:extLst>
          </p:cNvPr>
          <p:cNvSpPr txBox="1"/>
          <p:nvPr/>
        </p:nvSpPr>
        <p:spPr>
          <a:xfrm>
            <a:off x="1160498" y="4204302"/>
            <a:ext cx="963918" cy="369332"/>
          </a:xfrm>
          <a:prstGeom prst="rect">
            <a:avLst/>
          </a:prstGeom>
          <a:noFill/>
        </p:spPr>
        <p:txBody>
          <a:bodyPr wrap="none" rtlCol="0">
            <a:spAutoFit/>
          </a:bodyPr>
          <a:lstStyle/>
          <a:p>
            <a:r>
              <a:rPr kumimoji="1" lang="en-US" altLang="zh-CN" dirty="0"/>
              <a:t>address </a:t>
            </a:r>
            <a:endParaRPr kumimoji="1" lang="zh-CN" altLang="en-US" dirty="0"/>
          </a:p>
        </p:txBody>
      </p:sp>
      <p:graphicFrame>
        <p:nvGraphicFramePr>
          <p:cNvPr id="60" name="表格 8">
            <a:extLst>
              <a:ext uri="{FF2B5EF4-FFF2-40B4-BE49-F238E27FC236}">
                <a16:creationId xmlns:a16="http://schemas.microsoft.com/office/drawing/2014/main" id="{BB4D95D1-34CA-8D4A-1193-D417A7722564}"/>
              </a:ext>
            </a:extLst>
          </p:cNvPr>
          <p:cNvGraphicFramePr>
            <a:graphicFrameLocks noGrp="1"/>
          </p:cNvGraphicFramePr>
          <p:nvPr/>
        </p:nvGraphicFramePr>
        <p:xfrm>
          <a:off x="6092985" y="3663421"/>
          <a:ext cx="5763090"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endParaRPr lang="zh-CN" altLang="en-US" dirty="0"/>
                    </a:p>
                  </a:txBody>
                  <a:tcPr>
                    <a:solidFill>
                      <a:schemeClr val="accent1"/>
                    </a:solidFill>
                  </a:tcPr>
                </a:tc>
                <a:extLst>
                  <a:ext uri="{0D108BD9-81ED-4DB2-BD59-A6C34878D82A}">
                    <a16:rowId xmlns:a16="http://schemas.microsoft.com/office/drawing/2014/main" val="1064320481"/>
                  </a:ext>
                </a:extLst>
              </a:tr>
            </a:tbl>
          </a:graphicData>
        </a:graphic>
      </p:graphicFrame>
      <p:sp>
        <p:nvSpPr>
          <p:cNvPr id="61" name="文本框 60">
            <a:extLst>
              <a:ext uri="{FF2B5EF4-FFF2-40B4-BE49-F238E27FC236}">
                <a16:creationId xmlns:a16="http://schemas.microsoft.com/office/drawing/2014/main" id="{3928BFEA-83B0-D50A-23C1-6CC7948EC1D5}"/>
              </a:ext>
            </a:extLst>
          </p:cNvPr>
          <p:cNvSpPr txBox="1"/>
          <p:nvPr/>
        </p:nvSpPr>
        <p:spPr>
          <a:xfrm>
            <a:off x="6601556" y="3294089"/>
            <a:ext cx="1366724" cy="366986"/>
          </a:xfrm>
          <a:prstGeom prst="rect">
            <a:avLst/>
          </a:prstGeom>
          <a:noFill/>
        </p:spPr>
        <p:txBody>
          <a:bodyPr wrap="square">
            <a:spAutoFit/>
          </a:bodyPr>
          <a:lstStyle/>
          <a:p>
            <a:r>
              <a:rPr kumimoji="1" lang="en-US" altLang="zh-CN" dirty="0"/>
              <a:t>b (64 bits)</a:t>
            </a:r>
            <a:endParaRPr kumimoji="1" lang="zh-CN" altLang="en-US" dirty="0"/>
          </a:p>
        </p:txBody>
      </p:sp>
      <p:sp>
        <p:nvSpPr>
          <p:cNvPr id="62" name="右大括号 61">
            <a:extLst>
              <a:ext uri="{FF2B5EF4-FFF2-40B4-BE49-F238E27FC236}">
                <a16:creationId xmlns:a16="http://schemas.microsoft.com/office/drawing/2014/main" id="{035E6F44-6E39-9EE5-3664-6C6817EA6274}"/>
              </a:ext>
            </a:extLst>
          </p:cNvPr>
          <p:cNvSpPr/>
          <p:nvPr/>
        </p:nvSpPr>
        <p:spPr>
          <a:xfrm rot="5400000">
            <a:off x="7639069" y="2904015"/>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3" name="右大括号 62">
            <a:extLst>
              <a:ext uri="{FF2B5EF4-FFF2-40B4-BE49-F238E27FC236}">
                <a16:creationId xmlns:a16="http://schemas.microsoft.com/office/drawing/2014/main" id="{388D5BA7-6790-7A15-AE30-D95BE66ACFDD}"/>
              </a:ext>
            </a:extLst>
          </p:cNvPr>
          <p:cNvSpPr/>
          <p:nvPr/>
        </p:nvSpPr>
        <p:spPr>
          <a:xfrm rot="16200000" flipV="1">
            <a:off x="10325804" y="2698817"/>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4" name="文本框 63">
            <a:extLst>
              <a:ext uri="{FF2B5EF4-FFF2-40B4-BE49-F238E27FC236}">
                <a16:creationId xmlns:a16="http://schemas.microsoft.com/office/drawing/2014/main" id="{C5951E84-60DA-E2E7-C9C6-43F29DB54A1A}"/>
              </a:ext>
            </a:extLst>
          </p:cNvPr>
          <p:cNvSpPr txBox="1"/>
          <p:nvPr/>
        </p:nvSpPr>
        <p:spPr>
          <a:xfrm>
            <a:off x="10459352" y="3158130"/>
            <a:ext cx="1366724" cy="369332"/>
          </a:xfrm>
          <a:prstGeom prst="rect">
            <a:avLst/>
          </a:prstGeom>
          <a:noFill/>
        </p:spPr>
        <p:txBody>
          <a:bodyPr wrap="square">
            <a:spAutoFit/>
          </a:bodyPr>
          <a:lstStyle/>
          <a:p>
            <a:r>
              <a:rPr kumimoji="1" lang="en-US" altLang="zh-CN" dirty="0"/>
              <a:t>dog &amp; meta </a:t>
            </a:r>
            <a:endParaRPr kumimoji="1" lang="zh-CN" altLang="en-US" dirty="0"/>
          </a:p>
        </p:txBody>
      </p:sp>
      <p:cxnSp>
        <p:nvCxnSpPr>
          <p:cNvPr id="65" name="曲线连接符 64">
            <a:extLst>
              <a:ext uri="{FF2B5EF4-FFF2-40B4-BE49-F238E27FC236}">
                <a16:creationId xmlns:a16="http://schemas.microsoft.com/office/drawing/2014/main" id="{175E8085-0F85-591E-CFC8-E1C54A30E800}"/>
              </a:ext>
            </a:extLst>
          </p:cNvPr>
          <p:cNvCxnSpPr/>
          <p:nvPr/>
        </p:nvCxnSpPr>
        <p:spPr>
          <a:xfrm flipV="1">
            <a:off x="7809237" y="4034261"/>
            <a:ext cx="2136197" cy="343438"/>
          </a:xfrm>
          <a:prstGeom prst="curvedConnector3">
            <a:avLst>
              <a:gd name="adj1" fmla="val 97252"/>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6" name="文本框 65">
            <a:extLst>
              <a:ext uri="{FF2B5EF4-FFF2-40B4-BE49-F238E27FC236}">
                <a16:creationId xmlns:a16="http://schemas.microsoft.com/office/drawing/2014/main" id="{2A5991B7-C859-336A-CACA-DCFA7204B8CF}"/>
              </a:ext>
            </a:extLst>
          </p:cNvPr>
          <p:cNvSpPr txBox="1"/>
          <p:nvPr/>
        </p:nvSpPr>
        <p:spPr>
          <a:xfrm>
            <a:off x="6920573" y="4201956"/>
            <a:ext cx="963918" cy="369332"/>
          </a:xfrm>
          <a:prstGeom prst="rect">
            <a:avLst/>
          </a:prstGeom>
          <a:noFill/>
        </p:spPr>
        <p:txBody>
          <a:bodyPr wrap="none" rtlCol="0">
            <a:spAutoFit/>
          </a:bodyPr>
          <a:lstStyle/>
          <a:p>
            <a:r>
              <a:rPr kumimoji="1" lang="en-US" altLang="zh-CN" dirty="0"/>
              <a:t>address </a:t>
            </a:r>
            <a:endParaRPr kumimoji="1" lang="zh-CN" altLang="en-US" dirty="0"/>
          </a:p>
        </p:txBody>
      </p:sp>
      <p:pic>
        <p:nvPicPr>
          <p:cNvPr id="2" name="图片 1">
            <a:extLst>
              <a:ext uri="{FF2B5EF4-FFF2-40B4-BE49-F238E27FC236}">
                <a16:creationId xmlns:a16="http://schemas.microsoft.com/office/drawing/2014/main" id="{875CECC1-E703-C602-4603-25292C487C47}"/>
              </a:ext>
            </a:extLst>
          </p:cNvPr>
          <p:cNvPicPr>
            <a:picLocks noChangeAspect="1"/>
          </p:cNvPicPr>
          <p:nvPr/>
        </p:nvPicPr>
        <p:blipFill>
          <a:blip r:embed="rId3"/>
          <a:stretch>
            <a:fillRect/>
          </a:stretch>
        </p:blipFill>
        <p:spPr>
          <a:xfrm>
            <a:off x="7573425" y="1815970"/>
            <a:ext cx="3621796" cy="1370710"/>
          </a:xfrm>
          <a:prstGeom prst="rect">
            <a:avLst/>
          </a:prstGeom>
        </p:spPr>
      </p:pic>
      <p:sp>
        <p:nvSpPr>
          <p:cNvPr id="6" name="灯片编号占位符 5">
            <a:extLst>
              <a:ext uri="{FF2B5EF4-FFF2-40B4-BE49-F238E27FC236}">
                <a16:creationId xmlns:a16="http://schemas.microsoft.com/office/drawing/2014/main" id="{23C0E08A-2A15-B54A-6969-0841D40A758B}"/>
              </a:ext>
            </a:extLst>
          </p:cNvPr>
          <p:cNvSpPr>
            <a:spLocks noGrp="1"/>
          </p:cNvSpPr>
          <p:nvPr>
            <p:ph type="sldNum" sz="quarter" idx="12"/>
          </p:nvPr>
        </p:nvSpPr>
        <p:spPr/>
        <p:txBody>
          <a:bodyPr/>
          <a:lstStyle/>
          <a:p>
            <a:fld id="{88965981-7945-426D-A8BE-AA5CDE81BF2F}" type="slidenum">
              <a:rPr lang="zh-CN" altLang="en-US" smtClean="0"/>
              <a:t>12</a:t>
            </a:fld>
            <a:endParaRPr lang="zh-CN" altLang="en-US"/>
          </a:p>
        </p:txBody>
      </p:sp>
      <p:sp>
        <p:nvSpPr>
          <p:cNvPr id="4" name="页脚占位符 3">
            <a:extLst>
              <a:ext uri="{FF2B5EF4-FFF2-40B4-BE49-F238E27FC236}">
                <a16:creationId xmlns:a16="http://schemas.microsoft.com/office/drawing/2014/main" id="{2366EA0D-0299-9AFC-50F0-A2A5FCBAAD0F}"/>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11623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DFE00DC-6157-3ADD-6A9B-87656CBCADE4}"/>
              </a:ext>
            </a:extLst>
          </p:cNvPr>
          <p:cNvSpPr txBox="1"/>
          <p:nvPr/>
        </p:nvSpPr>
        <p:spPr>
          <a:xfrm>
            <a:off x="658813" y="1270563"/>
            <a:ext cx="9428544" cy="1013804"/>
          </a:xfrm>
          <a:prstGeom prst="rect">
            <a:avLst/>
          </a:prstGeom>
          <a:noFill/>
        </p:spPr>
        <p:txBody>
          <a:bodyPr wrap="square">
            <a:spAutoFit/>
          </a:bodyPr>
          <a:lstStyle/>
          <a:p>
            <a:pPr>
              <a:lnSpc>
                <a:spcPct val="130000"/>
              </a:lnSpc>
            </a:pPr>
            <a:r>
              <a:rPr lang="en" altLang="zh-CN" sz="2400" dirty="0"/>
              <a:t>Question 6: What happens when assigning a variable to another?</a:t>
            </a:r>
          </a:p>
          <a:p>
            <a:pPr>
              <a:lnSpc>
                <a:spcPct val="130000"/>
              </a:lnSpc>
            </a:pPr>
            <a:r>
              <a:rPr lang="en" altLang="zh-CN" sz="2400" dirty="0"/>
              <a:t>Point to the same address</a:t>
            </a:r>
          </a:p>
        </p:txBody>
      </p:sp>
      <p:sp>
        <p:nvSpPr>
          <p:cNvPr id="6" name="文本框 5">
            <a:extLst>
              <a:ext uri="{FF2B5EF4-FFF2-40B4-BE49-F238E27FC236}">
                <a16:creationId xmlns:a16="http://schemas.microsoft.com/office/drawing/2014/main" id="{45A29CF7-B7F9-A863-850E-3546D156BCFC}"/>
              </a:ext>
            </a:extLst>
          </p:cNvPr>
          <p:cNvSpPr txBox="1"/>
          <p:nvPr/>
        </p:nvSpPr>
        <p:spPr>
          <a:xfrm>
            <a:off x="658813" y="5981464"/>
            <a:ext cx="10847313" cy="461665"/>
          </a:xfrm>
          <a:prstGeom prst="rect">
            <a:avLst/>
          </a:prstGeom>
          <a:noFill/>
        </p:spPr>
        <p:txBody>
          <a:bodyPr wrap="square">
            <a:spAutoFit/>
          </a:bodyPr>
          <a:lstStyle/>
          <a:p>
            <a:pPr marL="342900" indent="-342900">
              <a:buFont typeface="Arial" panose="020B0604020202020204" pitchFamily="34" charset="0"/>
              <a:buChar char="•"/>
            </a:pPr>
            <a:r>
              <a:rPr lang="en" altLang="zh-CN" sz="2400" dirty="0"/>
              <a:t>id() function: the identity of object (address of object in </a:t>
            </a:r>
            <a:r>
              <a:rPr lang="en" altLang="zh-CN" sz="2400" dirty="0" err="1"/>
              <a:t>CPython</a:t>
            </a:r>
            <a:r>
              <a:rPr lang="en" altLang="zh-CN" sz="2400" dirty="0"/>
              <a:t>)</a:t>
            </a:r>
            <a:endParaRPr lang="zh-CN" altLang="en-US" sz="2400" dirty="0"/>
          </a:p>
        </p:txBody>
      </p:sp>
      <p:sp>
        <p:nvSpPr>
          <p:cNvPr id="3" name="文本框 2">
            <a:extLst>
              <a:ext uri="{FF2B5EF4-FFF2-40B4-BE49-F238E27FC236}">
                <a16:creationId xmlns:a16="http://schemas.microsoft.com/office/drawing/2014/main" id="{F95F2EE2-81F4-648E-3E7E-37C6AEB9FD9A}"/>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Dynamic Typed?</a:t>
            </a:r>
            <a:endParaRPr lang="en-US" altLang="zh-CN" sz="4400" b="1" dirty="0">
              <a:solidFill>
                <a:srgbClr val="008000"/>
              </a:solidFill>
              <a:ea typeface="+mj-ea"/>
              <a:cs typeface="+mj-cs"/>
              <a:sym typeface="+mn-lt"/>
            </a:endParaRPr>
          </a:p>
        </p:txBody>
      </p:sp>
      <p:graphicFrame>
        <p:nvGraphicFramePr>
          <p:cNvPr id="42" name="表格 8">
            <a:extLst>
              <a:ext uri="{FF2B5EF4-FFF2-40B4-BE49-F238E27FC236}">
                <a16:creationId xmlns:a16="http://schemas.microsoft.com/office/drawing/2014/main" id="{85887C76-0A84-2F9B-A704-FE4437BE4C44}"/>
              </a:ext>
            </a:extLst>
          </p:cNvPr>
          <p:cNvGraphicFramePr>
            <a:graphicFrameLocks noGrp="1"/>
          </p:cNvGraphicFramePr>
          <p:nvPr/>
        </p:nvGraphicFramePr>
        <p:xfrm>
          <a:off x="658813" y="4789884"/>
          <a:ext cx="8452532"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07089953"/>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gridCol w="384206">
                  <a:extLst>
                    <a:ext uri="{9D8B030D-6E8A-4147-A177-3AD203B41FA5}">
                      <a16:colId xmlns:a16="http://schemas.microsoft.com/office/drawing/2014/main" val="514703"/>
                    </a:ext>
                  </a:extLst>
                </a:gridCol>
                <a:gridCol w="384206">
                  <a:extLst>
                    <a:ext uri="{9D8B030D-6E8A-4147-A177-3AD203B41FA5}">
                      <a16:colId xmlns:a16="http://schemas.microsoft.com/office/drawing/2014/main" val="3465773699"/>
                    </a:ext>
                  </a:extLst>
                </a:gridCol>
                <a:gridCol w="384206">
                  <a:extLst>
                    <a:ext uri="{9D8B030D-6E8A-4147-A177-3AD203B41FA5}">
                      <a16:colId xmlns:a16="http://schemas.microsoft.com/office/drawing/2014/main" val="3823534386"/>
                    </a:ext>
                  </a:extLst>
                </a:gridCol>
                <a:gridCol w="384206">
                  <a:extLst>
                    <a:ext uri="{9D8B030D-6E8A-4147-A177-3AD203B41FA5}">
                      <a16:colId xmlns:a16="http://schemas.microsoft.com/office/drawing/2014/main" val="1645613404"/>
                    </a:ext>
                  </a:extLst>
                </a:gridCol>
                <a:gridCol w="384206">
                  <a:extLst>
                    <a:ext uri="{9D8B030D-6E8A-4147-A177-3AD203B41FA5}">
                      <a16:colId xmlns:a16="http://schemas.microsoft.com/office/drawing/2014/main" val="3734816806"/>
                    </a:ext>
                  </a:extLst>
                </a:gridCol>
                <a:gridCol w="384206">
                  <a:extLst>
                    <a:ext uri="{9D8B030D-6E8A-4147-A177-3AD203B41FA5}">
                      <a16:colId xmlns:a16="http://schemas.microsoft.com/office/drawing/2014/main" val="380372994"/>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0070C0"/>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extLst>
                  <a:ext uri="{0D108BD9-81ED-4DB2-BD59-A6C34878D82A}">
                    <a16:rowId xmlns:a16="http://schemas.microsoft.com/office/drawing/2014/main" val="1064320481"/>
                  </a:ext>
                </a:extLst>
              </a:tr>
            </a:tbl>
          </a:graphicData>
        </a:graphic>
      </p:graphicFrame>
      <p:sp>
        <p:nvSpPr>
          <p:cNvPr id="44" name="文本框 43">
            <a:extLst>
              <a:ext uri="{FF2B5EF4-FFF2-40B4-BE49-F238E27FC236}">
                <a16:creationId xmlns:a16="http://schemas.microsoft.com/office/drawing/2014/main" id="{D0684DD5-66F1-AEB0-6BD7-CE92F048FFF4}"/>
              </a:ext>
            </a:extLst>
          </p:cNvPr>
          <p:cNvSpPr txBox="1"/>
          <p:nvPr/>
        </p:nvSpPr>
        <p:spPr>
          <a:xfrm>
            <a:off x="1167384" y="4420552"/>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45" name="右大括号 44">
            <a:extLst>
              <a:ext uri="{FF2B5EF4-FFF2-40B4-BE49-F238E27FC236}">
                <a16:creationId xmlns:a16="http://schemas.microsoft.com/office/drawing/2014/main" id="{7248D8B3-D7C9-074D-64A8-B10C505FD7E4}"/>
              </a:ext>
            </a:extLst>
          </p:cNvPr>
          <p:cNvSpPr/>
          <p:nvPr/>
        </p:nvSpPr>
        <p:spPr>
          <a:xfrm rot="5400000">
            <a:off x="2204897" y="4030478"/>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6" name="右大括号 45">
            <a:extLst>
              <a:ext uri="{FF2B5EF4-FFF2-40B4-BE49-F238E27FC236}">
                <a16:creationId xmlns:a16="http://schemas.microsoft.com/office/drawing/2014/main" id="{22831E36-C2FB-9F8C-3E7E-7BDD0953BC9A}"/>
              </a:ext>
            </a:extLst>
          </p:cNvPr>
          <p:cNvSpPr/>
          <p:nvPr/>
        </p:nvSpPr>
        <p:spPr>
          <a:xfrm rot="16200000" flipV="1">
            <a:off x="4845137" y="3825280"/>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47" name="文本框 46">
            <a:extLst>
              <a:ext uri="{FF2B5EF4-FFF2-40B4-BE49-F238E27FC236}">
                <a16:creationId xmlns:a16="http://schemas.microsoft.com/office/drawing/2014/main" id="{541D9C47-C8DC-91E0-19BB-9E674BCF0D06}"/>
              </a:ext>
            </a:extLst>
          </p:cNvPr>
          <p:cNvSpPr txBox="1"/>
          <p:nvPr/>
        </p:nvSpPr>
        <p:spPr>
          <a:xfrm>
            <a:off x="4978685" y="4284593"/>
            <a:ext cx="1366724" cy="369332"/>
          </a:xfrm>
          <a:prstGeom prst="rect">
            <a:avLst/>
          </a:prstGeom>
          <a:noFill/>
        </p:spPr>
        <p:txBody>
          <a:bodyPr wrap="square">
            <a:spAutoFit/>
          </a:bodyPr>
          <a:lstStyle/>
          <a:p>
            <a:r>
              <a:rPr kumimoji="1" lang="en-US" altLang="zh-CN" dirty="0"/>
              <a:t>dog &amp; meta </a:t>
            </a:r>
            <a:endParaRPr kumimoji="1" lang="zh-CN" altLang="en-US" dirty="0"/>
          </a:p>
        </p:txBody>
      </p:sp>
      <p:cxnSp>
        <p:nvCxnSpPr>
          <p:cNvPr id="48" name="曲线连接符 47">
            <a:extLst>
              <a:ext uri="{FF2B5EF4-FFF2-40B4-BE49-F238E27FC236}">
                <a16:creationId xmlns:a16="http://schemas.microsoft.com/office/drawing/2014/main" id="{6D0EE680-6AD9-1D15-F396-17958879CDD2}"/>
              </a:ext>
            </a:extLst>
          </p:cNvPr>
          <p:cNvCxnSpPr>
            <a:cxnSpLocks/>
          </p:cNvCxnSpPr>
          <p:nvPr/>
        </p:nvCxnSpPr>
        <p:spPr>
          <a:xfrm flipV="1">
            <a:off x="2375065" y="5160724"/>
            <a:ext cx="2103945" cy="343438"/>
          </a:xfrm>
          <a:prstGeom prst="curvedConnector3">
            <a:avLst>
              <a:gd name="adj1" fmla="val 9346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F0632332-802B-01F0-8F93-991DD4DDF6F6}"/>
              </a:ext>
            </a:extLst>
          </p:cNvPr>
          <p:cNvSpPr txBox="1"/>
          <p:nvPr/>
        </p:nvSpPr>
        <p:spPr>
          <a:xfrm>
            <a:off x="1414260" y="5344369"/>
            <a:ext cx="963918" cy="369332"/>
          </a:xfrm>
          <a:prstGeom prst="rect">
            <a:avLst/>
          </a:prstGeom>
          <a:noFill/>
        </p:spPr>
        <p:txBody>
          <a:bodyPr wrap="none" rtlCol="0">
            <a:spAutoFit/>
          </a:bodyPr>
          <a:lstStyle/>
          <a:p>
            <a:r>
              <a:rPr kumimoji="1" lang="en-US" altLang="zh-CN" dirty="0"/>
              <a:t>address </a:t>
            </a:r>
            <a:endParaRPr kumimoji="1" lang="zh-CN" altLang="en-US" dirty="0"/>
          </a:p>
        </p:txBody>
      </p:sp>
      <p:sp>
        <p:nvSpPr>
          <p:cNvPr id="52" name="文本框 51">
            <a:extLst>
              <a:ext uri="{FF2B5EF4-FFF2-40B4-BE49-F238E27FC236}">
                <a16:creationId xmlns:a16="http://schemas.microsoft.com/office/drawing/2014/main" id="{A69B720A-7D94-FA6E-BC44-43385F0672A8}"/>
              </a:ext>
            </a:extLst>
          </p:cNvPr>
          <p:cNvSpPr txBox="1"/>
          <p:nvPr/>
        </p:nvSpPr>
        <p:spPr>
          <a:xfrm>
            <a:off x="7158819" y="4371080"/>
            <a:ext cx="1366724" cy="369332"/>
          </a:xfrm>
          <a:prstGeom prst="rect">
            <a:avLst/>
          </a:prstGeom>
          <a:noFill/>
        </p:spPr>
        <p:txBody>
          <a:bodyPr wrap="square">
            <a:spAutoFit/>
          </a:bodyPr>
          <a:lstStyle/>
          <a:p>
            <a:r>
              <a:rPr kumimoji="1" lang="en-US" altLang="zh-CN" dirty="0"/>
              <a:t>b (64bits)</a:t>
            </a:r>
            <a:endParaRPr kumimoji="1" lang="zh-CN" altLang="en-US" dirty="0"/>
          </a:p>
        </p:txBody>
      </p:sp>
      <p:sp>
        <p:nvSpPr>
          <p:cNvPr id="9" name="右大括号 8">
            <a:extLst>
              <a:ext uri="{FF2B5EF4-FFF2-40B4-BE49-F238E27FC236}">
                <a16:creationId xmlns:a16="http://schemas.microsoft.com/office/drawing/2014/main" id="{0392E241-DB59-D62C-0FFD-ABF37662130F}"/>
              </a:ext>
            </a:extLst>
          </p:cNvPr>
          <p:cNvSpPr/>
          <p:nvPr/>
        </p:nvSpPr>
        <p:spPr>
          <a:xfrm rot="5400000">
            <a:off x="7573402" y="4057103"/>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D79C4FD3-852E-6CA7-EC89-4A46813D9AF0}"/>
              </a:ext>
            </a:extLst>
          </p:cNvPr>
          <p:cNvSpPr txBox="1"/>
          <p:nvPr/>
        </p:nvSpPr>
        <p:spPr>
          <a:xfrm>
            <a:off x="7713473" y="5416729"/>
            <a:ext cx="963918" cy="369332"/>
          </a:xfrm>
          <a:prstGeom prst="rect">
            <a:avLst/>
          </a:prstGeom>
          <a:noFill/>
        </p:spPr>
        <p:txBody>
          <a:bodyPr wrap="none" rtlCol="0">
            <a:spAutoFit/>
          </a:bodyPr>
          <a:lstStyle/>
          <a:p>
            <a:r>
              <a:rPr kumimoji="1" lang="en-US" altLang="zh-CN" dirty="0"/>
              <a:t>address </a:t>
            </a:r>
            <a:endParaRPr kumimoji="1" lang="zh-CN" altLang="en-US" dirty="0"/>
          </a:p>
        </p:txBody>
      </p:sp>
      <p:cxnSp>
        <p:nvCxnSpPr>
          <p:cNvPr id="11" name="曲线连接符 10">
            <a:extLst>
              <a:ext uri="{FF2B5EF4-FFF2-40B4-BE49-F238E27FC236}">
                <a16:creationId xmlns:a16="http://schemas.microsoft.com/office/drawing/2014/main" id="{C86CDB9C-A25D-EABC-9E1A-2BE0BE25545A}"/>
              </a:ext>
            </a:extLst>
          </p:cNvPr>
          <p:cNvCxnSpPr>
            <a:cxnSpLocks/>
            <a:stCxn id="9" idx="1"/>
          </p:cNvCxnSpPr>
          <p:nvPr/>
        </p:nvCxnSpPr>
        <p:spPr>
          <a:xfrm rot="16200000" flipV="1">
            <a:off x="6489689" y="4288301"/>
            <a:ext cx="304996" cy="2185518"/>
          </a:xfrm>
          <a:prstGeom prst="curvedConnector4">
            <a:avLst>
              <a:gd name="adj1" fmla="val -1270"/>
              <a:gd name="adj2" fmla="val 83480"/>
            </a:avLst>
          </a:prstGeom>
          <a:ln w="25400">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表格 8">
            <a:extLst>
              <a:ext uri="{FF2B5EF4-FFF2-40B4-BE49-F238E27FC236}">
                <a16:creationId xmlns:a16="http://schemas.microsoft.com/office/drawing/2014/main" id="{CF62C8AD-76BC-D125-E927-4EEDD91E8056}"/>
              </a:ext>
            </a:extLst>
          </p:cNvPr>
          <p:cNvGraphicFramePr>
            <a:graphicFrameLocks noGrp="1"/>
          </p:cNvGraphicFramePr>
          <p:nvPr/>
        </p:nvGraphicFramePr>
        <p:xfrm>
          <a:off x="659431" y="2786841"/>
          <a:ext cx="8452532"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07089953"/>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gridCol w="384206">
                  <a:extLst>
                    <a:ext uri="{9D8B030D-6E8A-4147-A177-3AD203B41FA5}">
                      <a16:colId xmlns:a16="http://schemas.microsoft.com/office/drawing/2014/main" val="514703"/>
                    </a:ext>
                  </a:extLst>
                </a:gridCol>
                <a:gridCol w="384206">
                  <a:extLst>
                    <a:ext uri="{9D8B030D-6E8A-4147-A177-3AD203B41FA5}">
                      <a16:colId xmlns:a16="http://schemas.microsoft.com/office/drawing/2014/main" val="3465773699"/>
                    </a:ext>
                  </a:extLst>
                </a:gridCol>
                <a:gridCol w="384206">
                  <a:extLst>
                    <a:ext uri="{9D8B030D-6E8A-4147-A177-3AD203B41FA5}">
                      <a16:colId xmlns:a16="http://schemas.microsoft.com/office/drawing/2014/main" val="3823534386"/>
                    </a:ext>
                  </a:extLst>
                </a:gridCol>
                <a:gridCol w="384206">
                  <a:extLst>
                    <a:ext uri="{9D8B030D-6E8A-4147-A177-3AD203B41FA5}">
                      <a16:colId xmlns:a16="http://schemas.microsoft.com/office/drawing/2014/main" val="1645613404"/>
                    </a:ext>
                  </a:extLst>
                </a:gridCol>
                <a:gridCol w="384206">
                  <a:extLst>
                    <a:ext uri="{9D8B030D-6E8A-4147-A177-3AD203B41FA5}">
                      <a16:colId xmlns:a16="http://schemas.microsoft.com/office/drawing/2014/main" val="3734816806"/>
                    </a:ext>
                  </a:extLst>
                </a:gridCol>
                <a:gridCol w="384206">
                  <a:extLst>
                    <a:ext uri="{9D8B030D-6E8A-4147-A177-3AD203B41FA5}">
                      <a16:colId xmlns:a16="http://schemas.microsoft.com/office/drawing/2014/main" val="380372994"/>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0070C0"/>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tc>
                  <a:txBody>
                    <a:bodyPr/>
                    <a:lstStyle/>
                    <a:p>
                      <a:endParaRPr lang="zh-CN" altLang="en-US" dirty="0"/>
                    </a:p>
                  </a:txBody>
                  <a:tcPr>
                    <a:solidFill>
                      <a:schemeClr val="accent4">
                        <a:lumMod val="75000"/>
                      </a:schemeClr>
                    </a:solidFill>
                  </a:tcPr>
                </a:tc>
                <a:extLst>
                  <a:ext uri="{0D108BD9-81ED-4DB2-BD59-A6C34878D82A}">
                    <a16:rowId xmlns:a16="http://schemas.microsoft.com/office/drawing/2014/main" val="1064320481"/>
                  </a:ext>
                </a:extLst>
              </a:tr>
            </a:tbl>
          </a:graphicData>
        </a:graphic>
      </p:graphicFrame>
      <p:sp>
        <p:nvSpPr>
          <p:cNvPr id="17" name="文本框 16">
            <a:extLst>
              <a:ext uri="{FF2B5EF4-FFF2-40B4-BE49-F238E27FC236}">
                <a16:creationId xmlns:a16="http://schemas.microsoft.com/office/drawing/2014/main" id="{F5355FC4-5A5C-F175-FC1C-2AAFE5E2544F}"/>
              </a:ext>
            </a:extLst>
          </p:cNvPr>
          <p:cNvSpPr txBox="1"/>
          <p:nvPr/>
        </p:nvSpPr>
        <p:spPr>
          <a:xfrm>
            <a:off x="1168002" y="2417509"/>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18" name="右大括号 17">
            <a:extLst>
              <a:ext uri="{FF2B5EF4-FFF2-40B4-BE49-F238E27FC236}">
                <a16:creationId xmlns:a16="http://schemas.microsoft.com/office/drawing/2014/main" id="{36995D25-CA7B-A1F1-A36F-48296617ECFB}"/>
              </a:ext>
            </a:extLst>
          </p:cNvPr>
          <p:cNvSpPr/>
          <p:nvPr/>
        </p:nvSpPr>
        <p:spPr>
          <a:xfrm rot="5400000">
            <a:off x="2205515" y="2027435"/>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0" name="右大括号 19">
            <a:extLst>
              <a:ext uri="{FF2B5EF4-FFF2-40B4-BE49-F238E27FC236}">
                <a16:creationId xmlns:a16="http://schemas.microsoft.com/office/drawing/2014/main" id="{3F39C140-CE16-3D4B-AB71-A675A036EBAC}"/>
              </a:ext>
            </a:extLst>
          </p:cNvPr>
          <p:cNvSpPr/>
          <p:nvPr/>
        </p:nvSpPr>
        <p:spPr>
          <a:xfrm rot="16200000" flipV="1">
            <a:off x="4845755" y="1822237"/>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78B72E8E-E671-D672-B5E8-465ED355E627}"/>
              </a:ext>
            </a:extLst>
          </p:cNvPr>
          <p:cNvSpPr txBox="1"/>
          <p:nvPr/>
        </p:nvSpPr>
        <p:spPr>
          <a:xfrm>
            <a:off x="4979303" y="2281550"/>
            <a:ext cx="1366724" cy="369332"/>
          </a:xfrm>
          <a:prstGeom prst="rect">
            <a:avLst/>
          </a:prstGeom>
          <a:noFill/>
        </p:spPr>
        <p:txBody>
          <a:bodyPr wrap="square">
            <a:spAutoFit/>
          </a:bodyPr>
          <a:lstStyle/>
          <a:p>
            <a:r>
              <a:rPr kumimoji="1" lang="en-US" altLang="zh-CN" dirty="0"/>
              <a:t>dog &amp; meta </a:t>
            </a:r>
            <a:endParaRPr kumimoji="1" lang="zh-CN" altLang="en-US" dirty="0"/>
          </a:p>
        </p:txBody>
      </p:sp>
      <p:cxnSp>
        <p:nvCxnSpPr>
          <p:cNvPr id="24" name="曲线连接符 23">
            <a:extLst>
              <a:ext uri="{FF2B5EF4-FFF2-40B4-BE49-F238E27FC236}">
                <a16:creationId xmlns:a16="http://schemas.microsoft.com/office/drawing/2014/main" id="{1AAB15E2-A347-48F9-F943-798B7B7ACD7F}"/>
              </a:ext>
            </a:extLst>
          </p:cNvPr>
          <p:cNvCxnSpPr>
            <a:cxnSpLocks/>
          </p:cNvCxnSpPr>
          <p:nvPr/>
        </p:nvCxnSpPr>
        <p:spPr>
          <a:xfrm flipV="1">
            <a:off x="2375683" y="3157681"/>
            <a:ext cx="2103945" cy="343438"/>
          </a:xfrm>
          <a:prstGeom prst="curvedConnector3">
            <a:avLst>
              <a:gd name="adj1" fmla="val 9346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6ADCE5E4-AE37-89F4-D970-36F103731094}"/>
              </a:ext>
            </a:extLst>
          </p:cNvPr>
          <p:cNvSpPr txBox="1"/>
          <p:nvPr/>
        </p:nvSpPr>
        <p:spPr>
          <a:xfrm>
            <a:off x="1429394" y="3383385"/>
            <a:ext cx="963918" cy="369332"/>
          </a:xfrm>
          <a:prstGeom prst="rect">
            <a:avLst/>
          </a:prstGeom>
          <a:noFill/>
        </p:spPr>
        <p:txBody>
          <a:bodyPr wrap="none" rtlCol="0">
            <a:spAutoFit/>
          </a:bodyPr>
          <a:lstStyle/>
          <a:p>
            <a:r>
              <a:rPr kumimoji="1" lang="en-US" altLang="zh-CN" dirty="0"/>
              <a:t>address </a:t>
            </a:r>
            <a:endParaRPr kumimoji="1" lang="zh-CN" altLang="en-US" dirty="0"/>
          </a:p>
        </p:txBody>
      </p:sp>
      <p:sp>
        <p:nvSpPr>
          <p:cNvPr id="28" name="文本框 27">
            <a:extLst>
              <a:ext uri="{FF2B5EF4-FFF2-40B4-BE49-F238E27FC236}">
                <a16:creationId xmlns:a16="http://schemas.microsoft.com/office/drawing/2014/main" id="{69F5713B-FC25-3038-C5A1-D6B2EE098462}"/>
              </a:ext>
            </a:extLst>
          </p:cNvPr>
          <p:cNvSpPr txBox="1"/>
          <p:nvPr/>
        </p:nvSpPr>
        <p:spPr>
          <a:xfrm>
            <a:off x="6371973" y="2399122"/>
            <a:ext cx="1366724" cy="369332"/>
          </a:xfrm>
          <a:prstGeom prst="rect">
            <a:avLst/>
          </a:prstGeom>
          <a:noFill/>
        </p:spPr>
        <p:txBody>
          <a:bodyPr wrap="square">
            <a:spAutoFit/>
          </a:bodyPr>
          <a:lstStyle/>
          <a:p>
            <a:r>
              <a:rPr kumimoji="1" lang="en-US" altLang="zh-CN" dirty="0"/>
              <a:t>b (64bits)</a:t>
            </a:r>
            <a:endParaRPr kumimoji="1" lang="zh-CN" altLang="en-US" dirty="0"/>
          </a:p>
        </p:txBody>
      </p:sp>
      <p:sp>
        <p:nvSpPr>
          <p:cNvPr id="34" name="椭圆 33">
            <a:extLst>
              <a:ext uri="{FF2B5EF4-FFF2-40B4-BE49-F238E27FC236}">
                <a16:creationId xmlns:a16="http://schemas.microsoft.com/office/drawing/2014/main" id="{BE1691B1-9D87-6777-8602-63EE5855133E}"/>
              </a:ext>
            </a:extLst>
          </p:cNvPr>
          <p:cNvSpPr/>
          <p:nvPr/>
        </p:nvSpPr>
        <p:spPr>
          <a:xfrm>
            <a:off x="958542" y="2737096"/>
            <a:ext cx="2869541" cy="4437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椭圆 35">
            <a:extLst>
              <a:ext uri="{FF2B5EF4-FFF2-40B4-BE49-F238E27FC236}">
                <a16:creationId xmlns:a16="http://schemas.microsoft.com/office/drawing/2014/main" id="{B2A8D134-C6EF-02AA-BC4C-07E88ED61228}"/>
              </a:ext>
            </a:extLst>
          </p:cNvPr>
          <p:cNvSpPr/>
          <p:nvPr/>
        </p:nvSpPr>
        <p:spPr>
          <a:xfrm>
            <a:off x="6314422" y="2750408"/>
            <a:ext cx="2869541" cy="4437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38" name="曲线连接符 37">
            <a:extLst>
              <a:ext uri="{FF2B5EF4-FFF2-40B4-BE49-F238E27FC236}">
                <a16:creationId xmlns:a16="http://schemas.microsoft.com/office/drawing/2014/main" id="{0C0F09BB-0663-2D26-EF64-A3298997EDB2}"/>
              </a:ext>
            </a:extLst>
          </p:cNvPr>
          <p:cNvCxnSpPr>
            <a:cxnSpLocks/>
            <a:stCxn id="34" idx="0"/>
            <a:endCxn id="36" idx="4"/>
          </p:cNvCxnSpPr>
          <p:nvPr/>
        </p:nvCxnSpPr>
        <p:spPr>
          <a:xfrm rot="16200000" flipH="1">
            <a:off x="4842744" y="287664"/>
            <a:ext cx="457017" cy="5355880"/>
          </a:xfrm>
          <a:prstGeom prst="curvedConnector5">
            <a:avLst>
              <a:gd name="adj1" fmla="val -50020"/>
              <a:gd name="adj2" fmla="val 50000"/>
              <a:gd name="adj3" fmla="val 150020"/>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3" name="文本框 42">
            <a:extLst>
              <a:ext uri="{FF2B5EF4-FFF2-40B4-BE49-F238E27FC236}">
                <a16:creationId xmlns:a16="http://schemas.microsoft.com/office/drawing/2014/main" id="{FA05C088-D49D-7BE1-3C6A-54F612F8E8D5}"/>
              </a:ext>
            </a:extLst>
          </p:cNvPr>
          <p:cNvSpPr txBox="1"/>
          <p:nvPr/>
        </p:nvSpPr>
        <p:spPr>
          <a:xfrm>
            <a:off x="6965967" y="3452508"/>
            <a:ext cx="2734851" cy="369332"/>
          </a:xfrm>
          <a:prstGeom prst="rect">
            <a:avLst/>
          </a:prstGeom>
          <a:noFill/>
        </p:spPr>
        <p:txBody>
          <a:bodyPr wrap="none" rtlCol="0">
            <a:spAutoFit/>
          </a:bodyPr>
          <a:lstStyle/>
          <a:p>
            <a:r>
              <a:rPr kumimoji="1" lang="en-US" altLang="zh-CN" dirty="0"/>
              <a:t>b = a: copy the information</a:t>
            </a:r>
            <a:endParaRPr kumimoji="1" lang="zh-CN" altLang="en-US" dirty="0"/>
          </a:p>
        </p:txBody>
      </p:sp>
      <p:sp>
        <p:nvSpPr>
          <p:cNvPr id="51" name="下箭头 50">
            <a:extLst>
              <a:ext uri="{FF2B5EF4-FFF2-40B4-BE49-F238E27FC236}">
                <a16:creationId xmlns:a16="http://schemas.microsoft.com/office/drawing/2014/main" id="{2B2C92E4-B746-6B98-42D7-6DE183D5F6A1}"/>
              </a:ext>
            </a:extLst>
          </p:cNvPr>
          <p:cNvSpPr/>
          <p:nvPr/>
        </p:nvSpPr>
        <p:spPr>
          <a:xfrm>
            <a:off x="4829091" y="3637174"/>
            <a:ext cx="355180" cy="4543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灯片编号占位符 3">
            <a:extLst>
              <a:ext uri="{FF2B5EF4-FFF2-40B4-BE49-F238E27FC236}">
                <a16:creationId xmlns:a16="http://schemas.microsoft.com/office/drawing/2014/main" id="{DC9B46D0-890B-6A01-6388-3D3A9995791E}"/>
              </a:ext>
            </a:extLst>
          </p:cNvPr>
          <p:cNvSpPr>
            <a:spLocks noGrp="1"/>
          </p:cNvSpPr>
          <p:nvPr>
            <p:ph type="sldNum" sz="quarter" idx="12"/>
          </p:nvPr>
        </p:nvSpPr>
        <p:spPr/>
        <p:txBody>
          <a:bodyPr/>
          <a:lstStyle/>
          <a:p>
            <a:fld id="{88965981-7945-426D-A8BE-AA5CDE81BF2F}" type="slidenum">
              <a:rPr lang="zh-CN" altLang="en-US" smtClean="0"/>
              <a:t>13</a:t>
            </a:fld>
            <a:endParaRPr lang="zh-CN" altLang="en-US"/>
          </a:p>
        </p:txBody>
      </p:sp>
      <p:sp>
        <p:nvSpPr>
          <p:cNvPr id="2" name="页脚占位符 1">
            <a:extLst>
              <a:ext uri="{FF2B5EF4-FFF2-40B4-BE49-F238E27FC236}">
                <a16:creationId xmlns:a16="http://schemas.microsoft.com/office/drawing/2014/main" id="{08D4C4AF-D9DF-F49D-20D0-04AF2EE255C9}"/>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475609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内容占位符 2">
            <a:extLst>
              <a:ext uri="{FF2B5EF4-FFF2-40B4-BE49-F238E27FC236}">
                <a16:creationId xmlns:a16="http://schemas.microsoft.com/office/drawing/2014/main" id="{9E331AA2-5C1E-C126-1328-C2204D80EE96}"/>
              </a:ext>
            </a:extLst>
          </p:cNvPr>
          <p:cNvSpPr>
            <a:spLocks noGrp="1"/>
          </p:cNvSpPr>
          <p:nvPr>
            <p:ph idx="1"/>
          </p:nvPr>
        </p:nvSpPr>
        <p:spPr>
          <a:xfrm>
            <a:off x="660400" y="1273318"/>
            <a:ext cx="10515600" cy="612646"/>
          </a:xfrm>
        </p:spPr>
        <p:txBody>
          <a:bodyPr>
            <a:normAutofit/>
          </a:bodyPr>
          <a:lstStyle/>
          <a:p>
            <a:pPr marL="0" indent="0">
              <a:lnSpc>
                <a:spcPct val="130000"/>
              </a:lnSpc>
              <a:buNone/>
            </a:pPr>
            <a:r>
              <a:rPr lang="en" altLang="zh-CN" sz="2400" dirty="0"/>
              <a:t>Directly assigning an existing object to a new variable is just creating an </a:t>
            </a:r>
            <a:r>
              <a:rPr lang="en" altLang="zh-CN" sz="2400" b="1" dirty="0"/>
              <a:t>alias</a:t>
            </a:r>
            <a:r>
              <a:rPr lang="en" altLang="zh-CN" sz="2400" dirty="0"/>
              <a:t> </a:t>
            </a:r>
          </a:p>
        </p:txBody>
      </p:sp>
      <p:pic>
        <p:nvPicPr>
          <p:cNvPr id="36" name="图片 35">
            <a:extLst>
              <a:ext uri="{FF2B5EF4-FFF2-40B4-BE49-F238E27FC236}">
                <a16:creationId xmlns:a16="http://schemas.microsoft.com/office/drawing/2014/main" id="{31314F3C-3CA9-D515-C97F-528B9E26F7C0}"/>
              </a:ext>
            </a:extLst>
          </p:cNvPr>
          <p:cNvPicPr>
            <a:picLocks noChangeAspect="1"/>
          </p:cNvPicPr>
          <p:nvPr/>
        </p:nvPicPr>
        <p:blipFill rotWithShape="1">
          <a:blip r:embed="rId2"/>
          <a:srcRect r="32021"/>
          <a:stretch/>
        </p:blipFill>
        <p:spPr>
          <a:xfrm>
            <a:off x="661549" y="2064242"/>
            <a:ext cx="9432839" cy="1717293"/>
          </a:xfrm>
          <a:prstGeom prst="rect">
            <a:avLst/>
          </a:prstGeom>
        </p:spPr>
      </p:pic>
      <p:sp>
        <p:nvSpPr>
          <p:cNvPr id="37" name="文本框 36">
            <a:extLst>
              <a:ext uri="{FF2B5EF4-FFF2-40B4-BE49-F238E27FC236}">
                <a16:creationId xmlns:a16="http://schemas.microsoft.com/office/drawing/2014/main" id="{F8CB4BF3-8CA0-E10E-E8D2-ECB2BDDFBF64}"/>
              </a:ext>
            </a:extLst>
          </p:cNvPr>
          <p:cNvSpPr txBox="1"/>
          <p:nvPr/>
        </p:nvSpPr>
        <p:spPr>
          <a:xfrm>
            <a:off x="2040026" y="4024669"/>
            <a:ext cx="6776855" cy="461665"/>
          </a:xfrm>
          <a:prstGeom prst="rect">
            <a:avLst/>
          </a:prstGeom>
          <a:noFill/>
        </p:spPr>
        <p:txBody>
          <a:bodyPr wrap="none" rtlCol="0">
            <a:spAutoFit/>
          </a:bodyPr>
          <a:lstStyle/>
          <a:p>
            <a:r>
              <a:rPr kumimoji="1" lang="en-US" altLang="zh-CN" sz="2400" dirty="0">
                <a:solidFill>
                  <a:srgbClr val="FF0000"/>
                </a:solidFill>
              </a:rPr>
              <a:t>id is the same</a:t>
            </a:r>
            <a:r>
              <a:rPr kumimoji="1" lang="zh-CN" altLang="en-US" sz="2400" dirty="0">
                <a:solidFill>
                  <a:srgbClr val="FF0000"/>
                </a:solidFill>
              </a:rPr>
              <a:t> </a:t>
            </a:r>
            <a:r>
              <a:rPr kumimoji="1" lang="en-US" altLang="zh-CN" sz="2400" dirty="0">
                <a:solidFill>
                  <a:srgbClr val="FF0000"/>
                </a:solidFill>
              </a:rPr>
              <a:t>——</a:t>
            </a:r>
            <a:r>
              <a:rPr kumimoji="1" lang="zh-CN" altLang="en-US" sz="2400" dirty="0">
                <a:solidFill>
                  <a:srgbClr val="FF0000"/>
                </a:solidFill>
              </a:rPr>
              <a:t> </a:t>
            </a:r>
            <a:r>
              <a:rPr kumimoji="1" lang="en-US" altLang="zh-CN" sz="2400" dirty="0">
                <a:solidFill>
                  <a:srgbClr val="FF0000"/>
                </a:solidFill>
              </a:rPr>
              <a:t>modification on b will reflect on a</a:t>
            </a:r>
            <a:endParaRPr kumimoji="1" lang="zh-CN" altLang="en-US" sz="2400" dirty="0">
              <a:solidFill>
                <a:srgbClr val="FF0000"/>
              </a:solidFill>
            </a:endParaRPr>
          </a:p>
        </p:txBody>
      </p:sp>
      <p:sp>
        <p:nvSpPr>
          <p:cNvPr id="3" name="文本框 2">
            <a:extLst>
              <a:ext uri="{FF2B5EF4-FFF2-40B4-BE49-F238E27FC236}">
                <a16:creationId xmlns:a16="http://schemas.microsoft.com/office/drawing/2014/main" id="{EBE92CDB-3001-8A1D-52C3-9A1948A71B90}"/>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latin typeface="+mn-lt"/>
              </a:rPr>
              <a:t>Notice: Assignment of Mutable Objects</a:t>
            </a:r>
            <a:endParaRPr lang="en-US" altLang="zh-CN" sz="4400" b="1" dirty="0">
              <a:solidFill>
                <a:srgbClr val="008000"/>
              </a:solidFill>
              <a:ea typeface="+mj-ea"/>
              <a:cs typeface="+mj-cs"/>
              <a:sym typeface="+mn-lt"/>
            </a:endParaRPr>
          </a:p>
        </p:txBody>
      </p:sp>
      <p:graphicFrame>
        <p:nvGraphicFramePr>
          <p:cNvPr id="12" name="表格 8">
            <a:extLst>
              <a:ext uri="{FF2B5EF4-FFF2-40B4-BE49-F238E27FC236}">
                <a16:creationId xmlns:a16="http://schemas.microsoft.com/office/drawing/2014/main" id="{9FC3FDBF-EF2F-1EB2-54F1-F3B751D9C2D5}"/>
              </a:ext>
            </a:extLst>
          </p:cNvPr>
          <p:cNvGraphicFramePr>
            <a:graphicFrameLocks noGrp="1"/>
          </p:cNvGraphicFramePr>
          <p:nvPr/>
        </p:nvGraphicFramePr>
        <p:xfrm>
          <a:off x="660400" y="5213842"/>
          <a:ext cx="8452532" cy="370840"/>
        </p:xfrm>
        <a:graphic>
          <a:graphicData uri="http://schemas.openxmlformats.org/drawingml/2006/table">
            <a:tbl>
              <a:tblPr firstRow="1" bandRow="1">
                <a:tableStyleId>{5C22544A-7EE6-4342-B048-85BDC9FD1C3A}</a:tableStyleId>
              </a:tblPr>
              <a:tblGrid>
                <a:gridCol w="384206">
                  <a:extLst>
                    <a:ext uri="{9D8B030D-6E8A-4147-A177-3AD203B41FA5}">
                      <a16:colId xmlns:a16="http://schemas.microsoft.com/office/drawing/2014/main" val="318827113"/>
                    </a:ext>
                  </a:extLst>
                </a:gridCol>
                <a:gridCol w="384206">
                  <a:extLst>
                    <a:ext uri="{9D8B030D-6E8A-4147-A177-3AD203B41FA5}">
                      <a16:colId xmlns:a16="http://schemas.microsoft.com/office/drawing/2014/main" val="3168396984"/>
                    </a:ext>
                  </a:extLst>
                </a:gridCol>
                <a:gridCol w="384206">
                  <a:extLst>
                    <a:ext uri="{9D8B030D-6E8A-4147-A177-3AD203B41FA5}">
                      <a16:colId xmlns:a16="http://schemas.microsoft.com/office/drawing/2014/main" val="1631479453"/>
                    </a:ext>
                  </a:extLst>
                </a:gridCol>
                <a:gridCol w="384206">
                  <a:extLst>
                    <a:ext uri="{9D8B030D-6E8A-4147-A177-3AD203B41FA5}">
                      <a16:colId xmlns:a16="http://schemas.microsoft.com/office/drawing/2014/main" val="4209859787"/>
                    </a:ext>
                  </a:extLst>
                </a:gridCol>
                <a:gridCol w="384206">
                  <a:extLst>
                    <a:ext uri="{9D8B030D-6E8A-4147-A177-3AD203B41FA5}">
                      <a16:colId xmlns:a16="http://schemas.microsoft.com/office/drawing/2014/main" val="14113971"/>
                    </a:ext>
                  </a:extLst>
                </a:gridCol>
                <a:gridCol w="384206">
                  <a:extLst>
                    <a:ext uri="{9D8B030D-6E8A-4147-A177-3AD203B41FA5}">
                      <a16:colId xmlns:a16="http://schemas.microsoft.com/office/drawing/2014/main" val="23977707"/>
                    </a:ext>
                  </a:extLst>
                </a:gridCol>
                <a:gridCol w="384206">
                  <a:extLst>
                    <a:ext uri="{9D8B030D-6E8A-4147-A177-3AD203B41FA5}">
                      <a16:colId xmlns:a16="http://schemas.microsoft.com/office/drawing/2014/main" val="3100541067"/>
                    </a:ext>
                  </a:extLst>
                </a:gridCol>
                <a:gridCol w="384206">
                  <a:extLst>
                    <a:ext uri="{9D8B030D-6E8A-4147-A177-3AD203B41FA5}">
                      <a16:colId xmlns:a16="http://schemas.microsoft.com/office/drawing/2014/main" val="1313955439"/>
                    </a:ext>
                  </a:extLst>
                </a:gridCol>
                <a:gridCol w="384206">
                  <a:extLst>
                    <a:ext uri="{9D8B030D-6E8A-4147-A177-3AD203B41FA5}">
                      <a16:colId xmlns:a16="http://schemas.microsoft.com/office/drawing/2014/main" val="2065305364"/>
                    </a:ext>
                  </a:extLst>
                </a:gridCol>
                <a:gridCol w="384206">
                  <a:extLst>
                    <a:ext uri="{9D8B030D-6E8A-4147-A177-3AD203B41FA5}">
                      <a16:colId xmlns:a16="http://schemas.microsoft.com/office/drawing/2014/main" val="107089953"/>
                    </a:ext>
                  </a:extLst>
                </a:gridCol>
                <a:gridCol w="384206">
                  <a:extLst>
                    <a:ext uri="{9D8B030D-6E8A-4147-A177-3AD203B41FA5}">
                      <a16:colId xmlns:a16="http://schemas.microsoft.com/office/drawing/2014/main" val="190158907"/>
                    </a:ext>
                  </a:extLst>
                </a:gridCol>
                <a:gridCol w="384206">
                  <a:extLst>
                    <a:ext uri="{9D8B030D-6E8A-4147-A177-3AD203B41FA5}">
                      <a16:colId xmlns:a16="http://schemas.microsoft.com/office/drawing/2014/main" val="51141610"/>
                    </a:ext>
                  </a:extLst>
                </a:gridCol>
                <a:gridCol w="384206">
                  <a:extLst>
                    <a:ext uri="{9D8B030D-6E8A-4147-A177-3AD203B41FA5}">
                      <a16:colId xmlns:a16="http://schemas.microsoft.com/office/drawing/2014/main" val="1910547164"/>
                    </a:ext>
                  </a:extLst>
                </a:gridCol>
                <a:gridCol w="384206">
                  <a:extLst>
                    <a:ext uri="{9D8B030D-6E8A-4147-A177-3AD203B41FA5}">
                      <a16:colId xmlns:a16="http://schemas.microsoft.com/office/drawing/2014/main" val="225628142"/>
                    </a:ext>
                  </a:extLst>
                </a:gridCol>
                <a:gridCol w="384206">
                  <a:extLst>
                    <a:ext uri="{9D8B030D-6E8A-4147-A177-3AD203B41FA5}">
                      <a16:colId xmlns:a16="http://schemas.microsoft.com/office/drawing/2014/main" val="1032508785"/>
                    </a:ext>
                  </a:extLst>
                </a:gridCol>
                <a:gridCol w="384206">
                  <a:extLst>
                    <a:ext uri="{9D8B030D-6E8A-4147-A177-3AD203B41FA5}">
                      <a16:colId xmlns:a16="http://schemas.microsoft.com/office/drawing/2014/main" val="1440130307"/>
                    </a:ext>
                  </a:extLst>
                </a:gridCol>
                <a:gridCol w="384206">
                  <a:extLst>
                    <a:ext uri="{9D8B030D-6E8A-4147-A177-3AD203B41FA5}">
                      <a16:colId xmlns:a16="http://schemas.microsoft.com/office/drawing/2014/main" val="514703"/>
                    </a:ext>
                  </a:extLst>
                </a:gridCol>
                <a:gridCol w="384206">
                  <a:extLst>
                    <a:ext uri="{9D8B030D-6E8A-4147-A177-3AD203B41FA5}">
                      <a16:colId xmlns:a16="http://schemas.microsoft.com/office/drawing/2014/main" val="3465773699"/>
                    </a:ext>
                  </a:extLst>
                </a:gridCol>
                <a:gridCol w="384206">
                  <a:extLst>
                    <a:ext uri="{9D8B030D-6E8A-4147-A177-3AD203B41FA5}">
                      <a16:colId xmlns:a16="http://schemas.microsoft.com/office/drawing/2014/main" val="3823534386"/>
                    </a:ext>
                  </a:extLst>
                </a:gridCol>
                <a:gridCol w="384206">
                  <a:extLst>
                    <a:ext uri="{9D8B030D-6E8A-4147-A177-3AD203B41FA5}">
                      <a16:colId xmlns:a16="http://schemas.microsoft.com/office/drawing/2014/main" val="1645613404"/>
                    </a:ext>
                  </a:extLst>
                </a:gridCol>
                <a:gridCol w="384206">
                  <a:extLst>
                    <a:ext uri="{9D8B030D-6E8A-4147-A177-3AD203B41FA5}">
                      <a16:colId xmlns:a16="http://schemas.microsoft.com/office/drawing/2014/main" val="3734816806"/>
                    </a:ext>
                  </a:extLst>
                </a:gridCol>
                <a:gridCol w="384206">
                  <a:extLst>
                    <a:ext uri="{9D8B030D-6E8A-4147-A177-3AD203B41FA5}">
                      <a16:colId xmlns:a16="http://schemas.microsoft.com/office/drawing/2014/main" val="380372994"/>
                    </a:ext>
                  </a:extLst>
                </a:gridCol>
              </a:tblGrid>
              <a:tr h="370840">
                <a:tc>
                  <a:txBody>
                    <a:bodyPr/>
                    <a:lstStyle/>
                    <a:p>
                      <a:endParaRPr lang="zh-CN" altLang="en-US" dirty="0"/>
                    </a:p>
                  </a:txBody>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0</a:t>
                      </a:r>
                      <a:endParaRPr lang="zh-CN" altLang="en-US" sz="1800" b="1" kern="1200" dirty="0">
                        <a:solidFill>
                          <a:schemeClr val="lt1"/>
                        </a:solidFill>
                        <a:latin typeface="+mn-lt"/>
                        <a:ea typeface="+mn-ea"/>
                        <a:cs typeface="+mn-cs"/>
                      </a:endParaRPr>
                    </a:p>
                  </a:txBody>
                  <a:tcPr>
                    <a:solidFill>
                      <a:schemeClr val="accent2"/>
                    </a:solidFill>
                  </a:tcPr>
                </a:tc>
                <a:tc>
                  <a:txBody>
                    <a:bodyPr/>
                    <a:lstStyle/>
                    <a:p>
                      <a:pPr marL="0" algn="l" defTabSz="914400" rtl="0" eaLnBrk="1" latinLnBrk="0" hangingPunct="1"/>
                      <a:r>
                        <a:rPr lang="en-US" altLang="zh-CN" sz="1800" b="1" kern="1200" dirty="0">
                          <a:solidFill>
                            <a:schemeClr val="lt1"/>
                          </a:solidFill>
                          <a:latin typeface="+mn-lt"/>
                          <a:ea typeface="+mn-ea"/>
                          <a:cs typeface="+mn-cs"/>
                        </a:rPr>
                        <a:t>1</a:t>
                      </a:r>
                      <a:endParaRPr lang="zh-CN" altLang="en-US" sz="1800" b="1" kern="1200" dirty="0">
                        <a:solidFill>
                          <a:schemeClr val="lt1"/>
                        </a:solidFill>
                        <a:latin typeface="+mn-lt"/>
                        <a:ea typeface="+mn-ea"/>
                        <a:cs typeface="+mn-cs"/>
                      </a:endParaRPr>
                    </a:p>
                  </a:txBody>
                  <a:tcPr>
                    <a:solidFill>
                      <a:schemeClr val="accent2"/>
                    </a:solidFill>
                  </a:tcPr>
                </a:tc>
                <a:tc>
                  <a:txBody>
                    <a:bodyPr/>
                    <a:lstStyle/>
                    <a:p>
                      <a:endParaRPr lang="zh-CN" altLang="en-US" dirty="0"/>
                    </a:p>
                  </a:txBody>
                  <a:tcPr>
                    <a:solidFill>
                      <a:schemeClr val="accent1"/>
                    </a:solidFill>
                  </a:tcPr>
                </a:tc>
                <a:tc>
                  <a:txBody>
                    <a:bodyPr/>
                    <a:lstStyle/>
                    <a:p>
                      <a:r>
                        <a:rPr lang="en-US" altLang="zh-CN" dirty="0"/>
                        <a:t>0</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92D050"/>
                    </a:solidFill>
                  </a:tcPr>
                </a:tc>
                <a:tc>
                  <a:txBody>
                    <a:bodyPr/>
                    <a:lstStyle/>
                    <a:p>
                      <a:r>
                        <a:rPr lang="en-US" altLang="zh-CN" dirty="0"/>
                        <a:t>1</a:t>
                      </a:r>
                      <a:endParaRPr lang="zh-CN" altLang="en-US" dirty="0"/>
                    </a:p>
                  </a:txBody>
                  <a:tcPr>
                    <a:solidFill>
                      <a:srgbClr val="92D050"/>
                    </a:solidFill>
                  </a:tcPr>
                </a:tc>
                <a:tc>
                  <a:txBody>
                    <a:bodyPr/>
                    <a:lstStyle/>
                    <a:p>
                      <a:r>
                        <a:rPr lang="en-US" altLang="zh-CN" dirty="0"/>
                        <a:t>0</a:t>
                      </a:r>
                      <a:endParaRPr lang="zh-CN" altLang="en-US" dirty="0"/>
                    </a:p>
                  </a:txBody>
                  <a:tcPr>
                    <a:solidFill>
                      <a:srgbClr val="92D050"/>
                    </a:solidFill>
                  </a:tcPr>
                </a:tc>
                <a:tc>
                  <a:txBody>
                    <a:bodyPr/>
                    <a:lstStyle/>
                    <a:p>
                      <a:r>
                        <a:rPr lang="en-US" altLang="zh-CN" dirty="0"/>
                        <a:t>…</a:t>
                      </a:r>
                      <a:endParaRPr lang="zh-CN" altLang="en-US" dirty="0"/>
                    </a:p>
                  </a:txBody>
                  <a:tcPr>
                    <a:solidFill>
                      <a:srgbClr val="0070C0"/>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0</a:t>
                      </a:r>
                      <a:endParaRPr lang="zh-CN" altLang="en-US" dirty="0"/>
                    </a:p>
                  </a:txBody>
                  <a:tcPr>
                    <a:solidFill>
                      <a:schemeClr val="accent4">
                        <a:lumMod val="75000"/>
                      </a:schemeClr>
                    </a:solidFill>
                  </a:tcPr>
                </a:tc>
                <a:tc>
                  <a:txBody>
                    <a:bodyPr/>
                    <a:lstStyle/>
                    <a:p>
                      <a:r>
                        <a:rPr lang="en-US" altLang="zh-CN" dirty="0"/>
                        <a:t>1</a:t>
                      </a:r>
                      <a:endParaRPr lang="zh-CN" altLang="en-US" dirty="0"/>
                    </a:p>
                  </a:txBody>
                  <a:tcPr>
                    <a:solidFill>
                      <a:schemeClr val="accent4">
                        <a:lumMod val="75000"/>
                      </a:schemeClr>
                    </a:solidFill>
                  </a:tcPr>
                </a:tc>
                <a:extLst>
                  <a:ext uri="{0D108BD9-81ED-4DB2-BD59-A6C34878D82A}">
                    <a16:rowId xmlns:a16="http://schemas.microsoft.com/office/drawing/2014/main" val="1064320481"/>
                  </a:ext>
                </a:extLst>
              </a:tr>
            </a:tbl>
          </a:graphicData>
        </a:graphic>
      </p:graphicFrame>
      <p:sp>
        <p:nvSpPr>
          <p:cNvPr id="14" name="文本框 13">
            <a:extLst>
              <a:ext uri="{FF2B5EF4-FFF2-40B4-BE49-F238E27FC236}">
                <a16:creationId xmlns:a16="http://schemas.microsoft.com/office/drawing/2014/main" id="{F432E15E-AF63-3ED4-71C8-1801D48D9FD4}"/>
              </a:ext>
            </a:extLst>
          </p:cNvPr>
          <p:cNvSpPr txBox="1"/>
          <p:nvPr/>
        </p:nvSpPr>
        <p:spPr>
          <a:xfrm>
            <a:off x="1168971" y="4844510"/>
            <a:ext cx="1366724" cy="366986"/>
          </a:xfrm>
          <a:prstGeom prst="rect">
            <a:avLst/>
          </a:prstGeom>
          <a:noFill/>
        </p:spPr>
        <p:txBody>
          <a:bodyPr wrap="square">
            <a:spAutoFit/>
          </a:bodyPr>
          <a:lstStyle/>
          <a:p>
            <a:r>
              <a:rPr kumimoji="1" lang="en-US" altLang="zh-CN" dirty="0"/>
              <a:t>a (64 bits)</a:t>
            </a:r>
            <a:endParaRPr kumimoji="1" lang="zh-CN" altLang="en-US" dirty="0"/>
          </a:p>
        </p:txBody>
      </p:sp>
      <p:sp>
        <p:nvSpPr>
          <p:cNvPr id="15" name="右大括号 14">
            <a:extLst>
              <a:ext uri="{FF2B5EF4-FFF2-40B4-BE49-F238E27FC236}">
                <a16:creationId xmlns:a16="http://schemas.microsoft.com/office/drawing/2014/main" id="{6E113F26-3CE5-9956-AEBD-2D4270E24A30}"/>
              </a:ext>
            </a:extLst>
          </p:cNvPr>
          <p:cNvSpPr/>
          <p:nvPr/>
        </p:nvSpPr>
        <p:spPr>
          <a:xfrm rot="5400000">
            <a:off x="2206484" y="4454436"/>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6" name="右大括号 15">
            <a:extLst>
              <a:ext uri="{FF2B5EF4-FFF2-40B4-BE49-F238E27FC236}">
                <a16:creationId xmlns:a16="http://schemas.microsoft.com/office/drawing/2014/main" id="{A4A1DC91-1A2E-3138-D670-FEFD39C8A55E}"/>
              </a:ext>
            </a:extLst>
          </p:cNvPr>
          <p:cNvSpPr/>
          <p:nvPr/>
        </p:nvSpPr>
        <p:spPr>
          <a:xfrm rot="16200000" flipV="1">
            <a:off x="4846724" y="4249238"/>
            <a:ext cx="323088" cy="1675631"/>
          </a:xfrm>
          <a:prstGeom prst="rightBrace">
            <a:avLst>
              <a:gd name="adj1" fmla="val 37738"/>
              <a:gd name="adj2" fmla="val 50709"/>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AAFBC280-63F7-BB89-3C2E-2E3024CBB1BF}"/>
              </a:ext>
            </a:extLst>
          </p:cNvPr>
          <p:cNvSpPr txBox="1"/>
          <p:nvPr/>
        </p:nvSpPr>
        <p:spPr>
          <a:xfrm>
            <a:off x="4170452" y="4708551"/>
            <a:ext cx="2176544" cy="369332"/>
          </a:xfrm>
          <a:prstGeom prst="rect">
            <a:avLst/>
          </a:prstGeom>
          <a:noFill/>
        </p:spPr>
        <p:txBody>
          <a:bodyPr wrap="square">
            <a:spAutoFit/>
          </a:bodyPr>
          <a:lstStyle/>
          <a:p>
            <a:r>
              <a:rPr kumimoji="1" lang="en-US" altLang="zh-CN" dirty="0"/>
              <a:t>[1,2,3] &amp; meta </a:t>
            </a:r>
            <a:endParaRPr kumimoji="1" lang="zh-CN" altLang="en-US" dirty="0"/>
          </a:p>
        </p:txBody>
      </p:sp>
      <p:cxnSp>
        <p:nvCxnSpPr>
          <p:cNvPr id="18" name="曲线连接符 17">
            <a:extLst>
              <a:ext uri="{FF2B5EF4-FFF2-40B4-BE49-F238E27FC236}">
                <a16:creationId xmlns:a16="http://schemas.microsoft.com/office/drawing/2014/main" id="{BB1A906F-937F-3528-8D61-042AA6F50E1B}"/>
              </a:ext>
            </a:extLst>
          </p:cNvPr>
          <p:cNvCxnSpPr>
            <a:cxnSpLocks/>
          </p:cNvCxnSpPr>
          <p:nvPr/>
        </p:nvCxnSpPr>
        <p:spPr>
          <a:xfrm flipV="1">
            <a:off x="2376652" y="5584682"/>
            <a:ext cx="2103945" cy="343438"/>
          </a:xfrm>
          <a:prstGeom prst="curvedConnector3">
            <a:avLst>
              <a:gd name="adj1" fmla="val 9346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54B7FE01-A849-20CC-9E05-2DDB00601AFF}"/>
              </a:ext>
            </a:extLst>
          </p:cNvPr>
          <p:cNvSpPr txBox="1"/>
          <p:nvPr/>
        </p:nvSpPr>
        <p:spPr>
          <a:xfrm>
            <a:off x="1415847" y="5768327"/>
            <a:ext cx="963918" cy="369332"/>
          </a:xfrm>
          <a:prstGeom prst="rect">
            <a:avLst/>
          </a:prstGeom>
          <a:noFill/>
        </p:spPr>
        <p:txBody>
          <a:bodyPr wrap="none" rtlCol="0">
            <a:spAutoFit/>
          </a:bodyPr>
          <a:lstStyle/>
          <a:p>
            <a:r>
              <a:rPr kumimoji="1" lang="en-US" altLang="zh-CN" dirty="0"/>
              <a:t>address </a:t>
            </a:r>
            <a:endParaRPr kumimoji="1" lang="zh-CN" altLang="en-US" dirty="0"/>
          </a:p>
        </p:txBody>
      </p:sp>
      <p:sp>
        <p:nvSpPr>
          <p:cNvPr id="20" name="文本框 19">
            <a:extLst>
              <a:ext uri="{FF2B5EF4-FFF2-40B4-BE49-F238E27FC236}">
                <a16:creationId xmlns:a16="http://schemas.microsoft.com/office/drawing/2014/main" id="{58EE2D5E-EE3C-2E3F-E2ED-862284B28550}"/>
              </a:ext>
            </a:extLst>
          </p:cNvPr>
          <p:cNvSpPr txBox="1"/>
          <p:nvPr/>
        </p:nvSpPr>
        <p:spPr>
          <a:xfrm>
            <a:off x="7160406" y="4795038"/>
            <a:ext cx="1366724" cy="369332"/>
          </a:xfrm>
          <a:prstGeom prst="rect">
            <a:avLst/>
          </a:prstGeom>
          <a:noFill/>
        </p:spPr>
        <p:txBody>
          <a:bodyPr wrap="square">
            <a:spAutoFit/>
          </a:bodyPr>
          <a:lstStyle/>
          <a:p>
            <a:r>
              <a:rPr kumimoji="1" lang="en-US" altLang="zh-CN" dirty="0"/>
              <a:t>b (64bits)</a:t>
            </a:r>
            <a:endParaRPr kumimoji="1" lang="zh-CN" altLang="en-US" dirty="0"/>
          </a:p>
        </p:txBody>
      </p:sp>
      <p:sp>
        <p:nvSpPr>
          <p:cNvPr id="21" name="右大括号 20">
            <a:extLst>
              <a:ext uri="{FF2B5EF4-FFF2-40B4-BE49-F238E27FC236}">
                <a16:creationId xmlns:a16="http://schemas.microsoft.com/office/drawing/2014/main" id="{44969AF2-0F5E-9526-B860-A59D1B7186E8}"/>
              </a:ext>
            </a:extLst>
          </p:cNvPr>
          <p:cNvSpPr/>
          <p:nvPr/>
        </p:nvSpPr>
        <p:spPr>
          <a:xfrm rot="5400000">
            <a:off x="7574989" y="4481061"/>
            <a:ext cx="323088" cy="2629821"/>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id="{696B5AF1-5C53-8BFC-E9CC-A70DFA5FDE2E}"/>
              </a:ext>
            </a:extLst>
          </p:cNvPr>
          <p:cNvSpPr txBox="1"/>
          <p:nvPr/>
        </p:nvSpPr>
        <p:spPr>
          <a:xfrm>
            <a:off x="7715060" y="5840687"/>
            <a:ext cx="963918" cy="369332"/>
          </a:xfrm>
          <a:prstGeom prst="rect">
            <a:avLst/>
          </a:prstGeom>
          <a:noFill/>
        </p:spPr>
        <p:txBody>
          <a:bodyPr wrap="none" rtlCol="0">
            <a:spAutoFit/>
          </a:bodyPr>
          <a:lstStyle/>
          <a:p>
            <a:r>
              <a:rPr kumimoji="1" lang="en-US" altLang="zh-CN" dirty="0"/>
              <a:t>address </a:t>
            </a:r>
            <a:endParaRPr kumimoji="1" lang="zh-CN" altLang="en-US" dirty="0"/>
          </a:p>
        </p:txBody>
      </p:sp>
      <p:cxnSp>
        <p:nvCxnSpPr>
          <p:cNvPr id="38" name="曲线连接符 37">
            <a:extLst>
              <a:ext uri="{FF2B5EF4-FFF2-40B4-BE49-F238E27FC236}">
                <a16:creationId xmlns:a16="http://schemas.microsoft.com/office/drawing/2014/main" id="{F6DD6213-5541-C581-BF14-FD3C8B070ADC}"/>
              </a:ext>
            </a:extLst>
          </p:cNvPr>
          <p:cNvCxnSpPr>
            <a:cxnSpLocks/>
            <a:stCxn id="21" idx="1"/>
          </p:cNvCxnSpPr>
          <p:nvPr/>
        </p:nvCxnSpPr>
        <p:spPr>
          <a:xfrm rot="16200000" flipV="1">
            <a:off x="6491276" y="4712259"/>
            <a:ext cx="304996" cy="2185518"/>
          </a:xfrm>
          <a:prstGeom prst="curvedConnector4">
            <a:avLst>
              <a:gd name="adj1" fmla="val -1270"/>
              <a:gd name="adj2" fmla="val 83480"/>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a:extLst>
              <a:ext uri="{FF2B5EF4-FFF2-40B4-BE49-F238E27FC236}">
                <a16:creationId xmlns:a16="http://schemas.microsoft.com/office/drawing/2014/main" id="{946052AD-003C-A823-B437-80CE10C09F9D}"/>
              </a:ext>
            </a:extLst>
          </p:cNvPr>
          <p:cNvSpPr>
            <a:spLocks noGrp="1"/>
          </p:cNvSpPr>
          <p:nvPr>
            <p:ph type="sldNum" sz="quarter" idx="12"/>
          </p:nvPr>
        </p:nvSpPr>
        <p:spPr/>
        <p:txBody>
          <a:bodyPr/>
          <a:lstStyle/>
          <a:p>
            <a:fld id="{88965981-7945-426D-A8BE-AA5CDE81BF2F}" type="slidenum">
              <a:rPr lang="zh-CN" altLang="en-US" smtClean="0"/>
              <a:t>14</a:t>
            </a:fld>
            <a:endParaRPr lang="zh-CN" altLang="en-US"/>
          </a:p>
        </p:txBody>
      </p:sp>
      <p:sp>
        <p:nvSpPr>
          <p:cNvPr id="2" name="页脚占位符 1">
            <a:extLst>
              <a:ext uri="{FF2B5EF4-FFF2-40B4-BE49-F238E27FC236}">
                <a16:creationId xmlns:a16="http://schemas.microsoft.com/office/drawing/2014/main" id="{43214CD0-9D07-3C8A-AC34-DB9E00655EA3}"/>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205108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C54C35A-DAA8-B12E-D6C3-37BDB2199E0A}"/>
              </a:ext>
            </a:extLst>
          </p:cNvPr>
          <p:cNvSpPr>
            <a:spLocks noGrp="1"/>
          </p:cNvSpPr>
          <p:nvPr>
            <p:ph idx="1"/>
          </p:nvPr>
        </p:nvSpPr>
        <p:spPr>
          <a:xfrm>
            <a:off x="660400" y="1268413"/>
            <a:ext cx="10515600" cy="4351338"/>
          </a:xfrm>
        </p:spPr>
        <p:txBody>
          <a:bodyPr>
            <a:normAutofit/>
          </a:bodyPr>
          <a:lstStyle/>
          <a:p>
            <a:pPr marL="0" indent="0">
              <a:lnSpc>
                <a:spcPct val="130000"/>
              </a:lnSpc>
              <a:buNone/>
            </a:pPr>
            <a:r>
              <a:rPr lang="en" altLang="zh-CN" sz="2400" b="1" dirty="0"/>
              <a:t>Cloning: </a:t>
            </a:r>
            <a:r>
              <a:rPr lang="en" altLang="zh-CN" sz="2400" b="0" i="0" u="none" strike="noStrike" dirty="0">
                <a:solidFill>
                  <a:srgbClr val="000000"/>
                </a:solidFill>
                <a:effectLst/>
              </a:rPr>
              <a:t>making an exact but separate copy</a:t>
            </a:r>
            <a:endParaRPr lang="en" altLang="zh-CN" sz="2400" dirty="0"/>
          </a:p>
          <a:p>
            <a:pPr>
              <a:lnSpc>
                <a:spcPct val="130000"/>
              </a:lnSpc>
              <a:spcBef>
                <a:spcPts val="0"/>
              </a:spcBef>
            </a:pPr>
            <a:r>
              <a:rPr lang="en-US" altLang="zh-CN" sz="2400" dirty="0"/>
              <a:t>copy() function</a:t>
            </a:r>
          </a:p>
          <a:p>
            <a:pPr>
              <a:lnSpc>
                <a:spcPct val="130000"/>
              </a:lnSpc>
              <a:buFont typeface="Wingdings" pitchFamily="2" charset="2"/>
              <a:buChar char="Ø"/>
            </a:pPr>
            <a:endParaRPr lang="en-US" altLang="zh-CN" sz="2400" dirty="0"/>
          </a:p>
          <a:p>
            <a:pPr>
              <a:lnSpc>
                <a:spcPct val="130000"/>
              </a:lnSpc>
              <a:buFont typeface="Wingdings" pitchFamily="2" charset="2"/>
              <a:buChar char="Ø"/>
            </a:pPr>
            <a:endParaRPr lang="en-US" altLang="zh-CN" sz="2400" dirty="0"/>
          </a:p>
          <a:p>
            <a:pPr marL="457200" lvl="1" indent="0">
              <a:lnSpc>
                <a:spcPct val="130000"/>
              </a:lnSpc>
              <a:buNone/>
            </a:pPr>
            <a:endParaRPr lang="en-US" altLang="zh-CN" dirty="0"/>
          </a:p>
          <a:p>
            <a:pPr>
              <a:lnSpc>
                <a:spcPct val="130000"/>
              </a:lnSpc>
              <a:spcBef>
                <a:spcPts val="0"/>
              </a:spcBef>
            </a:pPr>
            <a:r>
              <a:rPr lang="en-US" altLang="zh-CN" sz="2400" dirty="0"/>
              <a:t>Slicing is making a copy</a:t>
            </a:r>
            <a:endParaRPr lang="zh-CN" altLang="en-US" sz="2400" dirty="0"/>
          </a:p>
        </p:txBody>
      </p:sp>
      <p:pic>
        <p:nvPicPr>
          <p:cNvPr id="5" name="图片 4">
            <a:extLst>
              <a:ext uri="{FF2B5EF4-FFF2-40B4-BE49-F238E27FC236}">
                <a16:creationId xmlns:a16="http://schemas.microsoft.com/office/drawing/2014/main" id="{4971B82F-A447-A097-1F25-0415EC1D2170}"/>
              </a:ext>
            </a:extLst>
          </p:cNvPr>
          <p:cNvPicPr>
            <a:picLocks noChangeAspect="1"/>
          </p:cNvPicPr>
          <p:nvPr/>
        </p:nvPicPr>
        <p:blipFill rotWithShape="1">
          <a:blip r:embed="rId2"/>
          <a:srcRect r="33306"/>
          <a:stretch/>
        </p:blipFill>
        <p:spPr>
          <a:xfrm>
            <a:off x="660401" y="2411741"/>
            <a:ext cx="8665542" cy="1599272"/>
          </a:xfrm>
          <a:prstGeom prst="rect">
            <a:avLst/>
          </a:prstGeom>
        </p:spPr>
      </p:pic>
      <p:pic>
        <p:nvPicPr>
          <p:cNvPr id="7" name="图片 6">
            <a:extLst>
              <a:ext uri="{FF2B5EF4-FFF2-40B4-BE49-F238E27FC236}">
                <a16:creationId xmlns:a16="http://schemas.microsoft.com/office/drawing/2014/main" id="{89FBF38E-9C76-FD52-925E-EA27AD5356D5}"/>
              </a:ext>
            </a:extLst>
          </p:cNvPr>
          <p:cNvPicPr>
            <a:picLocks noChangeAspect="1"/>
          </p:cNvPicPr>
          <p:nvPr/>
        </p:nvPicPr>
        <p:blipFill rotWithShape="1">
          <a:blip r:embed="rId3"/>
          <a:srcRect r="34656"/>
          <a:stretch/>
        </p:blipFill>
        <p:spPr>
          <a:xfrm>
            <a:off x="660407" y="4529804"/>
            <a:ext cx="8665536" cy="1653281"/>
          </a:xfrm>
          <a:prstGeom prst="rect">
            <a:avLst/>
          </a:prstGeom>
        </p:spPr>
      </p:pic>
      <p:sp>
        <p:nvSpPr>
          <p:cNvPr id="3" name="文本框 2">
            <a:extLst>
              <a:ext uri="{FF2B5EF4-FFF2-40B4-BE49-F238E27FC236}">
                <a16:creationId xmlns:a16="http://schemas.microsoft.com/office/drawing/2014/main" id="{5831A2F9-B7A2-1802-0DF0-0FB7101D4081}"/>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latin typeface="+mn-lt"/>
              </a:rPr>
              <a:t>Notice: Assignment of Mutable Objects</a:t>
            </a:r>
            <a:endParaRPr lang="en-US" altLang="zh-CN" sz="4400" b="1" dirty="0">
              <a:solidFill>
                <a:srgbClr val="008000"/>
              </a:solidFill>
              <a:ea typeface="+mj-ea"/>
              <a:cs typeface="+mj-cs"/>
              <a:sym typeface="+mn-lt"/>
            </a:endParaRPr>
          </a:p>
        </p:txBody>
      </p:sp>
      <p:sp>
        <p:nvSpPr>
          <p:cNvPr id="8" name="灯片编号占位符 7">
            <a:extLst>
              <a:ext uri="{FF2B5EF4-FFF2-40B4-BE49-F238E27FC236}">
                <a16:creationId xmlns:a16="http://schemas.microsoft.com/office/drawing/2014/main" id="{F33E30A7-D5CE-EE71-F3F2-35669A143276}"/>
              </a:ext>
            </a:extLst>
          </p:cNvPr>
          <p:cNvSpPr>
            <a:spLocks noGrp="1"/>
          </p:cNvSpPr>
          <p:nvPr>
            <p:ph type="sldNum" sz="quarter" idx="12"/>
          </p:nvPr>
        </p:nvSpPr>
        <p:spPr/>
        <p:txBody>
          <a:bodyPr/>
          <a:lstStyle/>
          <a:p>
            <a:fld id="{88965981-7945-426D-A8BE-AA5CDE81BF2F}" type="slidenum">
              <a:rPr lang="zh-CN" altLang="en-US" smtClean="0"/>
              <a:t>15</a:t>
            </a:fld>
            <a:endParaRPr lang="zh-CN" altLang="en-US"/>
          </a:p>
        </p:txBody>
      </p:sp>
      <p:sp>
        <p:nvSpPr>
          <p:cNvPr id="2" name="页脚占位符 1">
            <a:extLst>
              <a:ext uri="{FF2B5EF4-FFF2-40B4-BE49-F238E27FC236}">
                <a16:creationId xmlns:a16="http://schemas.microsoft.com/office/drawing/2014/main" id="{37865242-03C3-6475-C255-D0B7D0BA1335}"/>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3339657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sym typeface="+mn-lt"/>
              </a:rPr>
              <a:t>Identity Operators</a:t>
            </a:r>
          </a:p>
        </p:txBody>
      </p:sp>
      <p:graphicFrame>
        <p:nvGraphicFramePr>
          <p:cNvPr id="7" name="表格 6">
            <a:extLst>
              <a:ext uri="{FF2B5EF4-FFF2-40B4-BE49-F238E27FC236}">
                <a16:creationId xmlns:a16="http://schemas.microsoft.com/office/drawing/2014/main" id="{2C68B645-1B8A-32D2-1AC0-A904D9FAE60B}"/>
              </a:ext>
            </a:extLst>
          </p:cNvPr>
          <p:cNvGraphicFramePr>
            <a:graphicFrameLocks noGrp="1"/>
          </p:cNvGraphicFramePr>
          <p:nvPr/>
        </p:nvGraphicFramePr>
        <p:xfrm>
          <a:off x="750204" y="1896853"/>
          <a:ext cx="8637820" cy="1371600"/>
        </p:xfrm>
        <a:graphic>
          <a:graphicData uri="http://schemas.openxmlformats.org/drawingml/2006/table">
            <a:tbl>
              <a:tblPr>
                <a:tableStyleId>{16D9F66E-5EB9-4882-86FB-DCBF35E3C3E4}</a:tableStyleId>
              </a:tblPr>
              <a:tblGrid>
                <a:gridCol w="2704196">
                  <a:extLst>
                    <a:ext uri="{9D8B030D-6E8A-4147-A177-3AD203B41FA5}">
                      <a16:colId xmlns:a16="http://schemas.microsoft.com/office/drawing/2014/main" val="1828663422"/>
                    </a:ext>
                  </a:extLst>
                </a:gridCol>
                <a:gridCol w="5933624">
                  <a:extLst>
                    <a:ext uri="{9D8B030D-6E8A-4147-A177-3AD203B41FA5}">
                      <a16:colId xmlns:a16="http://schemas.microsoft.com/office/drawing/2014/main" val="3231125434"/>
                    </a:ext>
                  </a:extLst>
                </a:gridCol>
              </a:tblGrid>
              <a:tr h="0">
                <a:tc>
                  <a:txBody>
                    <a:bodyPr/>
                    <a:lstStyle/>
                    <a:p>
                      <a:pPr algn="ctr" fontAlgn="ctr"/>
                      <a:r>
                        <a:rPr lang="en-US" sz="2400" b="1" dirty="0">
                          <a:effectLst/>
                        </a:rPr>
                        <a:t>Operator</a:t>
                      </a:r>
                    </a:p>
                  </a:txBody>
                  <a:tcPr anchor="ctr"/>
                </a:tc>
                <a:tc>
                  <a:txBody>
                    <a:bodyPr/>
                    <a:lstStyle/>
                    <a:p>
                      <a:pPr algn="ctr" fontAlgn="ctr"/>
                      <a:r>
                        <a:rPr lang="en-US" sz="2400" b="1">
                          <a:effectLst/>
                        </a:rPr>
                        <a:t>Description</a:t>
                      </a:r>
                    </a:p>
                  </a:txBody>
                  <a:tcPr anchor="ctr"/>
                </a:tc>
                <a:extLst>
                  <a:ext uri="{0D108BD9-81ED-4DB2-BD59-A6C34878D82A}">
                    <a16:rowId xmlns:a16="http://schemas.microsoft.com/office/drawing/2014/main" val="3402373982"/>
                  </a:ext>
                </a:extLst>
              </a:tr>
              <a:tr h="0">
                <a:tc>
                  <a:txBody>
                    <a:bodyPr/>
                    <a:lstStyle/>
                    <a:p>
                      <a:pPr algn="ctr" fontAlgn="ctr"/>
                      <a:r>
                        <a:rPr lang="en-US" sz="2400" dirty="0">
                          <a:effectLst/>
                        </a:rPr>
                        <a:t>a is b</a:t>
                      </a:r>
                    </a:p>
                  </a:txBody>
                  <a:tcPr anchor="ctr"/>
                </a:tc>
                <a:tc>
                  <a:txBody>
                    <a:bodyPr/>
                    <a:lstStyle/>
                    <a:p>
                      <a:pPr algn="ctr" fontAlgn="ctr"/>
                      <a:r>
                        <a:rPr lang="en-US" sz="2400" dirty="0">
                          <a:effectLst/>
                        </a:rPr>
                        <a:t>True if a and b are identical objects</a:t>
                      </a:r>
                    </a:p>
                  </a:txBody>
                  <a:tcPr anchor="ctr"/>
                </a:tc>
                <a:extLst>
                  <a:ext uri="{0D108BD9-81ED-4DB2-BD59-A6C34878D82A}">
                    <a16:rowId xmlns:a16="http://schemas.microsoft.com/office/drawing/2014/main" val="2610129248"/>
                  </a:ext>
                </a:extLst>
              </a:tr>
              <a:tr h="0">
                <a:tc>
                  <a:txBody>
                    <a:bodyPr/>
                    <a:lstStyle/>
                    <a:p>
                      <a:pPr algn="ctr" fontAlgn="ctr"/>
                      <a:r>
                        <a:rPr lang="en-US" sz="2400" dirty="0">
                          <a:effectLst/>
                        </a:rPr>
                        <a:t>a is not b</a:t>
                      </a:r>
                    </a:p>
                  </a:txBody>
                  <a:tcPr anchor="ctr"/>
                </a:tc>
                <a:tc>
                  <a:txBody>
                    <a:bodyPr/>
                    <a:lstStyle/>
                    <a:p>
                      <a:pPr algn="ctr" fontAlgn="ctr"/>
                      <a:r>
                        <a:rPr lang="en-US" sz="2400" dirty="0">
                          <a:effectLst/>
                        </a:rPr>
                        <a:t>True if a and b are not identical objects</a:t>
                      </a:r>
                    </a:p>
                  </a:txBody>
                  <a:tcPr anchor="ctr"/>
                </a:tc>
                <a:extLst>
                  <a:ext uri="{0D108BD9-81ED-4DB2-BD59-A6C34878D82A}">
                    <a16:rowId xmlns:a16="http://schemas.microsoft.com/office/drawing/2014/main" val="3441201866"/>
                  </a:ext>
                </a:extLst>
              </a:tr>
            </a:tbl>
          </a:graphicData>
        </a:graphic>
      </p:graphicFrame>
      <p:sp>
        <p:nvSpPr>
          <p:cNvPr id="3" name="文本框 2">
            <a:extLst>
              <a:ext uri="{FF2B5EF4-FFF2-40B4-BE49-F238E27FC236}">
                <a16:creationId xmlns:a16="http://schemas.microsoft.com/office/drawing/2014/main" id="{1D777EDF-6747-9109-BC57-54F82122764C}"/>
              </a:ext>
            </a:extLst>
          </p:cNvPr>
          <p:cNvSpPr txBox="1"/>
          <p:nvPr/>
        </p:nvSpPr>
        <p:spPr>
          <a:xfrm>
            <a:off x="658813" y="3382468"/>
            <a:ext cx="9470242" cy="461665"/>
          </a:xfrm>
          <a:prstGeom prst="rect">
            <a:avLst/>
          </a:prstGeom>
          <a:noFill/>
        </p:spPr>
        <p:txBody>
          <a:bodyPr wrap="square">
            <a:spAutoFit/>
          </a:bodyPr>
          <a:lstStyle/>
          <a:p>
            <a:r>
              <a:rPr lang="en" altLang="zh-CN" sz="2400" b="0" i="0" u="none" strike="noStrike" dirty="0">
                <a:solidFill>
                  <a:srgbClr val="FF0000"/>
                </a:solidFill>
                <a:effectLst/>
              </a:rPr>
              <a:t>Two variables that are equal does not imply that they are identical</a:t>
            </a:r>
            <a:endParaRPr lang="zh-CN" altLang="en-US" sz="2400" dirty="0"/>
          </a:p>
        </p:txBody>
      </p:sp>
      <p:sp>
        <p:nvSpPr>
          <p:cNvPr id="8" name="文本框 7">
            <a:extLst>
              <a:ext uri="{FF2B5EF4-FFF2-40B4-BE49-F238E27FC236}">
                <a16:creationId xmlns:a16="http://schemas.microsoft.com/office/drawing/2014/main" id="{6BEE76F8-1A4A-653C-9623-B4B4A888340D}"/>
              </a:ext>
            </a:extLst>
          </p:cNvPr>
          <p:cNvSpPr txBox="1"/>
          <p:nvPr/>
        </p:nvSpPr>
        <p:spPr>
          <a:xfrm>
            <a:off x="660399" y="1273035"/>
            <a:ext cx="11041605" cy="533672"/>
          </a:xfrm>
          <a:prstGeom prst="rect">
            <a:avLst/>
          </a:prstGeom>
          <a:noFill/>
        </p:spPr>
        <p:txBody>
          <a:bodyPr wrap="square">
            <a:spAutoFit/>
          </a:bodyPr>
          <a:lstStyle/>
          <a:p>
            <a:pPr>
              <a:lnSpc>
                <a:spcPct val="130000"/>
              </a:lnSpc>
            </a:pPr>
            <a:r>
              <a:rPr lang="en" altLang="zh-CN" sz="2400" dirty="0"/>
              <a:t>Check two values (or variables) are located on the same memory or not</a:t>
            </a:r>
          </a:p>
        </p:txBody>
      </p:sp>
      <p:pic>
        <p:nvPicPr>
          <p:cNvPr id="2" name="图片 1">
            <a:extLst>
              <a:ext uri="{FF2B5EF4-FFF2-40B4-BE49-F238E27FC236}">
                <a16:creationId xmlns:a16="http://schemas.microsoft.com/office/drawing/2014/main" id="{4BA429FD-882F-A6C6-875A-D042547D31FA}"/>
              </a:ext>
            </a:extLst>
          </p:cNvPr>
          <p:cNvPicPr>
            <a:picLocks noChangeAspect="1"/>
          </p:cNvPicPr>
          <p:nvPr/>
        </p:nvPicPr>
        <p:blipFill rotWithShape="1">
          <a:blip r:embed="rId2"/>
          <a:srcRect r="50880"/>
          <a:stretch/>
        </p:blipFill>
        <p:spPr>
          <a:xfrm>
            <a:off x="660399" y="3920014"/>
            <a:ext cx="3817816" cy="959301"/>
          </a:xfrm>
          <a:prstGeom prst="rect">
            <a:avLst/>
          </a:prstGeom>
        </p:spPr>
      </p:pic>
      <p:pic>
        <p:nvPicPr>
          <p:cNvPr id="11" name="图片 10">
            <a:extLst>
              <a:ext uri="{FF2B5EF4-FFF2-40B4-BE49-F238E27FC236}">
                <a16:creationId xmlns:a16="http://schemas.microsoft.com/office/drawing/2014/main" id="{CE5621A0-303B-B288-3945-EC5A77BAAB98}"/>
              </a:ext>
            </a:extLst>
          </p:cNvPr>
          <p:cNvPicPr>
            <a:picLocks noChangeAspect="1"/>
          </p:cNvPicPr>
          <p:nvPr/>
        </p:nvPicPr>
        <p:blipFill rotWithShape="1">
          <a:blip r:embed="rId3"/>
          <a:srcRect r="40517"/>
          <a:stretch/>
        </p:blipFill>
        <p:spPr>
          <a:xfrm>
            <a:off x="4706815" y="3917310"/>
            <a:ext cx="3817817" cy="962005"/>
          </a:xfrm>
          <a:prstGeom prst="rect">
            <a:avLst/>
          </a:prstGeom>
        </p:spPr>
      </p:pic>
      <p:pic>
        <p:nvPicPr>
          <p:cNvPr id="12" name="图片 11">
            <a:extLst>
              <a:ext uri="{FF2B5EF4-FFF2-40B4-BE49-F238E27FC236}">
                <a16:creationId xmlns:a16="http://schemas.microsoft.com/office/drawing/2014/main" id="{8736C5BB-2E6A-2724-606C-2D4A184E013D}"/>
              </a:ext>
            </a:extLst>
          </p:cNvPr>
          <p:cNvPicPr>
            <a:picLocks noChangeAspect="1"/>
          </p:cNvPicPr>
          <p:nvPr/>
        </p:nvPicPr>
        <p:blipFill>
          <a:blip r:embed="rId4"/>
          <a:stretch>
            <a:fillRect/>
          </a:stretch>
        </p:blipFill>
        <p:spPr>
          <a:xfrm>
            <a:off x="592015" y="5084448"/>
            <a:ext cx="7772400" cy="1036320"/>
          </a:xfrm>
          <a:prstGeom prst="rect">
            <a:avLst/>
          </a:prstGeom>
        </p:spPr>
      </p:pic>
      <p:sp>
        <p:nvSpPr>
          <p:cNvPr id="13" name="文本框 12">
            <a:extLst>
              <a:ext uri="{FF2B5EF4-FFF2-40B4-BE49-F238E27FC236}">
                <a16:creationId xmlns:a16="http://schemas.microsoft.com/office/drawing/2014/main" id="{C927FD11-DBA9-0AD7-2C50-82837719955C}"/>
              </a:ext>
            </a:extLst>
          </p:cNvPr>
          <p:cNvSpPr txBox="1"/>
          <p:nvPr/>
        </p:nvSpPr>
        <p:spPr>
          <a:xfrm>
            <a:off x="4249615" y="5720658"/>
            <a:ext cx="6995189" cy="400110"/>
          </a:xfrm>
          <a:prstGeom prst="rect">
            <a:avLst/>
          </a:prstGeom>
          <a:noFill/>
        </p:spPr>
        <p:txBody>
          <a:bodyPr wrap="square">
            <a:spAutoFit/>
          </a:bodyPr>
          <a:lstStyle/>
          <a:p>
            <a:r>
              <a:rPr lang="en" altLang="zh-CN" sz="2000" b="0" i="0" u="none" strike="noStrike" dirty="0">
                <a:solidFill>
                  <a:srgbClr val="FF0000"/>
                </a:solidFill>
                <a:effectLst/>
              </a:rPr>
              <a:t>The same (small) integer value are the same object in Python</a:t>
            </a:r>
            <a:endParaRPr lang="zh-CN" altLang="en-US" sz="2000" dirty="0"/>
          </a:p>
        </p:txBody>
      </p:sp>
      <p:sp>
        <p:nvSpPr>
          <p:cNvPr id="14" name="灯片编号占位符 3">
            <a:extLst>
              <a:ext uri="{FF2B5EF4-FFF2-40B4-BE49-F238E27FC236}">
                <a16:creationId xmlns:a16="http://schemas.microsoft.com/office/drawing/2014/main" id="{77E4896F-CFD7-0B07-16C5-CB3E1112C8A1}"/>
              </a:ext>
            </a:extLst>
          </p:cNvPr>
          <p:cNvSpPr>
            <a:spLocks noGrp="1"/>
          </p:cNvSpPr>
          <p:nvPr>
            <p:ph type="sldNum" sz="quarter" idx="12"/>
          </p:nvPr>
        </p:nvSpPr>
        <p:spPr>
          <a:xfrm>
            <a:off x="9448800" y="6492875"/>
            <a:ext cx="2743200" cy="365125"/>
          </a:xfrm>
        </p:spPr>
        <p:txBody>
          <a:bodyPr/>
          <a:lstStyle/>
          <a:p>
            <a:fld id="{88965981-7945-426D-A8BE-AA5CDE81BF2F}" type="slidenum">
              <a:rPr lang="zh-CN" altLang="en-US" smtClean="0"/>
              <a:t>16</a:t>
            </a:fld>
            <a:endParaRPr lang="zh-CN" altLang="en-US"/>
          </a:p>
        </p:txBody>
      </p:sp>
      <p:sp>
        <p:nvSpPr>
          <p:cNvPr id="4" name="页脚占位符 3">
            <a:extLst>
              <a:ext uri="{FF2B5EF4-FFF2-40B4-BE49-F238E27FC236}">
                <a16:creationId xmlns:a16="http://schemas.microsoft.com/office/drawing/2014/main" id="{68860C2D-896A-F3F6-4049-1076FFB37DCA}"/>
              </a:ext>
            </a:extLst>
          </p:cNvPr>
          <p:cNvSpPr>
            <a:spLocks noGrp="1"/>
          </p:cNvSpPr>
          <p:nvPr>
            <p:ph type="ftr" sz="quarter" idx="11"/>
          </p:nvPr>
        </p:nvSpPr>
        <p:spPr/>
        <p:txBody>
          <a:bodyPr/>
          <a:lstStyle/>
          <a:p>
            <a:r>
              <a:rPr lang="en-US" altLang="zh-CN"/>
              <a:t>AIAA 5031  Introduction to Computing Using Python</a:t>
            </a:r>
            <a:endParaRPr lang="zh-CN" altLang="en-US"/>
          </a:p>
        </p:txBody>
      </p:sp>
    </p:spTree>
    <p:extLst>
      <p:ext uri="{BB962C8B-B14F-4D97-AF65-F5344CB8AC3E}">
        <p14:creationId xmlns:p14="http://schemas.microsoft.com/office/powerpoint/2010/main" val="162130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C54C35A-DAA8-B12E-D6C3-37BDB2199E0A}"/>
              </a:ext>
            </a:extLst>
          </p:cNvPr>
          <p:cNvSpPr>
            <a:spLocks noGrp="1"/>
          </p:cNvSpPr>
          <p:nvPr>
            <p:ph idx="1"/>
          </p:nvPr>
        </p:nvSpPr>
        <p:spPr>
          <a:xfrm>
            <a:off x="660400" y="1268413"/>
            <a:ext cx="10515600" cy="4351338"/>
          </a:xfrm>
        </p:spPr>
        <p:txBody>
          <a:bodyPr>
            <a:normAutofit/>
          </a:bodyPr>
          <a:lstStyle/>
          <a:p>
            <a:pPr marL="0" indent="0">
              <a:lnSpc>
                <a:spcPct val="130000"/>
              </a:lnSpc>
              <a:buNone/>
            </a:pPr>
            <a:r>
              <a:rPr lang="en-US" altLang="zh-CN" sz="2400" dirty="0"/>
              <a:t>What is the output? Why?</a:t>
            </a:r>
          </a:p>
          <a:p>
            <a:pPr marL="0" indent="0">
              <a:lnSpc>
                <a:spcPct val="130000"/>
              </a:lnSpc>
              <a:buNone/>
            </a:pPr>
            <a:endParaRPr lang="en-US" altLang="zh-CN" sz="2400" dirty="0"/>
          </a:p>
        </p:txBody>
      </p:sp>
      <p:sp>
        <p:nvSpPr>
          <p:cNvPr id="3" name="文本框 2">
            <a:extLst>
              <a:ext uri="{FF2B5EF4-FFF2-40B4-BE49-F238E27FC236}">
                <a16:creationId xmlns:a16="http://schemas.microsoft.com/office/drawing/2014/main" id="{5831A2F9-B7A2-1802-0DF0-0FB7101D4081}"/>
              </a:ext>
            </a:extLst>
          </p:cNvPr>
          <p:cNvSpPr txBox="1"/>
          <p:nvPr/>
        </p:nvSpPr>
        <p:spPr>
          <a:xfrm>
            <a:off x="660400" y="422414"/>
            <a:ext cx="1051560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ea typeface="+mj-ea"/>
                <a:cs typeface="+mj-cs"/>
                <a:sym typeface="+mn-lt"/>
              </a:rPr>
              <a:t>Practice</a:t>
            </a:r>
            <a:endParaRPr lang="en-US" altLang="zh-CN" sz="4400" b="1" dirty="0">
              <a:solidFill>
                <a:srgbClr val="008000"/>
              </a:solidFill>
              <a:ea typeface="+mj-ea"/>
              <a:cs typeface="+mj-cs"/>
              <a:sym typeface="+mn-lt"/>
            </a:endParaRPr>
          </a:p>
        </p:txBody>
      </p:sp>
      <p:pic>
        <p:nvPicPr>
          <p:cNvPr id="9" name="图片 8">
            <a:extLst>
              <a:ext uri="{FF2B5EF4-FFF2-40B4-BE49-F238E27FC236}">
                <a16:creationId xmlns:a16="http://schemas.microsoft.com/office/drawing/2014/main" id="{43D3D6A7-2C20-9925-8118-CBCCC7BEE845}"/>
              </a:ext>
            </a:extLst>
          </p:cNvPr>
          <p:cNvPicPr>
            <a:picLocks noChangeAspect="1"/>
          </p:cNvPicPr>
          <p:nvPr/>
        </p:nvPicPr>
        <p:blipFill>
          <a:blip r:embed="rId3"/>
          <a:stretch>
            <a:fillRect/>
          </a:stretch>
        </p:blipFill>
        <p:spPr>
          <a:xfrm>
            <a:off x="660400" y="1997269"/>
            <a:ext cx="7772400" cy="1676216"/>
          </a:xfrm>
          <a:prstGeom prst="rect">
            <a:avLst/>
          </a:prstGeom>
        </p:spPr>
      </p:pic>
      <p:sp>
        <p:nvSpPr>
          <p:cNvPr id="5" name="灯片编号占位符 4">
            <a:extLst>
              <a:ext uri="{FF2B5EF4-FFF2-40B4-BE49-F238E27FC236}">
                <a16:creationId xmlns:a16="http://schemas.microsoft.com/office/drawing/2014/main" id="{E7259157-CA49-B260-D16D-88DCB7B7ACB0}"/>
              </a:ext>
            </a:extLst>
          </p:cNvPr>
          <p:cNvSpPr>
            <a:spLocks noGrp="1"/>
          </p:cNvSpPr>
          <p:nvPr>
            <p:ph type="sldNum" sz="quarter" idx="12"/>
          </p:nvPr>
        </p:nvSpPr>
        <p:spPr/>
        <p:txBody>
          <a:bodyPr/>
          <a:lstStyle/>
          <a:p>
            <a:fld id="{88965981-7945-426D-A8BE-AA5CDE81BF2F}" type="slidenum">
              <a:rPr lang="zh-CN" altLang="en-US" smtClean="0"/>
              <a:t>17</a:t>
            </a:fld>
            <a:endParaRPr lang="zh-CN" altLang="en-US"/>
          </a:p>
        </p:txBody>
      </p:sp>
      <p:sp>
        <p:nvSpPr>
          <p:cNvPr id="2" name="页脚占位符 1">
            <a:extLst>
              <a:ext uri="{FF2B5EF4-FFF2-40B4-BE49-F238E27FC236}">
                <a16:creationId xmlns:a16="http://schemas.microsoft.com/office/drawing/2014/main" id="{BF78C79D-59E9-173D-7174-091FC042849C}"/>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75640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C54C35A-DAA8-B12E-D6C3-37BDB2199E0A}"/>
              </a:ext>
            </a:extLst>
          </p:cNvPr>
          <p:cNvSpPr>
            <a:spLocks noGrp="1"/>
          </p:cNvSpPr>
          <p:nvPr>
            <p:ph idx="1"/>
          </p:nvPr>
        </p:nvSpPr>
        <p:spPr>
          <a:xfrm>
            <a:off x="660400" y="1268413"/>
            <a:ext cx="10515600" cy="4351338"/>
          </a:xfrm>
        </p:spPr>
        <p:txBody>
          <a:bodyPr>
            <a:normAutofit/>
          </a:bodyPr>
          <a:lstStyle/>
          <a:p>
            <a:pPr marL="0" indent="0">
              <a:lnSpc>
                <a:spcPct val="130000"/>
              </a:lnSpc>
              <a:buNone/>
            </a:pPr>
            <a:r>
              <a:rPr lang="en-US" altLang="zh-CN" sz="2400" dirty="0"/>
              <a:t>Apply id() function to observe the assignment of immutable objects and think:</a:t>
            </a:r>
          </a:p>
          <a:p>
            <a:pPr>
              <a:lnSpc>
                <a:spcPct val="130000"/>
              </a:lnSpc>
            </a:pPr>
            <a:r>
              <a:rPr lang="en-US" altLang="zh-CN" sz="2400" dirty="0"/>
              <a:t>Given a = 1, what happens during b = a?</a:t>
            </a:r>
          </a:p>
          <a:p>
            <a:pPr>
              <a:lnSpc>
                <a:spcPct val="130000"/>
              </a:lnSpc>
            </a:pPr>
            <a:r>
              <a:rPr lang="en-US" altLang="zh-CN" sz="2400" dirty="0"/>
              <a:t>What happens during b += 1? </a:t>
            </a:r>
          </a:p>
          <a:p>
            <a:pPr lvl="1">
              <a:lnSpc>
                <a:spcPct val="130000"/>
              </a:lnSpc>
              <a:buFont typeface="Wingdings" pitchFamily="2" charset="2"/>
              <a:buChar char="Ø"/>
            </a:pPr>
            <a:r>
              <a:rPr lang="en-US" altLang="zh-CN" dirty="0"/>
              <a:t> Does the immutable objects get updated?</a:t>
            </a:r>
          </a:p>
          <a:p>
            <a:pPr lvl="1">
              <a:lnSpc>
                <a:spcPct val="130000"/>
              </a:lnSpc>
              <a:buFont typeface="Wingdings" pitchFamily="2" charset="2"/>
              <a:buChar char="Ø"/>
            </a:pPr>
            <a:r>
              <a:rPr lang="en-US" altLang="zh-CN" dirty="0"/>
              <a:t> Why doesn’t it reflect on a?</a:t>
            </a:r>
          </a:p>
          <a:p>
            <a:pPr marL="0" indent="0">
              <a:lnSpc>
                <a:spcPct val="130000"/>
              </a:lnSpc>
              <a:buNone/>
            </a:pPr>
            <a:endParaRPr lang="en-US" altLang="zh-CN" sz="2400" dirty="0"/>
          </a:p>
        </p:txBody>
      </p:sp>
      <p:sp>
        <p:nvSpPr>
          <p:cNvPr id="3" name="文本框 2">
            <a:extLst>
              <a:ext uri="{FF2B5EF4-FFF2-40B4-BE49-F238E27FC236}">
                <a16:creationId xmlns:a16="http://schemas.microsoft.com/office/drawing/2014/main" id="{5831A2F9-B7A2-1802-0DF0-0FB7101D4081}"/>
              </a:ext>
            </a:extLst>
          </p:cNvPr>
          <p:cNvSpPr txBox="1"/>
          <p:nvPr/>
        </p:nvSpPr>
        <p:spPr>
          <a:xfrm>
            <a:off x="660400" y="422414"/>
            <a:ext cx="1051560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ea typeface="+mj-ea"/>
                <a:cs typeface="+mj-cs"/>
                <a:sym typeface="+mn-lt"/>
              </a:rPr>
              <a:t>Assignment of Immutable Objects</a:t>
            </a:r>
            <a:endParaRPr lang="en-US" altLang="zh-CN" sz="4400" b="1" dirty="0">
              <a:solidFill>
                <a:srgbClr val="008000"/>
              </a:solidFill>
              <a:ea typeface="+mj-ea"/>
              <a:cs typeface="+mj-cs"/>
              <a:sym typeface="+mn-lt"/>
            </a:endParaRPr>
          </a:p>
        </p:txBody>
      </p:sp>
      <p:sp>
        <p:nvSpPr>
          <p:cNvPr id="5" name="灯片编号占位符 4">
            <a:extLst>
              <a:ext uri="{FF2B5EF4-FFF2-40B4-BE49-F238E27FC236}">
                <a16:creationId xmlns:a16="http://schemas.microsoft.com/office/drawing/2014/main" id="{99ADDC0C-C8A9-48E7-ECE5-EDC88339BB3D}"/>
              </a:ext>
            </a:extLst>
          </p:cNvPr>
          <p:cNvSpPr>
            <a:spLocks noGrp="1"/>
          </p:cNvSpPr>
          <p:nvPr>
            <p:ph type="sldNum" sz="quarter" idx="12"/>
          </p:nvPr>
        </p:nvSpPr>
        <p:spPr/>
        <p:txBody>
          <a:bodyPr/>
          <a:lstStyle/>
          <a:p>
            <a:fld id="{88965981-7945-426D-A8BE-AA5CDE81BF2F}" type="slidenum">
              <a:rPr lang="zh-CN" altLang="en-US" smtClean="0"/>
              <a:t>18</a:t>
            </a:fld>
            <a:endParaRPr lang="zh-CN" altLang="en-US"/>
          </a:p>
        </p:txBody>
      </p:sp>
      <p:sp>
        <p:nvSpPr>
          <p:cNvPr id="2" name="页脚占位符 1">
            <a:extLst>
              <a:ext uri="{FF2B5EF4-FFF2-40B4-BE49-F238E27FC236}">
                <a16:creationId xmlns:a16="http://schemas.microsoft.com/office/drawing/2014/main" id="{42B270D8-F348-D8F3-4785-79A9B80F2CF0}"/>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2237843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D6DE4-DA86-889A-F425-9F16F6250F12}"/>
            </a:ext>
          </a:extLst>
        </p:cNvPr>
        <p:cNvGrpSpPr/>
        <p:nvPr/>
      </p:nvGrpSpPr>
      <p:grpSpPr>
        <a:xfrm>
          <a:off x="0" y="0"/>
          <a:ext cx="0" cy="0"/>
          <a:chOff x="0" y="0"/>
          <a:chExt cx="0" cy="0"/>
        </a:xfrm>
      </p:grpSpPr>
      <p:sp>
        <p:nvSpPr>
          <p:cNvPr id="5" name="标题 1">
            <a:extLst>
              <a:ext uri="{FF2B5EF4-FFF2-40B4-BE49-F238E27FC236}">
                <a16:creationId xmlns:a16="http://schemas.microsoft.com/office/drawing/2014/main" id="{7974BB58-AE12-61FE-F189-3DDACA33CE39}"/>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b="1" dirty="0">
                <a:solidFill>
                  <a:srgbClr val="008000"/>
                </a:solidFill>
              </a:rPr>
              <a:t>Control Flow</a:t>
            </a:r>
            <a:endParaRPr lang="en-US" sz="4400" b="1" dirty="0">
              <a:solidFill>
                <a:srgbClr val="008000"/>
              </a:solidFill>
              <a:latin typeface="cambria"/>
              <a:ea typeface="宋体"/>
            </a:endParaRPr>
          </a:p>
        </p:txBody>
      </p:sp>
      <p:sp>
        <p:nvSpPr>
          <p:cNvPr id="2" name="灯片编号占位符 1">
            <a:extLst>
              <a:ext uri="{FF2B5EF4-FFF2-40B4-BE49-F238E27FC236}">
                <a16:creationId xmlns:a16="http://schemas.microsoft.com/office/drawing/2014/main" id="{EB5C3B36-4CAD-0401-9F12-02349BF00861}"/>
              </a:ext>
            </a:extLst>
          </p:cNvPr>
          <p:cNvSpPr>
            <a:spLocks noGrp="1"/>
          </p:cNvSpPr>
          <p:nvPr>
            <p:ph type="sldNum" idx="12"/>
          </p:nvPr>
        </p:nvSpPr>
        <p:spPr/>
        <p:txBody>
          <a:bodyPr/>
          <a:lstStyle/>
          <a:p>
            <a:fld id="{A8BFD892-19CF-40FE-AA39-9B63D021762D}" type="slidenum">
              <a:rPr lang="en-US" altLang="zh-CN" smtClean="0"/>
              <a:t>19</a:t>
            </a:fld>
            <a:endParaRPr lang="zh-CN"/>
          </a:p>
        </p:txBody>
      </p:sp>
      <p:sp>
        <p:nvSpPr>
          <p:cNvPr id="3" name="页脚占位符 2">
            <a:extLst>
              <a:ext uri="{FF2B5EF4-FFF2-40B4-BE49-F238E27FC236}">
                <a16:creationId xmlns:a16="http://schemas.microsoft.com/office/drawing/2014/main" id="{CCC411F8-1964-F2A7-1857-3A9277021559}"/>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72581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A14357B-4646-F46B-BC12-2F07852C58B6}"/>
              </a:ext>
            </a:extLst>
          </p:cNvPr>
          <p:cNvSpPr>
            <a:spLocks noGrp="1"/>
          </p:cNvSpPr>
          <p:nvPr>
            <p:ph idx="1"/>
          </p:nvPr>
        </p:nvSpPr>
        <p:spPr>
          <a:xfrm>
            <a:off x="660400" y="1208361"/>
            <a:ext cx="10515600" cy="5025171"/>
          </a:xfrm>
        </p:spPr>
        <p:txBody>
          <a:bodyPr>
            <a:normAutofit/>
          </a:bodyPr>
          <a:lstStyle/>
          <a:p>
            <a:pPr>
              <a:lnSpc>
                <a:spcPct val="150000"/>
              </a:lnSpc>
              <a:spcBef>
                <a:spcPct val="0"/>
              </a:spcBef>
            </a:pPr>
            <a:r>
              <a:rPr lang="en-US" altLang="zh-CN" sz="3600" b="1" dirty="0">
                <a:solidFill>
                  <a:srgbClr val="008000"/>
                </a:solidFill>
                <a:ea typeface="+mj-ea"/>
                <a:cs typeface="+mj-cs"/>
              </a:rPr>
              <a:t>Dynamic Data Type Mechanism</a:t>
            </a:r>
            <a:endParaRPr lang="en-US" altLang="zh-CN" sz="3600" b="1" dirty="0">
              <a:solidFill>
                <a:srgbClr val="008000"/>
              </a:solidFill>
            </a:endParaRPr>
          </a:p>
          <a:p>
            <a:pPr>
              <a:lnSpc>
                <a:spcPct val="150000"/>
              </a:lnSpc>
              <a:spcBef>
                <a:spcPct val="0"/>
              </a:spcBef>
            </a:pPr>
            <a:r>
              <a:rPr lang="en-US" altLang="zh-CN" sz="3600" b="1" dirty="0">
                <a:solidFill>
                  <a:srgbClr val="008000"/>
                </a:solidFill>
              </a:rPr>
              <a:t>Conditional Statement</a:t>
            </a:r>
          </a:p>
          <a:p>
            <a:pPr>
              <a:lnSpc>
                <a:spcPct val="150000"/>
              </a:lnSpc>
              <a:spcBef>
                <a:spcPct val="0"/>
              </a:spcBef>
            </a:pPr>
            <a:r>
              <a:rPr lang="en-US" altLang="zh-CN" sz="3600" b="1" dirty="0">
                <a:solidFill>
                  <a:srgbClr val="008000"/>
                </a:solidFill>
              </a:rPr>
              <a:t>Loop Statement</a:t>
            </a:r>
          </a:p>
          <a:p>
            <a:pPr>
              <a:lnSpc>
                <a:spcPct val="150000"/>
              </a:lnSpc>
              <a:spcBef>
                <a:spcPct val="0"/>
              </a:spcBef>
            </a:pPr>
            <a:r>
              <a:rPr lang="en-US" altLang="zh-CN" sz="3600" b="1" dirty="0">
                <a:solidFill>
                  <a:srgbClr val="008000"/>
                </a:solidFill>
                <a:ea typeface="Calibri"/>
              </a:rPr>
              <a:t>Break, continue, and else</a:t>
            </a:r>
          </a:p>
        </p:txBody>
      </p:sp>
      <p:sp>
        <p:nvSpPr>
          <p:cNvPr id="4" name="文本框 3">
            <a:extLst>
              <a:ext uri="{FF2B5EF4-FFF2-40B4-BE49-F238E27FC236}">
                <a16:creationId xmlns:a16="http://schemas.microsoft.com/office/drawing/2014/main" id="{A56758A2-64D1-5B0D-C2E3-6464139BD4BC}"/>
              </a:ext>
            </a:extLst>
          </p:cNvPr>
          <p:cNvSpPr txBox="1"/>
          <p:nvPr/>
        </p:nvSpPr>
        <p:spPr>
          <a:xfrm>
            <a:off x="660400" y="422414"/>
            <a:ext cx="8800123" cy="769441"/>
          </a:xfrm>
          <a:prstGeom prst="rect">
            <a:avLst/>
          </a:prstGeom>
          <a:noFill/>
        </p:spPr>
        <p:txBody>
          <a:bodyPr wrap="square" rtlCol="0">
            <a:spAutoFit/>
          </a:bodyPr>
          <a:lstStyle/>
          <a:p>
            <a:r>
              <a:rPr lang="en-US" altLang="zh-CN" sz="4400" b="1" dirty="0">
                <a:solidFill>
                  <a:srgbClr val="008000"/>
                </a:solidFill>
                <a:ea typeface="+mj-ea"/>
                <a:cs typeface="+mj-cs"/>
                <a:sym typeface="+mn-lt"/>
              </a:rPr>
              <a:t>Outline</a:t>
            </a:r>
            <a:endParaRPr lang="en" altLang="zh-CN" sz="4400" b="1" dirty="0">
              <a:solidFill>
                <a:srgbClr val="008000"/>
              </a:solidFill>
              <a:ea typeface="+mj-ea"/>
              <a:cs typeface="+mj-cs"/>
            </a:endParaRPr>
          </a:p>
        </p:txBody>
      </p:sp>
      <p:sp>
        <p:nvSpPr>
          <p:cNvPr id="2" name="灯片编号占位符 1">
            <a:extLst>
              <a:ext uri="{FF2B5EF4-FFF2-40B4-BE49-F238E27FC236}">
                <a16:creationId xmlns:a16="http://schemas.microsoft.com/office/drawing/2014/main" id="{BCD3859E-29CF-74C1-433C-AD044FFA6EEA}"/>
              </a:ext>
            </a:extLst>
          </p:cNvPr>
          <p:cNvSpPr>
            <a:spLocks noGrp="1"/>
          </p:cNvSpPr>
          <p:nvPr>
            <p:ph type="sldNum" sz="quarter" idx="12"/>
          </p:nvPr>
        </p:nvSpPr>
        <p:spPr/>
        <p:txBody>
          <a:bodyPr/>
          <a:lstStyle/>
          <a:p>
            <a:fld id="{88965981-7945-426D-A8BE-AA5CDE81BF2F}" type="slidenum">
              <a:rPr lang="zh-CN" altLang="en-US" smtClean="0"/>
              <a:t>2</a:t>
            </a:fld>
            <a:endParaRPr lang="zh-CN" altLang="en-US"/>
          </a:p>
        </p:txBody>
      </p:sp>
      <p:sp>
        <p:nvSpPr>
          <p:cNvPr id="5" name="页脚占位符 4">
            <a:extLst>
              <a:ext uri="{FF2B5EF4-FFF2-40B4-BE49-F238E27FC236}">
                <a16:creationId xmlns:a16="http://schemas.microsoft.com/office/drawing/2014/main" id="{076214B0-3654-9E65-03E8-D007ACB5AD8F}"/>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3304227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87B9FF91-FC84-D8E6-DBEC-0E00594454E3}"/>
              </a:ext>
            </a:extLst>
          </p:cNvPr>
          <p:cNvSpPr>
            <a:spLocks noGrp="1"/>
          </p:cNvSpPr>
          <p:nvPr>
            <p:ph type="title"/>
          </p:nvPr>
        </p:nvSpPr>
        <p:spPr/>
        <p:txBody>
          <a:bodyPr>
            <a:normAutofit/>
          </a:bodyPr>
          <a:lstStyle/>
          <a:p>
            <a:r>
              <a:rPr lang="en-US" sz="4400" b="1" dirty="0">
                <a:solidFill>
                  <a:srgbClr val="008000"/>
                </a:solidFill>
                <a:latin typeface="Calibri"/>
                <a:ea typeface="Calibri"/>
              </a:rPr>
              <a:t>Control Flow</a:t>
            </a:r>
            <a:endParaRPr lang="zh-CN" dirty="0"/>
          </a:p>
        </p:txBody>
      </p:sp>
      <p:sp>
        <p:nvSpPr>
          <p:cNvPr id="4" name="文本框 3">
            <a:extLst>
              <a:ext uri="{FF2B5EF4-FFF2-40B4-BE49-F238E27FC236}">
                <a16:creationId xmlns:a16="http://schemas.microsoft.com/office/drawing/2014/main" id="{5003FAAC-241B-282F-BEB1-F84F73F3FC11}"/>
              </a:ext>
            </a:extLst>
          </p:cNvPr>
          <p:cNvSpPr txBox="1"/>
          <p:nvPr/>
        </p:nvSpPr>
        <p:spPr>
          <a:xfrm>
            <a:off x="658813" y="1194448"/>
            <a:ext cx="11122628" cy="2934329"/>
          </a:xfrm>
          <a:prstGeom prst="rect">
            <a:avLst/>
          </a:prstGeom>
          <a:noFill/>
        </p:spPr>
        <p:txBody>
          <a:bodyPr wrap="square">
            <a:spAutoFit/>
          </a:bodyPr>
          <a:lstStyle/>
          <a:p>
            <a:pPr marL="342900" indent="-342900">
              <a:lnSpc>
                <a:spcPct val="130000"/>
              </a:lnSpc>
              <a:buFont typeface="Arial" charset="0"/>
              <a:buChar char="•"/>
            </a:pPr>
            <a:r>
              <a:rPr lang="en-US" sz="2400" dirty="0"/>
              <a:t>Program is not simply a list of statements that are sequentially executed</a:t>
            </a:r>
          </a:p>
          <a:p>
            <a:pPr marL="342900" indent="-342900">
              <a:lnSpc>
                <a:spcPct val="130000"/>
              </a:lnSpc>
              <a:buFont typeface="Arial" charset="0"/>
              <a:buChar char="•"/>
            </a:pPr>
            <a:r>
              <a:rPr lang="en-US" sz="2400" dirty="0"/>
              <a:t>Execute certain code blocks conditionally and/or repeatedly </a:t>
            </a:r>
          </a:p>
          <a:p>
            <a:pPr marL="342900" indent="-342900">
              <a:lnSpc>
                <a:spcPct val="130000"/>
              </a:lnSpc>
              <a:buFont typeface="Arial" charset="0"/>
              <a:buChar char="•"/>
            </a:pPr>
            <a:r>
              <a:rPr lang="en-US" sz="2400" dirty="0"/>
              <a:t>Combine the following statements for sophisticated programs</a:t>
            </a:r>
          </a:p>
          <a:p>
            <a:pPr marL="800100" lvl="1" indent="-342900">
              <a:lnSpc>
                <a:spcPct val="130000"/>
              </a:lnSpc>
              <a:buFont typeface="Wingdings" charset="2"/>
              <a:buChar char="Ø"/>
            </a:pPr>
            <a:r>
              <a:rPr lang="en-US" sz="2400" dirty="0"/>
              <a:t>Conditional statements</a:t>
            </a:r>
          </a:p>
          <a:p>
            <a:pPr marL="800100" lvl="1" indent="-342900">
              <a:lnSpc>
                <a:spcPct val="130000"/>
              </a:lnSpc>
              <a:buFont typeface="Wingdings" charset="2"/>
              <a:buChar char="Ø"/>
            </a:pPr>
            <a:r>
              <a:rPr lang="en-US" sz="2400" dirty="0"/>
              <a:t>Loop statements</a:t>
            </a:r>
          </a:p>
          <a:p>
            <a:pPr marL="800100" lvl="1" indent="-342900">
              <a:lnSpc>
                <a:spcPct val="130000"/>
              </a:lnSpc>
              <a:buFont typeface="Wingdings" charset="2"/>
              <a:buChar char="Ø"/>
            </a:pPr>
            <a:r>
              <a:rPr lang="en-US" sz="2400" dirty="0"/>
              <a:t>break, continue, and else</a:t>
            </a:r>
            <a:endParaRPr lang="zh-CN" sz="2400" dirty="0"/>
          </a:p>
        </p:txBody>
      </p:sp>
      <p:sp>
        <p:nvSpPr>
          <p:cNvPr id="3" name="灯片编号占位符 2">
            <a:extLst>
              <a:ext uri="{FF2B5EF4-FFF2-40B4-BE49-F238E27FC236}">
                <a16:creationId xmlns:a16="http://schemas.microsoft.com/office/drawing/2014/main" id="{2502565C-BD4E-B4E8-5E7F-5F582F1AC91E}"/>
              </a:ext>
            </a:extLst>
          </p:cNvPr>
          <p:cNvSpPr>
            <a:spLocks noGrp="1"/>
          </p:cNvSpPr>
          <p:nvPr>
            <p:ph type="sldNum" idx="12"/>
          </p:nvPr>
        </p:nvSpPr>
        <p:spPr/>
        <p:txBody>
          <a:bodyPr/>
          <a:lstStyle/>
          <a:p>
            <a:fld id="{A8BFD892-19CF-40FE-AA39-9B63D021762D}" type="slidenum">
              <a:rPr lang="en-US" altLang="zh-CN" smtClean="0"/>
              <a:t>20</a:t>
            </a:fld>
            <a:endParaRPr lang="zh-CN"/>
          </a:p>
        </p:txBody>
      </p:sp>
      <p:sp>
        <p:nvSpPr>
          <p:cNvPr id="2" name="页脚占位符 1">
            <a:extLst>
              <a:ext uri="{FF2B5EF4-FFF2-40B4-BE49-F238E27FC236}">
                <a16:creationId xmlns:a16="http://schemas.microsoft.com/office/drawing/2014/main" id="{26A40EA8-9D40-3969-7082-3A9CD4F5994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04052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sz="4400" b="1" dirty="0">
                <a:solidFill>
                  <a:srgbClr val="008000"/>
                </a:solidFill>
                <a:latin typeface="Calibri"/>
                <a:ea typeface="Calibri"/>
              </a:rPr>
              <a:t>Conditional Statement</a:t>
            </a:r>
            <a:endParaRPr lang="en-US" sz="4400" b="1" dirty="0">
              <a:solidFill>
                <a:srgbClr val="008000"/>
              </a:solidFill>
              <a:latin typeface="cambria"/>
              <a:ea typeface="宋体"/>
            </a:endParaRPr>
          </a:p>
        </p:txBody>
      </p:sp>
      <p:sp>
        <p:nvSpPr>
          <p:cNvPr id="2" name="灯片编号占位符 1">
            <a:extLst>
              <a:ext uri="{FF2B5EF4-FFF2-40B4-BE49-F238E27FC236}">
                <a16:creationId xmlns:a16="http://schemas.microsoft.com/office/drawing/2014/main" id="{1451B6A7-73B0-DA88-F542-5AF14FF6F94E}"/>
              </a:ext>
            </a:extLst>
          </p:cNvPr>
          <p:cNvSpPr>
            <a:spLocks noGrp="1"/>
          </p:cNvSpPr>
          <p:nvPr>
            <p:ph type="sldNum" idx="12"/>
          </p:nvPr>
        </p:nvSpPr>
        <p:spPr/>
        <p:txBody>
          <a:bodyPr/>
          <a:lstStyle/>
          <a:p>
            <a:fld id="{A8BFD892-19CF-40FE-AA39-9B63D021762D}" type="slidenum">
              <a:rPr lang="en-US" altLang="zh-CN" smtClean="0"/>
              <a:t>21</a:t>
            </a:fld>
            <a:endParaRPr lang="zh-CN"/>
          </a:p>
        </p:txBody>
      </p:sp>
      <p:sp>
        <p:nvSpPr>
          <p:cNvPr id="3" name="页脚占位符 2">
            <a:extLst>
              <a:ext uri="{FF2B5EF4-FFF2-40B4-BE49-F238E27FC236}">
                <a16:creationId xmlns:a16="http://schemas.microsoft.com/office/drawing/2014/main" id="{EA7E23D2-F5FE-FB0F-C598-B95449F4925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173491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Conditional Statement</a:t>
            </a:r>
          </a:p>
        </p:txBody>
      </p:sp>
      <p:sp>
        <p:nvSpPr>
          <p:cNvPr id="7" name="文本框 6">
            <a:extLst>
              <a:ext uri="{FF2B5EF4-FFF2-40B4-BE49-F238E27FC236}">
                <a16:creationId xmlns:a16="http://schemas.microsoft.com/office/drawing/2014/main" id="{83DFFE60-C56D-96F0-CC1D-EE22C62EAF7C}"/>
              </a:ext>
            </a:extLst>
          </p:cNvPr>
          <p:cNvSpPr txBox="1"/>
          <p:nvPr/>
        </p:nvSpPr>
        <p:spPr>
          <a:xfrm>
            <a:off x="660400" y="1199561"/>
            <a:ext cx="11531600" cy="1974067"/>
          </a:xfrm>
          <a:prstGeom prst="rect">
            <a:avLst/>
          </a:prstGeom>
          <a:noFill/>
        </p:spPr>
        <p:txBody>
          <a:bodyPr wrap="square">
            <a:spAutoFit/>
          </a:bodyPr>
          <a:lstStyle/>
          <a:p>
            <a:pPr indent="-342900">
              <a:lnSpc>
                <a:spcPct val="130000"/>
              </a:lnSpc>
            </a:pPr>
            <a:r>
              <a:rPr lang="en" sz="2400" dirty="0"/>
              <a:t>Executed a set of instructions in certain conditions</a:t>
            </a:r>
          </a:p>
          <a:p>
            <a:pPr indent="-342900">
              <a:lnSpc>
                <a:spcPct val="130000"/>
              </a:lnSpc>
              <a:buFont typeface="Arial" charset="0"/>
              <a:buChar char="•"/>
            </a:pPr>
            <a:r>
              <a:rPr lang="en" altLang="zh-CN" sz="2400" dirty="0"/>
              <a:t>Evaluate one or more conditions (expressions that return Boolean value)</a:t>
            </a:r>
          </a:p>
          <a:p>
            <a:pPr indent="-342900">
              <a:lnSpc>
                <a:spcPct val="130000"/>
              </a:lnSpc>
              <a:buFont typeface="Arial" charset="0"/>
              <a:buChar char="•"/>
            </a:pPr>
            <a:r>
              <a:rPr lang="en" altLang="zh-CN" sz="2400" dirty="0"/>
              <a:t>Selectively execute statements based on the result (True / False)</a:t>
            </a:r>
          </a:p>
          <a:p>
            <a:pPr indent="-342900">
              <a:lnSpc>
                <a:spcPct val="130000"/>
              </a:lnSpc>
              <a:buFont typeface="Arial" charset="0"/>
              <a:buChar char="•"/>
            </a:pPr>
            <a:r>
              <a:rPr lang="en" altLang="zh-CN" sz="2400" dirty="0"/>
              <a:t>Keywords: </a:t>
            </a:r>
            <a:r>
              <a:rPr lang="en" altLang="zh-CN" sz="2400" b="1" i="1" dirty="0">
                <a:solidFill>
                  <a:srgbClr val="42B395"/>
                </a:solidFill>
              </a:rPr>
              <a:t>if, else, </a:t>
            </a:r>
            <a:r>
              <a:rPr lang="en" altLang="zh-CN" sz="2400" b="1" i="1" dirty="0" err="1">
                <a:solidFill>
                  <a:srgbClr val="42B395"/>
                </a:solidFill>
              </a:rPr>
              <a:t>elif</a:t>
            </a:r>
            <a:endParaRPr lang="en" altLang="zh-CN" sz="2400" b="1" i="1" dirty="0">
              <a:solidFill>
                <a:srgbClr val="42B395"/>
              </a:solidFill>
            </a:endParaRPr>
          </a:p>
        </p:txBody>
      </p:sp>
      <p:sp>
        <p:nvSpPr>
          <p:cNvPr id="3" name="灯片编号占位符 2">
            <a:extLst>
              <a:ext uri="{FF2B5EF4-FFF2-40B4-BE49-F238E27FC236}">
                <a16:creationId xmlns:a16="http://schemas.microsoft.com/office/drawing/2014/main" id="{6007B210-0845-708C-D822-8ABC6BB45A18}"/>
              </a:ext>
            </a:extLst>
          </p:cNvPr>
          <p:cNvSpPr>
            <a:spLocks noGrp="1"/>
          </p:cNvSpPr>
          <p:nvPr>
            <p:ph type="sldNum" idx="12"/>
          </p:nvPr>
        </p:nvSpPr>
        <p:spPr/>
        <p:txBody>
          <a:bodyPr/>
          <a:lstStyle/>
          <a:p>
            <a:fld id="{A8BFD892-19CF-40FE-AA39-9B63D021762D}" type="slidenum">
              <a:rPr lang="en-US" altLang="zh-CN" smtClean="0"/>
              <a:t>22</a:t>
            </a:fld>
            <a:endParaRPr lang="zh-CN"/>
          </a:p>
        </p:txBody>
      </p:sp>
      <p:sp>
        <p:nvSpPr>
          <p:cNvPr id="2" name="页脚占位符 1">
            <a:extLst>
              <a:ext uri="{FF2B5EF4-FFF2-40B4-BE49-F238E27FC236}">
                <a16:creationId xmlns:a16="http://schemas.microsoft.com/office/drawing/2014/main" id="{1210A7FB-9194-47DA-328B-226389BB689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984844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Conditional Statement</a:t>
            </a:r>
          </a:p>
        </p:txBody>
      </p:sp>
      <p:sp>
        <p:nvSpPr>
          <p:cNvPr id="7" name="文本框 6">
            <a:extLst>
              <a:ext uri="{FF2B5EF4-FFF2-40B4-BE49-F238E27FC236}">
                <a16:creationId xmlns:a16="http://schemas.microsoft.com/office/drawing/2014/main" id="{29B390BB-6793-F357-868C-1F91E23387DB}"/>
              </a:ext>
            </a:extLst>
          </p:cNvPr>
          <p:cNvSpPr txBox="1"/>
          <p:nvPr/>
        </p:nvSpPr>
        <p:spPr>
          <a:xfrm>
            <a:off x="660400" y="1210679"/>
            <a:ext cx="6204418" cy="1493935"/>
          </a:xfrm>
          <a:prstGeom prst="rect">
            <a:avLst/>
          </a:prstGeom>
          <a:noFill/>
        </p:spPr>
        <p:txBody>
          <a:bodyPr wrap="square">
            <a:spAutoFit/>
          </a:bodyPr>
          <a:lstStyle/>
          <a:p>
            <a:pPr lvl="0">
              <a:lnSpc>
                <a:spcPct val="130000"/>
              </a:lnSpc>
            </a:pPr>
            <a:r>
              <a:rPr lang="en-US" sz="2400" b="1" i="1" dirty="0">
                <a:solidFill>
                  <a:srgbClr val="42B395"/>
                </a:solidFill>
              </a:rPr>
              <a:t>if</a:t>
            </a:r>
          </a:p>
          <a:p>
            <a:pPr marL="342900" indent="-342900">
              <a:lnSpc>
                <a:spcPct val="130000"/>
              </a:lnSpc>
              <a:buFont typeface="Arial" panose="020B0604020202020204" pitchFamily="34" charset="0"/>
              <a:buChar char="•"/>
            </a:pPr>
            <a:r>
              <a:rPr lang="en-US" altLang="zh-CN" sz="2400" dirty="0"/>
              <a:t>Evaluate the given condition </a:t>
            </a:r>
          </a:p>
          <a:p>
            <a:pPr marL="342900" lvl="0" indent="-342900">
              <a:lnSpc>
                <a:spcPct val="130000"/>
              </a:lnSpc>
              <a:buFont typeface="Arial" panose="020B0604020202020204" pitchFamily="34" charset="0"/>
              <a:buChar char="•"/>
            </a:pPr>
            <a:r>
              <a:rPr lang="en-US" altLang="zh-CN" sz="2400" dirty="0"/>
              <a:t>Execute when returns True</a:t>
            </a:r>
            <a:endParaRPr lang="en-US" sz="2400" dirty="0"/>
          </a:p>
        </p:txBody>
      </p:sp>
      <p:sp>
        <p:nvSpPr>
          <p:cNvPr id="16" name="矩形 15">
            <a:extLst>
              <a:ext uri="{FF2B5EF4-FFF2-40B4-BE49-F238E27FC236}">
                <a16:creationId xmlns:a16="http://schemas.microsoft.com/office/drawing/2014/main" id="{754877DE-C774-18F7-58D7-AE17A9F40F7E}"/>
              </a:ext>
            </a:extLst>
          </p:cNvPr>
          <p:cNvSpPr/>
          <p:nvPr/>
        </p:nvSpPr>
        <p:spPr>
          <a:xfrm>
            <a:off x="660400" y="3588546"/>
            <a:ext cx="6751783" cy="1373639"/>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pic>
        <p:nvPicPr>
          <p:cNvPr id="18" name="图片 17">
            <a:extLst>
              <a:ext uri="{FF2B5EF4-FFF2-40B4-BE49-F238E27FC236}">
                <a16:creationId xmlns:a16="http://schemas.microsoft.com/office/drawing/2014/main" id="{1F3BD6C7-474E-014B-9288-E35BA363CAAC}"/>
              </a:ext>
            </a:extLst>
          </p:cNvPr>
          <p:cNvPicPr>
            <a:picLocks noChangeAspect="1"/>
          </p:cNvPicPr>
          <p:nvPr/>
        </p:nvPicPr>
        <p:blipFill rotWithShape="1">
          <a:blip r:embed="rId3"/>
          <a:srcRect r="35671"/>
          <a:stretch/>
        </p:blipFill>
        <p:spPr>
          <a:xfrm>
            <a:off x="838200" y="3672445"/>
            <a:ext cx="6435437" cy="1237249"/>
          </a:xfrm>
          <a:prstGeom prst="rect">
            <a:avLst/>
          </a:prstGeom>
        </p:spPr>
      </p:pic>
      <p:sp>
        <p:nvSpPr>
          <p:cNvPr id="21" name="可选流程 20">
            <a:extLst>
              <a:ext uri="{FF2B5EF4-FFF2-40B4-BE49-F238E27FC236}">
                <a16:creationId xmlns:a16="http://schemas.microsoft.com/office/drawing/2014/main" id="{D7B8A3FF-ADA5-FBFA-66A3-055FF9776AD3}"/>
              </a:ext>
            </a:extLst>
          </p:cNvPr>
          <p:cNvSpPr/>
          <p:nvPr/>
        </p:nvSpPr>
        <p:spPr>
          <a:xfrm>
            <a:off x="7874307" y="2105717"/>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23" name="决策 22">
            <a:extLst>
              <a:ext uri="{FF2B5EF4-FFF2-40B4-BE49-F238E27FC236}">
                <a16:creationId xmlns:a16="http://schemas.microsoft.com/office/drawing/2014/main" id="{3CF60EBA-BF38-0FF6-BB43-C3DBAC2F598C}"/>
              </a:ext>
            </a:extLst>
          </p:cNvPr>
          <p:cNvSpPr/>
          <p:nvPr/>
        </p:nvSpPr>
        <p:spPr>
          <a:xfrm>
            <a:off x="7874310" y="2942116"/>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a:t>
            </a:r>
            <a:endParaRPr lang="zh-CN" sz="1400" dirty="0">
              <a:solidFill>
                <a:schemeClr val="tx1"/>
              </a:solidFill>
            </a:endParaRPr>
          </a:p>
        </p:txBody>
      </p:sp>
      <p:sp>
        <p:nvSpPr>
          <p:cNvPr id="24" name="矩形 23">
            <a:extLst>
              <a:ext uri="{FF2B5EF4-FFF2-40B4-BE49-F238E27FC236}">
                <a16:creationId xmlns:a16="http://schemas.microsoft.com/office/drawing/2014/main" id="{240B210F-0890-3BB8-B6CA-F694F0E76EE1}"/>
              </a:ext>
            </a:extLst>
          </p:cNvPr>
          <p:cNvSpPr/>
          <p:nvPr/>
        </p:nvSpPr>
        <p:spPr>
          <a:xfrm>
            <a:off x="7874308" y="4050105"/>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a:t>
            </a:r>
            <a:endParaRPr lang="zh-CN" sz="1400" dirty="0">
              <a:solidFill>
                <a:schemeClr val="tx1"/>
              </a:solidFill>
            </a:endParaRPr>
          </a:p>
        </p:txBody>
      </p:sp>
      <p:sp>
        <p:nvSpPr>
          <p:cNvPr id="26" name="可选流程 25">
            <a:extLst>
              <a:ext uri="{FF2B5EF4-FFF2-40B4-BE49-F238E27FC236}">
                <a16:creationId xmlns:a16="http://schemas.microsoft.com/office/drawing/2014/main" id="{86B9D847-B9E4-695B-6E01-40C48CC2CF38}"/>
              </a:ext>
            </a:extLst>
          </p:cNvPr>
          <p:cNvSpPr/>
          <p:nvPr/>
        </p:nvSpPr>
        <p:spPr>
          <a:xfrm>
            <a:off x="7874309" y="4900304"/>
            <a:ext cx="2091550" cy="471055"/>
          </a:xfrm>
          <a:prstGeom prst="flowChartAlternateProcess">
            <a:avLst/>
          </a:prstGeom>
          <a:solidFill>
            <a:srgbClr val="51BE94"/>
          </a:solidFill>
          <a:ln>
            <a:noFill/>
          </a:ln>
        </p:spPr>
        <p:txBody>
          <a:bodyPr anchor="ctr"/>
          <a:lstStyle/>
          <a:p>
            <a:pPr algn="ctr"/>
            <a:r>
              <a:rPr lang="en-US" dirty="0">
                <a:solidFill>
                  <a:schemeClr val="lt1"/>
                </a:solidFill>
              </a:rPr>
              <a:t>End</a:t>
            </a:r>
            <a:endParaRPr lang="zh-CN" dirty="0">
              <a:solidFill>
                <a:schemeClr val="lt1"/>
              </a:solidFill>
            </a:endParaRPr>
          </a:p>
        </p:txBody>
      </p:sp>
      <p:cxnSp>
        <p:nvCxnSpPr>
          <p:cNvPr id="31" name="直线箭头连接符 30">
            <a:extLst>
              <a:ext uri="{FF2B5EF4-FFF2-40B4-BE49-F238E27FC236}">
                <a16:creationId xmlns:a16="http://schemas.microsoft.com/office/drawing/2014/main" id="{DF4D5101-66BB-DE53-278C-A3734064A095}"/>
              </a:ext>
            </a:extLst>
          </p:cNvPr>
          <p:cNvCxnSpPr>
            <a:cxnSpLocks/>
            <a:stCxn id="21" idx="2"/>
            <a:endCxn id="23" idx="0"/>
          </p:cNvCxnSpPr>
          <p:nvPr/>
        </p:nvCxnSpPr>
        <p:spPr>
          <a:xfrm>
            <a:off x="8920082" y="2597485"/>
            <a:ext cx="3" cy="344631"/>
          </a:xfrm>
          <a:prstGeom prst="straightConnector1">
            <a:avLst/>
          </a:prstGeom>
          <a:ln w="12700">
            <a:solidFill>
              <a:schemeClr val="tx1"/>
            </a:solidFill>
            <a:prstDash val="solid"/>
            <a:miter/>
            <a:tailEnd type="triangle"/>
          </a:ln>
        </p:spPr>
      </p:cxnSp>
      <p:cxnSp>
        <p:nvCxnSpPr>
          <p:cNvPr id="33" name="直线箭头连接符 32">
            <a:extLst>
              <a:ext uri="{FF2B5EF4-FFF2-40B4-BE49-F238E27FC236}">
                <a16:creationId xmlns:a16="http://schemas.microsoft.com/office/drawing/2014/main" id="{37AC970F-F0D0-BE43-9828-ECEECD7B9A35}"/>
              </a:ext>
            </a:extLst>
          </p:cNvPr>
          <p:cNvCxnSpPr>
            <a:cxnSpLocks/>
            <a:stCxn id="23" idx="2"/>
            <a:endCxn id="24" idx="0"/>
          </p:cNvCxnSpPr>
          <p:nvPr/>
        </p:nvCxnSpPr>
        <p:spPr>
          <a:xfrm flipH="1">
            <a:off x="8920083" y="3670961"/>
            <a:ext cx="2" cy="379144"/>
          </a:xfrm>
          <a:prstGeom prst="straightConnector1">
            <a:avLst/>
          </a:prstGeom>
          <a:ln w="12700">
            <a:solidFill>
              <a:schemeClr val="tx1"/>
            </a:solidFill>
            <a:prstDash val="solid"/>
            <a:miter/>
            <a:tailEnd type="triangle"/>
          </a:ln>
        </p:spPr>
      </p:cxnSp>
      <p:cxnSp>
        <p:nvCxnSpPr>
          <p:cNvPr id="35" name="直线箭头连接符 34">
            <a:extLst>
              <a:ext uri="{FF2B5EF4-FFF2-40B4-BE49-F238E27FC236}">
                <a16:creationId xmlns:a16="http://schemas.microsoft.com/office/drawing/2014/main" id="{BBF3B479-3D4A-77BB-0026-39C6E7B0C806}"/>
              </a:ext>
            </a:extLst>
          </p:cNvPr>
          <p:cNvCxnSpPr>
            <a:cxnSpLocks/>
            <a:stCxn id="24" idx="2"/>
            <a:endCxn id="26" idx="0"/>
          </p:cNvCxnSpPr>
          <p:nvPr/>
        </p:nvCxnSpPr>
        <p:spPr>
          <a:xfrm>
            <a:off x="8920083" y="4521160"/>
            <a:ext cx="1" cy="379144"/>
          </a:xfrm>
          <a:prstGeom prst="straightConnector1">
            <a:avLst/>
          </a:prstGeom>
          <a:ln w="12700">
            <a:solidFill>
              <a:schemeClr val="tx1"/>
            </a:solidFill>
            <a:prstDash val="solid"/>
            <a:miter/>
            <a:tailEnd type="triangle"/>
          </a:ln>
        </p:spPr>
      </p:cxnSp>
      <p:cxnSp>
        <p:nvCxnSpPr>
          <p:cNvPr id="37" name="肘形连接符 36">
            <a:extLst>
              <a:ext uri="{FF2B5EF4-FFF2-40B4-BE49-F238E27FC236}">
                <a16:creationId xmlns:a16="http://schemas.microsoft.com/office/drawing/2014/main" id="{B67EF398-BEFE-54DC-8B4F-194F6D680D99}"/>
              </a:ext>
            </a:extLst>
          </p:cNvPr>
          <p:cNvCxnSpPr>
            <a:cxnSpLocks/>
            <a:stCxn id="23" idx="3"/>
            <a:endCxn id="26" idx="3"/>
          </p:cNvCxnSpPr>
          <p:nvPr/>
        </p:nvCxnSpPr>
        <p:spPr>
          <a:xfrm>
            <a:off x="9965859" y="3306539"/>
            <a:ext cx="12700" cy="1829293"/>
          </a:xfrm>
          <a:prstGeom prst="bentConnector3">
            <a:avLst>
              <a:gd name="adj1" fmla="val 4854543"/>
            </a:avLst>
          </a:prstGeom>
          <a:ln w="12700">
            <a:solidFill>
              <a:schemeClr val="tx1"/>
            </a:solidFill>
            <a:prstDash val="solid"/>
            <a:miter/>
            <a:tailEnd type="triangle"/>
          </a:ln>
        </p:spPr>
      </p:cxnSp>
      <p:sp>
        <p:nvSpPr>
          <p:cNvPr id="89" name="文本框 88">
            <a:extLst>
              <a:ext uri="{FF2B5EF4-FFF2-40B4-BE49-F238E27FC236}">
                <a16:creationId xmlns:a16="http://schemas.microsoft.com/office/drawing/2014/main" id="{22CB348C-B311-3AFD-FC15-D40B71C543E8}"/>
              </a:ext>
            </a:extLst>
          </p:cNvPr>
          <p:cNvSpPr txBox="1"/>
          <p:nvPr/>
        </p:nvSpPr>
        <p:spPr>
          <a:xfrm>
            <a:off x="8302590" y="3670961"/>
            <a:ext cx="485518" cy="369332"/>
          </a:xfrm>
          <a:prstGeom prst="rect">
            <a:avLst/>
          </a:prstGeom>
          <a:noFill/>
        </p:spPr>
        <p:txBody>
          <a:bodyPr wrap="none">
            <a:spAutoFit/>
          </a:bodyPr>
          <a:lstStyle/>
          <a:p>
            <a:r>
              <a:rPr lang="en-US" dirty="0"/>
              <a:t>Yes</a:t>
            </a:r>
            <a:endParaRPr lang="zh-CN" dirty="0"/>
          </a:p>
        </p:txBody>
      </p:sp>
      <p:sp>
        <p:nvSpPr>
          <p:cNvPr id="90" name="文本框 89">
            <a:extLst>
              <a:ext uri="{FF2B5EF4-FFF2-40B4-BE49-F238E27FC236}">
                <a16:creationId xmlns:a16="http://schemas.microsoft.com/office/drawing/2014/main" id="{A11C8D34-3805-230F-78B0-3B4CE475129F}"/>
              </a:ext>
            </a:extLst>
          </p:cNvPr>
          <p:cNvSpPr txBox="1"/>
          <p:nvPr/>
        </p:nvSpPr>
        <p:spPr>
          <a:xfrm>
            <a:off x="9997520" y="2937206"/>
            <a:ext cx="455574" cy="369332"/>
          </a:xfrm>
          <a:prstGeom prst="rect">
            <a:avLst/>
          </a:prstGeom>
          <a:noFill/>
        </p:spPr>
        <p:txBody>
          <a:bodyPr wrap="none">
            <a:spAutoFit/>
          </a:bodyPr>
          <a:lstStyle/>
          <a:p>
            <a:r>
              <a:rPr lang="en-US"/>
              <a:t>No</a:t>
            </a:r>
            <a:endParaRPr lang="zh-CN"/>
          </a:p>
        </p:txBody>
      </p:sp>
      <p:sp>
        <p:nvSpPr>
          <p:cNvPr id="2" name="矩形 1">
            <a:extLst>
              <a:ext uri="{FF2B5EF4-FFF2-40B4-BE49-F238E27FC236}">
                <a16:creationId xmlns:a16="http://schemas.microsoft.com/office/drawing/2014/main" id="{28E9B6F0-81CC-8988-43C4-1B6F066861A3}"/>
              </a:ext>
            </a:extLst>
          </p:cNvPr>
          <p:cNvSpPr/>
          <p:nvPr/>
        </p:nvSpPr>
        <p:spPr>
          <a:xfrm>
            <a:off x="2231007" y="3663587"/>
            <a:ext cx="1354404" cy="300209"/>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3" name="文本框 2">
            <a:extLst>
              <a:ext uri="{FF2B5EF4-FFF2-40B4-BE49-F238E27FC236}">
                <a16:creationId xmlns:a16="http://schemas.microsoft.com/office/drawing/2014/main" id="{E7D495DB-5D9C-3076-B418-E105C3A5C258}"/>
              </a:ext>
            </a:extLst>
          </p:cNvPr>
          <p:cNvSpPr txBox="1"/>
          <p:nvPr/>
        </p:nvSpPr>
        <p:spPr>
          <a:xfrm>
            <a:off x="2420721" y="2909372"/>
            <a:ext cx="4912435" cy="461665"/>
          </a:xfrm>
          <a:prstGeom prst="rect">
            <a:avLst/>
          </a:prstGeom>
          <a:noFill/>
        </p:spPr>
        <p:txBody>
          <a:bodyPr wrap="none">
            <a:spAutoFit/>
          </a:bodyPr>
          <a:lstStyle/>
          <a:p>
            <a:r>
              <a:rPr lang="en-US" altLang="zh-CN" sz="2400" dirty="0"/>
              <a:t>Expression that returns Boolean value</a:t>
            </a:r>
            <a:endParaRPr lang="zh-CN" sz="2400" dirty="0"/>
          </a:p>
        </p:txBody>
      </p:sp>
      <p:cxnSp>
        <p:nvCxnSpPr>
          <p:cNvPr id="4" name="直线连接符 3">
            <a:extLst>
              <a:ext uri="{FF2B5EF4-FFF2-40B4-BE49-F238E27FC236}">
                <a16:creationId xmlns:a16="http://schemas.microsoft.com/office/drawing/2014/main" id="{42A641A5-84FE-5774-4423-EA05D976A011}"/>
              </a:ext>
            </a:extLst>
          </p:cNvPr>
          <p:cNvCxnSpPr>
            <a:cxnSpLocks/>
          </p:cNvCxnSpPr>
          <p:nvPr/>
        </p:nvCxnSpPr>
        <p:spPr>
          <a:xfrm>
            <a:off x="3226488" y="3283285"/>
            <a:ext cx="0" cy="380302"/>
          </a:xfrm>
          <a:prstGeom prst="line">
            <a:avLst/>
          </a:prstGeom>
          <a:ln w="25400">
            <a:solidFill>
              <a:srgbClr val="FF0000"/>
            </a:solidFill>
            <a:prstDash val="solid"/>
            <a:miter/>
          </a:ln>
        </p:spPr>
      </p:cxnSp>
      <p:sp>
        <p:nvSpPr>
          <p:cNvPr id="5" name="文本框 4">
            <a:extLst>
              <a:ext uri="{FF2B5EF4-FFF2-40B4-BE49-F238E27FC236}">
                <a16:creationId xmlns:a16="http://schemas.microsoft.com/office/drawing/2014/main" id="{49B95C40-C966-2C7A-18BE-76A0EC01E55B}"/>
              </a:ext>
            </a:extLst>
          </p:cNvPr>
          <p:cNvSpPr txBox="1"/>
          <p:nvPr/>
        </p:nvSpPr>
        <p:spPr>
          <a:xfrm>
            <a:off x="706225" y="4909694"/>
            <a:ext cx="6089167" cy="461665"/>
          </a:xfrm>
          <a:prstGeom prst="rect">
            <a:avLst/>
          </a:prstGeom>
          <a:noFill/>
        </p:spPr>
        <p:txBody>
          <a:bodyPr wrap="none">
            <a:spAutoFit/>
          </a:bodyPr>
          <a:lstStyle/>
          <a:p>
            <a:r>
              <a:rPr lang="en-US" sz="2400" dirty="0"/>
              <a:t>Indentations indicate to-be-execute statements</a:t>
            </a:r>
            <a:endParaRPr lang="zh-CN" sz="2400" dirty="0"/>
          </a:p>
        </p:txBody>
      </p:sp>
      <p:sp>
        <p:nvSpPr>
          <p:cNvPr id="8" name="矩形 7">
            <a:extLst>
              <a:ext uri="{FF2B5EF4-FFF2-40B4-BE49-F238E27FC236}">
                <a16:creationId xmlns:a16="http://schemas.microsoft.com/office/drawing/2014/main" id="{44F9A85E-E2A6-260A-341C-CECDCF35D95A}"/>
              </a:ext>
            </a:extLst>
          </p:cNvPr>
          <p:cNvSpPr/>
          <p:nvPr/>
        </p:nvSpPr>
        <p:spPr>
          <a:xfrm>
            <a:off x="1533102" y="4036555"/>
            <a:ext cx="887619" cy="546351"/>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cxnSp>
        <p:nvCxnSpPr>
          <p:cNvPr id="10" name="直线连接符 9">
            <a:extLst>
              <a:ext uri="{FF2B5EF4-FFF2-40B4-BE49-F238E27FC236}">
                <a16:creationId xmlns:a16="http://schemas.microsoft.com/office/drawing/2014/main" id="{CCD0380F-1191-1251-9885-ADC3FDEAC83B}"/>
              </a:ext>
            </a:extLst>
          </p:cNvPr>
          <p:cNvCxnSpPr>
            <a:cxnSpLocks/>
            <a:stCxn id="8" idx="2"/>
          </p:cNvCxnSpPr>
          <p:nvPr/>
        </p:nvCxnSpPr>
        <p:spPr>
          <a:xfrm>
            <a:off x="1976912" y="4582906"/>
            <a:ext cx="0" cy="461665"/>
          </a:xfrm>
          <a:prstGeom prst="line">
            <a:avLst/>
          </a:prstGeom>
          <a:ln w="25400">
            <a:solidFill>
              <a:srgbClr val="FF0000"/>
            </a:solidFill>
            <a:prstDash val="solid"/>
            <a:miter/>
          </a:ln>
        </p:spPr>
      </p:cxnSp>
      <p:sp>
        <p:nvSpPr>
          <p:cNvPr id="9" name="灯片编号占位符 8">
            <a:extLst>
              <a:ext uri="{FF2B5EF4-FFF2-40B4-BE49-F238E27FC236}">
                <a16:creationId xmlns:a16="http://schemas.microsoft.com/office/drawing/2014/main" id="{E387310C-C695-FD8E-D628-0C5D85770002}"/>
              </a:ext>
            </a:extLst>
          </p:cNvPr>
          <p:cNvSpPr>
            <a:spLocks noGrp="1"/>
          </p:cNvSpPr>
          <p:nvPr>
            <p:ph type="sldNum" idx="12"/>
          </p:nvPr>
        </p:nvSpPr>
        <p:spPr/>
        <p:txBody>
          <a:bodyPr/>
          <a:lstStyle/>
          <a:p>
            <a:fld id="{A8BFD892-19CF-40FE-AA39-9B63D021762D}" type="slidenum">
              <a:rPr lang="en-US" altLang="zh-CN" smtClean="0"/>
              <a:t>23</a:t>
            </a:fld>
            <a:endParaRPr lang="zh-CN"/>
          </a:p>
        </p:txBody>
      </p:sp>
      <p:sp>
        <p:nvSpPr>
          <p:cNvPr id="11" name="页脚占位符 10">
            <a:extLst>
              <a:ext uri="{FF2B5EF4-FFF2-40B4-BE49-F238E27FC236}">
                <a16:creationId xmlns:a16="http://schemas.microsoft.com/office/drawing/2014/main" id="{CC52AA02-2E0F-2215-BC14-49CE34F0CE2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021754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Conditional Statement</a:t>
            </a:r>
          </a:p>
        </p:txBody>
      </p:sp>
      <p:sp>
        <p:nvSpPr>
          <p:cNvPr id="73" name="可选流程 72">
            <a:extLst>
              <a:ext uri="{FF2B5EF4-FFF2-40B4-BE49-F238E27FC236}">
                <a16:creationId xmlns:a16="http://schemas.microsoft.com/office/drawing/2014/main" id="{9E6DEA1C-970A-2FA0-7639-6CEE6A71B8D9}"/>
              </a:ext>
            </a:extLst>
          </p:cNvPr>
          <p:cNvSpPr/>
          <p:nvPr/>
        </p:nvSpPr>
        <p:spPr>
          <a:xfrm>
            <a:off x="4891583" y="2742478"/>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74" name="决策 73">
            <a:extLst>
              <a:ext uri="{FF2B5EF4-FFF2-40B4-BE49-F238E27FC236}">
                <a16:creationId xmlns:a16="http://schemas.microsoft.com/office/drawing/2014/main" id="{1CDFA1AA-75C6-6C71-584E-841E9703B478}"/>
              </a:ext>
            </a:extLst>
          </p:cNvPr>
          <p:cNvSpPr/>
          <p:nvPr/>
        </p:nvSpPr>
        <p:spPr>
          <a:xfrm>
            <a:off x="4891586" y="3578877"/>
            <a:ext cx="2091549" cy="728845"/>
          </a:xfrm>
          <a:prstGeom prst="flowChartDecision">
            <a:avLst/>
          </a:prstGeom>
          <a:solidFill>
            <a:srgbClr val="DCF2EA"/>
          </a:solidFill>
          <a:ln>
            <a:noFill/>
          </a:ln>
        </p:spPr>
        <p:txBody>
          <a:bodyPr anchor="ctr"/>
          <a:lstStyle/>
          <a:p>
            <a:pPr algn="ctr"/>
            <a:r>
              <a:rPr lang="en-US" sz="1400" dirty="0">
                <a:solidFill>
                  <a:schemeClr val="tx1"/>
                </a:solidFill>
              </a:rPr>
              <a:t>Grade &gt; 80</a:t>
            </a:r>
            <a:endParaRPr lang="zh-CN" sz="1400" dirty="0">
              <a:solidFill>
                <a:schemeClr val="tx1"/>
              </a:solidFill>
            </a:endParaRPr>
          </a:p>
        </p:txBody>
      </p:sp>
      <p:sp>
        <p:nvSpPr>
          <p:cNvPr id="75" name="矩形 74">
            <a:extLst>
              <a:ext uri="{FF2B5EF4-FFF2-40B4-BE49-F238E27FC236}">
                <a16:creationId xmlns:a16="http://schemas.microsoft.com/office/drawing/2014/main" id="{918DBEFE-A019-E05D-EAEC-26715EC5D3BC}"/>
              </a:ext>
            </a:extLst>
          </p:cNvPr>
          <p:cNvSpPr/>
          <p:nvPr/>
        </p:nvSpPr>
        <p:spPr>
          <a:xfrm>
            <a:off x="4891584" y="4686866"/>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Print Excellent</a:t>
            </a:r>
            <a:endParaRPr lang="zh-CN" sz="1400" dirty="0">
              <a:solidFill>
                <a:schemeClr val="tx1"/>
              </a:solidFill>
            </a:endParaRPr>
          </a:p>
        </p:txBody>
      </p:sp>
      <p:sp>
        <p:nvSpPr>
          <p:cNvPr id="76" name="可选流程 75">
            <a:extLst>
              <a:ext uri="{FF2B5EF4-FFF2-40B4-BE49-F238E27FC236}">
                <a16:creationId xmlns:a16="http://schemas.microsoft.com/office/drawing/2014/main" id="{8B3FC065-CF38-FF00-A647-B41ED5568DBC}"/>
              </a:ext>
            </a:extLst>
          </p:cNvPr>
          <p:cNvSpPr/>
          <p:nvPr/>
        </p:nvSpPr>
        <p:spPr>
          <a:xfrm>
            <a:off x="4891585" y="5537065"/>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77" name="直线箭头连接符 76">
            <a:extLst>
              <a:ext uri="{FF2B5EF4-FFF2-40B4-BE49-F238E27FC236}">
                <a16:creationId xmlns:a16="http://schemas.microsoft.com/office/drawing/2014/main" id="{0FB6DAEE-8F47-2CB3-11A9-28A4BA3C317F}"/>
              </a:ext>
            </a:extLst>
          </p:cNvPr>
          <p:cNvCxnSpPr>
            <a:cxnSpLocks/>
            <a:stCxn id="73" idx="2"/>
            <a:endCxn id="74" idx="0"/>
          </p:cNvCxnSpPr>
          <p:nvPr/>
        </p:nvCxnSpPr>
        <p:spPr>
          <a:xfrm>
            <a:off x="5937358" y="3234246"/>
            <a:ext cx="3" cy="344631"/>
          </a:xfrm>
          <a:prstGeom prst="straightConnector1">
            <a:avLst/>
          </a:prstGeom>
          <a:ln w="12700">
            <a:solidFill>
              <a:schemeClr val="tx1"/>
            </a:solidFill>
            <a:prstDash val="solid"/>
            <a:miter/>
            <a:tailEnd type="triangle"/>
          </a:ln>
        </p:spPr>
      </p:cxnSp>
      <p:cxnSp>
        <p:nvCxnSpPr>
          <p:cNvPr id="78" name="直线箭头连接符 77">
            <a:extLst>
              <a:ext uri="{FF2B5EF4-FFF2-40B4-BE49-F238E27FC236}">
                <a16:creationId xmlns:a16="http://schemas.microsoft.com/office/drawing/2014/main" id="{C3CCAA7A-9DBB-55FE-94DA-E62987398EA7}"/>
              </a:ext>
            </a:extLst>
          </p:cNvPr>
          <p:cNvCxnSpPr>
            <a:cxnSpLocks/>
            <a:stCxn id="74" idx="2"/>
            <a:endCxn id="75" idx="0"/>
          </p:cNvCxnSpPr>
          <p:nvPr/>
        </p:nvCxnSpPr>
        <p:spPr>
          <a:xfrm flipH="1">
            <a:off x="5937359" y="4307722"/>
            <a:ext cx="2" cy="379144"/>
          </a:xfrm>
          <a:prstGeom prst="straightConnector1">
            <a:avLst/>
          </a:prstGeom>
          <a:ln w="12700">
            <a:solidFill>
              <a:schemeClr val="tx1"/>
            </a:solidFill>
            <a:prstDash val="solid"/>
            <a:miter/>
            <a:tailEnd type="triangle"/>
          </a:ln>
        </p:spPr>
      </p:cxnSp>
      <p:cxnSp>
        <p:nvCxnSpPr>
          <p:cNvPr id="79" name="直线箭头连接符 78">
            <a:extLst>
              <a:ext uri="{FF2B5EF4-FFF2-40B4-BE49-F238E27FC236}">
                <a16:creationId xmlns:a16="http://schemas.microsoft.com/office/drawing/2014/main" id="{F4E80F62-50BF-C083-25D8-190179D25860}"/>
              </a:ext>
            </a:extLst>
          </p:cNvPr>
          <p:cNvCxnSpPr>
            <a:cxnSpLocks/>
            <a:stCxn id="75" idx="2"/>
            <a:endCxn id="76" idx="0"/>
          </p:cNvCxnSpPr>
          <p:nvPr/>
        </p:nvCxnSpPr>
        <p:spPr>
          <a:xfrm>
            <a:off x="5937359" y="5157921"/>
            <a:ext cx="1" cy="379144"/>
          </a:xfrm>
          <a:prstGeom prst="straightConnector1">
            <a:avLst/>
          </a:prstGeom>
          <a:ln w="12700">
            <a:solidFill>
              <a:schemeClr val="tx1"/>
            </a:solidFill>
            <a:prstDash val="solid"/>
            <a:miter/>
            <a:tailEnd type="triangle"/>
          </a:ln>
        </p:spPr>
      </p:cxnSp>
      <p:cxnSp>
        <p:nvCxnSpPr>
          <p:cNvPr id="80" name="肘形连接符 79">
            <a:extLst>
              <a:ext uri="{FF2B5EF4-FFF2-40B4-BE49-F238E27FC236}">
                <a16:creationId xmlns:a16="http://schemas.microsoft.com/office/drawing/2014/main" id="{DA563ECE-6673-FE37-2904-AE923E2097FD}"/>
              </a:ext>
            </a:extLst>
          </p:cNvPr>
          <p:cNvCxnSpPr>
            <a:cxnSpLocks/>
            <a:stCxn id="74" idx="3"/>
            <a:endCxn id="76" idx="3"/>
          </p:cNvCxnSpPr>
          <p:nvPr/>
        </p:nvCxnSpPr>
        <p:spPr>
          <a:xfrm>
            <a:off x="6983135" y="3943300"/>
            <a:ext cx="12700" cy="1829293"/>
          </a:xfrm>
          <a:prstGeom prst="bentConnector3">
            <a:avLst>
              <a:gd name="adj1" fmla="val 4854543"/>
            </a:avLst>
          </a:prstGeom>
          <a:ln w="12700">
            <a:solidFill>
              <a:schemeClr val="tx1"/>
            </a:solidFill>
            <a:prstDash val="solid"/>
            <a:miter/>
            <a:tailEnd type="triangle"/>
          </a:ln>
        </p:spPr>
      </p:cxnSp>
      <p:sp>
        <p:nvSpPr>
          <p:cNvPr id="81" name="文本框 80">
            <a:extLst>
              <a:ext uri="{FF2B5EF4-FFF2-40B4-BE49-F238E27FC236}">
                <a16:creationId xmlns:a16="http://schemas.microsoft.com/office/drawing/2014/main" id="{A0FBE25D-0834-520C-D76C-27EB664C1AB5}"/>
              </a:ext>
            </a:extLst>
          </p:cNvPr>
          <p:cNvSpPr txBox="1"/>
          <p:nvPr/>
        </p:nvSpPr>
        <p:spPr>
          <a:xfrm>
            <a:off x="5319866" y="4307722"/>
            <a:ext cx="485518" cy="369332"/>
          </a:xfrm>
          <a:prstGeom prst="rect">
            <a:avLst/>
          </a:prstGeom>
          <a:noFill/>
        </p:spPr>
        <p:txBody>
          <a:bodyPr wrap="none">
            <a:spAutoFit/>
          </a:bodyPr>
          <a:lstStyle/>
          <a:p>
            <a:r>
              <a:rPr lang="en-US"/>
              <a:t>Yes</a:t>
            </a:r>
            <a:endParaRPr lang="zh-CN"/>
          </a:p>
        </p:txBody>
      </p:sp>
      <p:sp>
        <p:nvSpPr>
          <p:cNvPr id="82" name="文本框 81">
            <a:extLst>
              <a:ext uri="{FF2B5EF4-FFF2-40B4-BE49-F238E27FC236}">
                <a16:creationId xmlns:a16="http://schemas.microsoft.com/office/drawing/2014/main" id="{77F45444-5C43-7D03-7249-A2F27D6C2AA6}"/>
              </a:ext>
            </a:extLst>
          </p:cNvPr>
          <p:cNvSpPr txBox="1"/>
          <p:nvPr/>
        </p:nvSpPr>
        <p:spPr>
          <a:xfrm>
            <a:off x="7014796" y="3573967"/>
            <a:ext cx="455574" cy="369332"/>
          </a:xfrm>
          <a:prstGeom prst="rect">
            <a:avLst/>
          </a:prstGeom>
          <a:noFill/>
        </p:spPr>
        <p:txBody>
          <a:bodyPr wrap="none">
            <a:spAutoFit/>
          </a:bodyPr>
          <a:lstStyle/>
          <a:p>
            <a:r>
              <a:rPr lang="en-US"/>
              <a:t>No</a:t>
            </a:r>
            <a:endParaRPr lang="zh-CN"/>
          </a:p>
        </p:txBody>
      </p:sp>
      <p:sp>
        <p:nvSpPr>
          <p:cNvPr id="4" name="文本框 3">
            <a:extLst>
              <a:ext uri="{FF2B5EF4-FFF2-40B4-BE49-F238E27FC236}">
                <a16:creationId xmlns:a16="http://schemas.microsoft.com/office/drawing/2014/main" id="{E273DE63-3DEE-39FA-4CCB-143146C09337}"/>
              </a:ext>
            </a:extLst>
          </p:cNvPr>
          <p:cNvSpPr txBox="1"/>
          <p:nvPr/>
        </p:nvSpPr>
        <p:spPr>
          <a:xfrm>
            <a:off x="660400" y="2742478"/>
            <a:ext cx="3454398" cy="923330"/>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100</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80</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'Excellent'</a:t>
            </a:r>
            <a:r>
              <a:rPr lang="en" altLang="zh-CN" b="0" dirty="0">
                <a:solidFill>
                  <a:srgbClr val="D4D4D4"/>
                </a:solidFill>
                <a:effectLst/>
                <a:latin typeface="Menlo" panose="020B0609030804020204" pitchFamily="49" charset="0"/>
              </a:rPr>
              <a:t>)</a:t>
            </a:r>
          </a:p>
        </p:txBody>
      </p:sp>
      <p:sp>
        <p:nvSpPr>
          <p:cNvPr id="5" name="文本框 4">
            <a:extLst>
              <a:ext uri="{FF2B5EF4-FFF2-40B4-BE49-F238E27FC236}">
                <a16:creationId xmlns:a16="http://schemas.microsoft.com/office/drawing/2014/main" id="{84A944D8-C888-0653-DD6E-44F3387606C6}"/>
              </a:ext>
            </a:extLst>
          </p:cNvPr>
          <p:cNvSpPr txBox="1"/>
          <p:nvPr/>
        </p:nvSpPr>
        <p:spPr>
          <a:xfrm>
            <a:off x="660400" y="1201348"/>
            <a:ext cx="7364484" cy="1383136"/>
          </a:xfrm>
          <a:prstGeom prst="rect">
            <a:avLst/>
          </a:prstGeom>
          <a:noFill/>
        </p:spPr>
        <p:txBody>
          <a:bodyPr wrap="square">
            <a:spAutoFit/>
          </a:bodyPr>
          <a:lstStyle/>
          <a:p>
            <a:pPr lvl="0"/>
            <a:r>
              <a:rPr lang="en-US" altLang="zh-CN" sz="2400" dirty="0"/>
              <a:t>Example</a:t>
            </a:r>
          </a:p>
          <a:p>
            <a:pPr marL="342900" indent="-342900">
              <a:lnSpc>
                <a:spcPct val="130000"/>
              </a:lnSpc>
              <a:buFont typeface="Arial" panose="020B0604020202020204" pitchFamily="34" charset="0"/>
              <a:buChar char="•"/>
            </a:pPr>
            <a:r>
              <a:rPr lang="en-US" altLang="zh-CN" sz="2400" dirty="0"/>
              <a:t>Given the grade of a student</a:t>
            </a:r>
          </a:p>
          <a:p>
            <a:pPr marL="342900" indent="-342900">
              <a:lnSpc>
                <a:spcPct val="130000"/>
              </a:lnSpc>
              <a:buFont typeface="Arial" panose="020B0604020202020204" pitchFamily="34" charset="0"/>
              <a:buChar char="•"/>
            </a:pPr>
            <a:r>
              <a:rPr lang="en-US" altLang="zh-CN" sz="2400" dirty="0"/>
              <a:t>Output ‘Excellent’ if a student’s grade is higher than 80  </a:t>
            </a:r>
          </a:p>
        </p:txBody>
      </p:sp>
      <p:sp>
        <p:nvSpPr>
          <p:cNvPr id="2" name="灯片编号占位符 1">
            <a:extLst>
              <a:ext uri="{FF2B5EF4-FFF2-40B4-BE49-F238E27FC236}">
                <a16:creationId xmlns:a16="http://schemas.microsoft.com/office/drawing/2014/main" id="{5D385165-2937-8740-0FEA-B6762D07D6E7}"/>
              </a:ext>
            </a:extLst>
          </p:cNvPr>
          <p:cNvSpPr>
            <a:spLocks noGrp="1"/>
          </p:cNvSpPr>
          <p:nvPr>
            <p:ph type="sldNum" idx="12"/>
          </p:nvPr>
        </p:nvSpPr>
        <p:spPr/>
        <p:txBody>
          <a:bodyPr/>
          <a:lstStyle/>
          <a:p>
            <a:fld id="{A8BFD892-19CF-40FE-AA39-9B63D021762D}" type="slidenum">
              <a:rPr lang="en-US" altLang="zh-CN" smtClean="0"/>
              <a:t>24</a:t>
            </a:fld>
            <a:endParaRPr lang="zh-CN"/>
          </a:p>
        </p:txBody>
      </p:sp>
      <p:sp>
        <p:nvSpPr>
          <p:cNvPr id="3" name="页脚占位符 2">
            <a:extLst>
              <a:ext uri="{FF2B5EF4-FFF2-40B4-BE49-F238E27FC236}">
                <a16:creationId xmlns:a16="http://schemas.microsoft.com/office/drawing/2014/main" id="{F8491A0E-B91E-63E5-DBAB-06C0AC7D8B9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26185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Conditional Statement</a:t>
            </a:r>
          </a:p>
        </p:txBody>
      </p:sp>
      <p:sp>
        <p:nvSpPr>
          <p:cNvPr id="26" name="文本框 25">
            <a:extLst>
              <a:ext uri="{FF2B5EF4-FFF2-40B4-BE49-F238E27FC236}">
                <a16:creationId xmlns:a16="http://schemas.microsoft.com/office/drawing/2014/main" id="{7DE98D90-8A9B-0852-18AC-99159D8BD971}"/>
              </a:ext>
            </a:extLst>
          </p:cNvPr>
          <p:cNvSpPr txBox="1"/>
          <p:nvPr/>
        </p:nvSpPr>
        <p:spPr>
          <a:xfrm>
            <a:off x="660400" y="1201348"/>
            <a:ext cx="11220450" cy="1974067"/>
          </a:xfrm>
          <a:prstGeom prst="rect">
            <a:avLst/>
          </a:prstGeom>
          <a:noFill/>
        </p:spPr>
        <p:txBody>
          <a:bodyPr wrap="square">
            <a:spAutoFit/>
          </a:bodyPr>
          <a:lstStyle/>
          <a:p>
            <a:pPr lvl="0">
              <a:lnSpc>
                <a:spcPct val="130000"/>
              </a:lnSpc>
            </a:pPr>
            <a:r>
              <a:rPr lang="en-US" sz="2400" b="1" i="1" dirty="0">
                <a:solidFill>
                  <a:srgbClr val="42B395"/>
                </a:solidFill>
              </a:rPr>
              <a:t>elif (optional, multiple)</a:t>
            </a:r>
          </a:p>
          <a:p>
            <a:pPr marL="342900" indent="-342900">
              <a:lnSpc>
                <a:spcPct val="130000"/>
              </a:lnSpc>
              <a:buFont typeface="Arial" panose="020B0604020202020204" pitchFamily="34" charset="0"/>
              <a:buChar char="•"/>
            </a:pPr>
            <a:r>
              <a:rPr lang="en-US" altLang="zh-CN" sz="2400" dirty="0"/>
              <a:t>After if or elif statements</a:t>
            </a:r>
          </a:p>
          <a:p>
            <a:pPr marL="342900" indent="-342900">
              <a:lnSpc>
                <a:spcPct val="130000"/>
              </a:lnSpc>
              <a:buFont typeface="Arial" panose="020B0604020202020204" pitchFamily="34" charset="0"/>
              <a:buChar char="•"/>
            </a:pPr>
            <a:r>
              <a:rPr lang="en-US" altLang="zh-CN" sz="2400" dirty="0"/>
              <a:t>Evaluate a given condition when all the previous judgements returns False</a:t>
            </a:r>
          </a:p>
          <a:p>
            <a:pPr marL="342900" indent="-342900">
              <a:lnSpc>
                <a:spcPct val="130000"/>
              </a:lnSpc>
              <a:buFont typeface="Arial" panose="020B0604020202020204" pitchFamily="34" charset="0"/>
              <a:buChar char="•"/>
            </a:pPr>
            <a:r>
              <a:rPr lang="en-US" altLang="zh-CN" sz="2400" dirty="0"/>
              <a:t>Execute when returns True </a:t>
            </a:r>
          </a:p>
        </p:txBody>
      </p:sp>
      <p:pic>
        <p:nvPicPr>
          <p:cNvPr id="2" name="图片 1">
            <a:extLst>
              <a:ext uri="{FF2B5EF4-FFF2-40B4-BE49-F238E27FC236}">
                <a16:creationId xmlns:a16="http://schemas.microsoft.com/office/drawing/2014/main" id="{5BD21932-A0CE-29CF-8CD8-92136925C79B}"/>
              </a:ext>
            </a:extLst>
          </p:cNvPr>
          <p:cNvPicPr>
            <a:picLocks noChangeAspect="1"/>
          </p:cNvPicPr>
          <p:nvPr/>
        </p:nvPicPr>
        <p:blipFill rotWithShape="1">
          <a:blip r:embed="rId3"/>
          <a:srcRect l="1" r="35205" b="28187"/>
          <a:stretch/>
        </p:blipFill>
        <p:spPr>
          <a:xfrm>
            <a:off x="954718" y="3557567"/>
            <a:ext cx="5036119" cy="1880386"/>
          </a:xfrm>
          <a:prstGeom prst="rect">
            <a:avLst/>
          </a:prstGeom>
        </p:spPr>
      </p:pic>
      <p:sp>
        <p:nvSpPr>
          <p:cNvPr id="3" name="矩形 2">
            <a:extLst>
              <a:ext uri="{FF2B5EF4-FFF2-40B4-BE49-F238E27FC236}">
                <a16:creationId xmlns:a16="http://schemas.microsoft.com/office/drawing/2014/main" id="{0C619A1F-D198-559D-3DC4-B6D5741BC022}"/>
              </a:ext>
            </a:extLst>
          </p:cNvPr>
          <p:cNvSpPr/>
          <p:nvPr/>
        </p:nvSpPr>
        <p:spPr>
          <a:xfrm>
            <a:off x="954719" y="3523609"/>
            <a:ext cx="5162380" cy="1960079"/>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sp>
        <p:nvSpPr>
          <p:cNvPr id="96" name="可选流程 95">
            <a:extLst>
              <a:ext uri="{FF2B5EF4-FFF2-40B4-BE49-F238E27FC236}">
                <a16:creationId xmlns:a16="http://schemas.microsoft.com/office/drawing/2014/main" id="{3A27DEAB-DF39-1DCA-0FBB-FF1B538C136C}"/>
              </a:ext>
            </a:extLst>
          </p:cNvPr>
          <p:cNvSpPr/>
          <p:nvPr/>
        </p:nvSpPr>
        <p:spPr>
          <a:xfrm>
            <a:off x="6634128" y="2760730"/>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97" name="决策 96">
            <a:extLst>
              <a:ext uri="{FF2B5EF4-FFF2-40B4-BE49-F238E27FC236}">
                <a16:creationId xmlns:a16="http://schemas.microsoft.com/office/drawing/2014/main" id="{665BECB8-4956-3394-D9D6-E52E600ECAC8}"/>
              </a:ext>
            </a:extLst>
          </p:cNvPr>
          <p:cNvSpPr/>
          <p:nvPr/>
        </p:nvSpPr>
        <p:spPr>
          <a:xfrm>
            <a:off x="6634131" y="3414254"/>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a:t>
            </a:r>
            <a:endParaRPr lang="zh-CN" sz="1400" dirty="0">
              <a:solidFill>
                <a:schemeClr val="tx1"/>
              </a:solidFill>
            </a:endParaRPr>
          </a:p>
        </p:txBody>
      </p:sp>
      <p:sp>
        <p:nvSpPr>
          <p:cNvPr id="98" name="矩形 97">
            <a:extLst>
              <a:ext uri="{FF2B5EF4-FFF2-40B4-BE49-F238E27FC236}">
                <a16:creationId xmlns:a16="http://schemas.microsoft.com/office/drawing/2014/main" id="{0062202A-ED32-2BA1-66B5-DD8B1A3FC55F}"/>
              </a:ext>
            </a:extLst>
          </p:cNvPr>
          <p:cNvSpPr/>
          <p:nvPr/>
        </p:nvSpPr>
        <p:spPr>
          <a:xfrm>
            <a:off x="6634129" y="4422493"/>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1 2</a:t>
            </a:r>
            <a:endParaRPr lang="zh-CN" sz="1400" dirty="0">
              <a:solidFill>
                <a:schemeClr val="tx1"/>
              </a:solidFill>
            </a:endParaRPr>
          </a:p>
        </p:txBody>
      </p:sp>
      <p:sp>
        <p:nvSpPr>
          <p:cNvPr id="99" name="可选流程 98">
            <a:extLst>
              <a:ext uri="{FF2B5EF4-FFF2-40B4-BE49-F238E27FC236}">
                <a16:creationId xmlns:a16="http://schemas.microsoft.com/office/drawing/2014/main" id="{F7D7F3CF-FA8C-523D-F48F-D4AB06F67A45}"/>
              </a:ext>
            </a:extLst>
          </p:cNvPr>
          <p:cNvSpPr/>
          <p:nvPr/>
        </p:nvSpPr>
        <p:spPr>
          <a:xfrm>
            <a:off x="6634130" y="5551228"/>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100" name="直线箭头连接符 99">
            <a:extLst>
              <a:ext uri="{FF2B5EF4-FFF2-40B4-BE49-F238E27FC236}">
                <a16:creationId xmlns:a16="http://schemas.microsoft.com/office/drawing/2014/main" id="{F3641317-DABA-11B7-630D-E1C9585CF2CC}"/>
              </a:ext>
            </a:extLst>
          </p:cNvPr>
          <p:cNvCxnSpPr>
            <a:cxnSpLocks/>
            <a:stCxn id="96" idx="2"/>
            <a:endCxn id="97" idx="0"/>
          </p:cNvCxnSpPr>
          <p:nvPr/>
        </p:nvCxnSpPr>
        <p:spPr>
          <a:xfrm>
            <a:off x="7679903" y="3252498"/>
            <a:ext cx="3" cy="161756"/>
          </a:xfrm>
          <a:prstGeom prst="straightConnector1">
            <a:avLst/>
          </a:prstGeom>
          <a:ln w="12700">
            <a:solidFill>
              <a:schemeClr val="tx1"/>
            </a:solidFill>
            <a:prstDash val="solid"/>
            <a:miter/>
            <a:tailEnd type="triangle"/>
          </a:ln>
        </p:spPr>
      </p:cxnSp>
      <p:cxnSp>
        <p:nvCxnSpPr>
          <p:cNvPr id="101" name="直线箭头连接符 100">
            <a:extLst>
              <a:ext uri="{FF2B5EF4-FFF2-40B4-BE49-F238E27FC236}">
                <a16:creationId xmlns:a16="http://schemas.microsoft.com/office/drawing/2014/main" id="{D86DB084-EB85-A473-4A60-F007A666DF1E}"/>
              </a:ext>
            </a:extLst>
          </p:cNvPr>
          <p:cNvCxnSpPr>
            <a:cxnSpLocks/>
            <a:stCxn id="97" idx="2"/>
            <a:endCxn id="98" idx="0"/>
          </p:cNvCxnSpPr>
          <p:nvPr/>
        </p:nvCxnSpPr>
        <p:spPr>
          <a:xfrm flipH="1">
            <a:off x="7679904" y="4143099"/>
            <a:ext cx="2" cy="279394"/>
          </a:xfrm>
          <a:prstGeom prst="straightConnector1">
            <a:avLst/>
          </a:prstGeom>
          <a:ln w="12700">
            <a:solidFill>
              <a:schemeClr val="tx1"/>
            </a:solidFill>
            <a:prstDash val="solid"/>
            <a:miter/>
            <a:tailEnd type="triangle"/>
          </a:ln>
        </p:spPr>
      </p:cxnSp>
      <p:cxnSp>
        <p:nvCxnSpPr>
          <p:cNvPr id="102" name="直线箭头连接符 101">
            <a:extLst>
              <a:ext uri="{FF2B5EF4-FFF2-40B4-BE49-F238E27FC236}">
                <a16:creationId xmlns:a16="http://schemas.microsoft.com/office/drawing/2014/main" id="{9DD5F85B-35EF-2761-5412-316D458705CC}"/>
              </a:ext>
            </a:extLst>
          </p:cNvPr>
          <p:cNvCxnSpPr>
            <a:cxnSpLocks/>
            <a:stCxn id="98" idx="2"/>
            <a:endCxn id="99" idx="0"/>
          </p:cNvCxnSpPr>
          <p:nvPr/>
        </p:nvCxnSpPr>
        <p:spPr>
          <a:xfrm>
            <a:off x="7679904" y="4893548"/>
            <a:ext cx="1" cy="657680"/>
          </a:xfrm>
          <a:prstGeom prst="straightConnector1">
            <a:avLst/>
          </a:prstGeom>
          <a:ln w="12700">
            <a:solidFill>
              <a:schemeClr val="tx1"/>
            </a:solidFill>
            <a:prstDash val="solid"/>
            <a:miter/>
            <a:tailEnd type="triangle"/>
          </a:ln>
        </p:spPr>
      </p:cxnSp>
      <p:cxnSp>
        <p:nvCxnSpPr>
          <p:cNvPr id="103" name="肘形连接符 102">
            <a:extLst>
              <a:ext uri="{FF2B5EF4-FFF2-40B4-BE49-F238E27FC236}">
                <a16:creationId xmlns:a16="http://schemas.microsoft.com/office/drawing/2014/main" id="{E250DA45-9BCD-DEA2-7F39-C25F32B678B1}"/>
              </a:ext>
            </a:extLst>
          </p:cNvPr>
          <p:cNvCxnSpPr>
            <a:cxnSpLocks/>
            <a:stCxn id="97" idx="3"/>
            <a:endCxn id="108" idx="0"/>
          </p:cNvCxnSpPr>
          <p:nvPr/>
        </p:nvCxnSpPr>
        <p:spPr>
          <a:xfrm>
            <a:off x="8725680" y="3778677"/>
            <a:ext cx="1117704" cy="147525"/>
          </a:xfrm>
          <a:prstGeom prst="bentConnector2">
            <a:avLst/>
          </a:prstGeom>
          <a:ln w="12700">
            <a:solidFill>
              <a:schemeClr val="tx1"/>
            </a:solidFill>
            <a:prstDash val="solid"/>
            <a:miter/>
            <a:tailEnd type="triangle"/>
          </a:ln>
        </p:spPr>
      </p:cxnSp>
      <p:sp>
        <p:nvSpPr>
          <p:cNvPr id="104" name="文本框 103">
            <a:extLst>
              <a:ext uri="{FF2B5EF4-FFF2-40B4-BE49-F238E27FC236}">
                <a16:creationId xmlns:a16="http://schemas.microsoft.com/office/drawing/2014/main" id="{3CCC555B-62FC-9CC1-883B-FE1334B46859}"/>
              </a:ext>
            </a:extLst>
          </p:cNvPr>
          <p:cNvSpPr txBox="1"/>
          <p:nvPr/>
        </p:nvSpPr>
        <p:spPr>
          <a:xfrm>
            <a:off x="7162162" y="4043348"/>
            <a:ext cx="491225" cy="369332"/>
          </a:xfrm>
          <a:prstGeom prst="rect">
            <a:avLst/>
          </a:prstGeom>
          <a:noFill/>
        </p:spPr>
        <p:txBody>
          <a:bodyPr wrap="none">
            <a:spAutoFit/>
          </a:bodyPr>
          <a:lstStyle/>
          <a:p>
            <a:r>
              <a:rPr lang="en-US" dirty="0"/>
              <a:t>Yes</a:t>
            </a:r>
            <a:endParaRPr lang="zh-CN" dirty="0"/>
          </a:p>
        </p:txBody>
      </p:sp>
      <p:sp>
        <p:nvSpPr>
          <p:cNvPr id="105" name="文本框 104">
            <a:extLst>
              <a:ext uri="{FF2B5EF4-FFF2-40B4-BE49-F238E27FC236}">
                <a16:creationId xmlns:a16="http://schemas.microsoft.com/office/drawing/2014/main" id="{BE07694D-68F0-B561-ACB9-A9BA1157B2E5}"/>
              </a:ext>
            </a:extLst>
          </p:cNvPr>
          <p:cNvSpPr txBox="1"/>
          <p:nvPr/>
        </p:nvSpPr>
        <p:spPr>
          <a:xfrm>
            <a:off x="8757341" y="3409344"/>
            <a:ext cx="455574" cy="369332"/>
          </a:xfrm>
          <a:prstGeom prst="rect">
            <a:avLst/>
          </a:prstGeom>
          <a:noFill/>
        </p:spPr>
        <p:txBody>
          <a:bodyPr wrap="none">
            <a:spAutoFit/>
          </a:bodyPr>
          <a:lstStyle/>
          <a:p>
            <a:r>
              <a:rPr lang="en-US"/>
              <a:t>No</a:t>
            </a:r>
            <a:endParaRPr lang="zh-CN"/>
          </a:p>
        </p:txBody>
      </p:sp>
      <p:sp>
        <p:nvSpPr>
          <p:cNvPr id="106" name="矩形 105">
            <a:extLst>
              <a:ext uri="{FF2B5EF4-FFF2-40B4-BE49-F238E27FC236}">
                <a16:creationId xmlns:a16="http://schemas.microsoft.com/office/drawing/2014/main" id="{527BA9E8-0773-2B52-D98D-2D8DCCBB66B1}"/>
              </a:ext>
            </a:extLst>
          </p:cNvPr>
          <p:cNvSpPr/>
          <p:nvPr/>
        </p:nvSpPr>
        <p:spPr>
          <a:xfrm>
            <a:off x="8797610" y="4956965"/>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3 4</a:t>
            </a:r>
            <a:endParaRPr lang="zh-CN" sz="1400" dirty="0">
              <a:solidFill>
                <a:schemeClr val="tx1"/>
              </a:solidFill>
            </a:endParaRPr>
          </a:p>
        </p:txBody>
      </p:sp>
      <p:cxnSp>
        <p:nvCxnSpPr>
          <p:cNvPr id="107" name="肘形连接符 106">
            <a:extLst>
              <a:ext uri="{FF2B5EF4-FFF2-40B4-BE49-F238E27FC236}">
                <a16:creationId xmlns:a16="http://schemas.microsoft.com/office/drawing/2014/main" id="{3E72E4F5-0F36-996B-772F-3F2698AED460}"/>
              </a:ext>
            </a:extLst>
          </p:cNvPr>
          <p:cNvCxnSpPr>
            <a:cxnSpLocks/>
            <a:stCxn id="106" idx="2"/>
            <a:endCxn id="99" idx="3"/>
          </p:cNvCxnSpPr>
          <p:nvPr/>
        </p:nvCxnSpPr>
        <p:spPr>
          <a:xfrm rot="5400000">
            <a:off x="9105165" y="5048536"/>
            <a:ext cx="358736" cy="1117705"/>
          </a:xfrm>
          <a:prstGeom prst="bentConnector2">
            <a:avLst/>
          </a:prstGeom>
          <a:ln w="12700">
            <a:solidFill>
              <a:schemeClr val="tx1"/>
            </a:solidFill>
            <a:prstDash val="solid"/>
            <a:miter/>
            <a:tailEnd type="triangle"/>
          </a:ln>
        </p:spPr>
      </p:cxnSp>
      <p:sp>
        <p:nvSpPr>
          <p:cNvPr id="108" name="决策 107">
            <a:extLst>
              <a:ext uri="{FF2B5EF4-FFF2-40B4-BE49-F238E27FC236}">
                <a16:creationId xmlns:a16="http://schemas.microsoft.com/office/drawing/2014/main" id="{444B8862-BEDF-2401-05F5-8A3D52CE474C}"/>
              </a:ext>
            </a:extLst>
          </p:cNvPr>
          <p:cNvSpPr/>
          <p:nvPr/>
        </p:nvSpPr>
        <p:spPr>
          <a:xfrm>
            <a:off x="8797609" y="3926202"/>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 2</a:t>
            </a:r>
            <a:endParaRPr lang="zh-CN" sz="1400" dirty="0">
              <a:solidFill>
                <a:schemeClr val="tx1"/>
              </a:solidFill>
            </a:endParaRPr>
          </a:p>
        </p:txBody>
      </p:sp>
      <p:cxnSp>
        <p:nvCxnSpPr>
          <p:cNvPr id="109" name="直线箭头连接符 108">
            <a:extLst>
              <a:ext uri="{FF2B5EF4-FFF2-40B4-BE49-F238E27FC236}">
                <a16:creationId xmlns:a16="http://schemas.microsoft.com/office/drawing/2014/main" id="{30767B68-8F0B-4419-E9B6-FD8C11992D04}"/>
              </a:ext>
            </a:extLst>
          </p:cNvPr>
          <p:cNvCxnSpPr>
            <a:cxnSpLocks/>
            <a:stCxn id="108" idx="2"/>
            <a:endCxn id="106" idx="0"/>
          </p:cNvCxnSpPr>
          <p:nvPr/>
        </p:nvCxnSpPr>
        <p:spPr>
          <a:xfrm>
            <a:off x="9843384" y="4655047"/>
            <a:ext cx="1" cy="301918"/>
          </a:xfrm>
          <a:prstGeom prst="straightConnector1">
            <a:avLst/>
          </a:prstGeom>
          <a:ln w="12700">
            <a:solidFill>
              <a:schemeClr val="tx1"/>
            </a:solidFill>
            <a:prstDash val="solid"/>
            <a:miter/>
            <a:tailEnd type="triangle"/>
          </a:ln>
        </p:spPr>
      </p:cxnSp>
      <p:sp>
        <p:nvSpPr>
          <p:cNvPr id="110" name="文本框 109">
            <a:extLst>
              <a:ext uri="{FF2B5EF4-FFF2-40B4-BE49-F238E27FC236}">
                <a16:creationId xmlns:a16="http://schemas.microsoft.com/office/drawing/2014/main" id="{495947A5-3E0B-F72B-A838-72813BEDF925}"/>
              </a:ext>
            </a:extLst>
          </p:cNvPr>
          <p:cNvSpPr txBox="1"/>
          <p:nvPr/>
        </p:nvSpPr>
        <p:spPr>
          <a:xfrm>
            <a:off x="9320592" y="4581355"/>
            <a:ext cx="491225" cy="369332"/>
          </a:xfrm>
          <a:prstGeom prst="rect">
            <a:avLst/>
          </a:prstGeom>
          <a:noFill/>
        </p:spPr>
        <p:txBody>
          <a:bodyPr wrap="none">
            <a:spAutoFit/>
          </a:bodyPr>
          <a:lstStyle/>
          <a:p>
            <a:r>
              <a:rPr lang="en-US" dirty="0"/>
              <a:t>Yes</a:t>
            </a:r>
            <a:endParaRPr lang="zh-CN" dirty="0"/>
          </a:p>
        </p:txBody>
      </p:sp>
      <p:sp>
        <p:nvSpPr>
          <p:cNvPr id="5" name="矩形 4">
            <a:extLst>
              <a:ext uri="{FF2B5EF4-FFF2-40B4-BE49-F238E27FC236}">
                <a16:creationId xmlns:a16="http://schemas.microsoft.com/office/drawing/2014/main" id="{86C90BF5-9287-FD58-FB01-781EE1C2B11F}"/>
              </a:ext>
            </a:extLst>
          </p:cNvPr>
          <p:cNvSpPr/>
          <p:nvPr/>
        </p:nvSpPr>
        <p:spPr>
          <a:xfrm>
            <a:off x="1538571" y="3641348"/>
            <a:ext cx="246649" cy="201293"/>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7" name="矩形 6">
            <a:extLst>
              <a:ext uri="{FF2B5EF4-FFF2-40B4-BE49-F238E27FC236}">
                <a16:creationId xmlns:a16="http://schemas.microsoft.com/office/drawing/2014/main" id="{AC1C04AF-15C0-BB47-6B8F-52AD621F20A2}"/>
              </a:ext>
            </a:extLst>
          </p:cNvPr>
          <p:cNvSpPr/>
          <p:nvPr/>
        </p:nvSpPr>
        <p:spPr>
          <a:xfrm>
            <a:off x="1555047" y="4532566"/>
            <a:ext cx="246649" cy="201293"/>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8" name="左大括号 7">
            <a:extLst>
              <a:ext uri="{FF2B5EF4-FFF2-40B4-BE49-F238E27FC236}">
                <a16:creationId xmlns:a16="http://schemas.microsoft.com/office/drawing/2014/main" id="{7A60C693-1CE7-A346-E49F-5FF39EC85B14}"/>
              </a:ext>
            </a:extLst>
          </p:cNvPr>
          <p:cNvSpPr/>
          <p:nvPr/>
        </p:nvSpPr>
        <p:spPr>
          <a:xfrm>
            <a:off x="1291922" y="3741579"/>
            <a:ext cx="246649" cy="914669"/>
          </a:xfrm>
          <a:prstGeom prst="leftBrace">
            <a:avLst>
              <a:gd name="adj1" fmla="val 8333"/>
              <a:gd name="adj2" fmla="val 45299"/>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0" name="文本框 9">
            <a:extLst>
              <a:ext uri="{FF2B5EF4-FFF2-40B4-BE49-F238E27FC236}">
                <a16:creationId xmlns:a16="http://schemas.microsoft.com/office/drawing/2014/main" id="{E0B47DEF-B50C-6E89-8FD1-9D78C0847380}"/>
              </a:ext>
            </a:extLst>
          </p:cNvPr>
          <p:cNvSpPr txBox="1"/>
          <p:nvPr/>
        </p:nvSpPr>
        <p:spPr>
          <a:xfrm>
            <a:off x="359804" y="3760461"/>
            <a:ext cx="1499257" cy="707886"/>
          </a:xfrm>
          <a:prstGeom prst="rect">
            <a:avLst/>
          </a:prstGeom>
          <a:noFill/>
        </p:spPr>
        <p:txBody>
          <a:bodyPr wrap="none">
            <a:spAutoFit/>
          </a:bodyPr>
          <a:lstStyle/>
          <a:p>
            <a:pPr algn="ctr"/>
            <a:r>
              <a:rPr lang="en-US" sz="2000" dirty="0">
                <a:solidFill>
                  <a:srgbClr val="FF0000"/>
                </a:solidFill>
              </a:rPr>
              <a:t>Same </a:t>
            </a:r>
          </a:p>
          <a:p>
            <a:pPr algn="ctr"/>
            <a:r>
              <a:rPr lang="en-US" sz="2000" dirty="0">
                <a:solidFill>
                  <a:srgbClr val="FF0000"/>
                </a:solidFill>
              </a:rPr>
              <a:t>Indentations</a:t>
            </a:r>
            <a:endParaRPr lang="zh-CN" sz="2000" dirty="0">
              <a:solidFill>
                <a:srgbClr val="FF0000"/>
              </a:solidFill>
            </a:endParaRPr>
          </a:p>
        </p:txBody>
      </p:sp>
      <p:cxnSp>
        <p:nvCxnSpPr>
          <p:cNvPr id="18" name="肘形连接符 17">
            <a:extLst>
              <a:ext uri="{FF2B5EF4-FFF2-40B4-BE49-F238E27FC236}">
                <a16:creationId xmlns:a16="http://schemas.microsoft.com/office/drawing/2014/main" id="{DA51F676-5C88-BBEE-DB69-5B85C4BBECCB}"/>
              </a:ext>
            </a:extLst>
          </p:cNvPr>
          <p:cNvCxnSpPr>
            <a:cxnSpLocks/>
            <a:stCxn id="108" idx="3"/>
            <a:endCxn id="99" idx="3"/>
          </p:cNvCxnSpPr>
          <p:nvPr/>
        </p:nvCxnSpPr>
        <p:spPr>
          <a:xfrm flipH="1">
            <a:off x="8725680" y="4290625"/>
            <a:ext cx="2163478" cy="1496131"/>
          </a:xfrm>
          <a:prstGeom prst="bentConnector3">
            <a:avLst>
              <a:gd name="adj1" fmla="val -10566"/>
            </a:avLst>
          </a:prstGeom>
          <a:ln w="12700">
            <a:solidFill>
              <a:schemeClr val="tx1"/>
            </a:solidFill>
            <a:prstDash val="solid"/>
            <a:miter/>
            <a:tailEnd type="triangle"/>
          </a:ln>
        </p:spPr>
      </p:cxnSp>
      <p:sp>
        <p:nvSpPr>
          <p:cNvPr id="21" name="文本框 20">
            <a:extLst>
              <a:ext uri="{FF2B5EF4-FFF2-40B4-BE49-F238E27FC236}">
                <a16:creationId xmlns:a16="http://schemas.microsoft.com/office/drawing/2014/main" id="{16C01207-E593-2FCA-154F-786746E3A561}"/>
              </a:ext>
            </a:extLst>
          </p:cNvPr>
          <p:cNvSpPr txBox="1"/>
          <p:nvPr/>
        </p:nvSpPr>
        <p:spPr>
          <a:xfrm>
            <a:off x="10733300" y="3929738"/>
            <a:ext cx="455574" cy="369332"/>
          </a:xfrm>
          <a:prstGeom prst="rect">
            <a:avLst/>
          </a:prstGeom>
          <a:noFill/>
        </p:spPr>
        <p:txBody>
          <a:bodyPr wrap="none">
            <a:spAutoFit/>
          </a:bodyPr>
          <a:lstStyle/>
          <a:p>
            <a:r>
              <a:rPr lang="en-US"/>
              <a:t>No</a:t>
            </a:r>
            <a:endParaRPr lang="zh-CN"/>
          </a:p>
        </p:txBody>
      </p:sp>
      <p:sp>
        <p:nvSpPr>
          <p:cNvPr id="4" name="灯片编号占位符 3">
            <a:extLst>
              <a:ext uri="{FF2B5EF4-FFF2-40B4-BE49-F238E27FC236}">
                <a16:creationId xmlns:a16="http://schemas.microsoft.com/office/drawing/2014/main" id="{C960ABD2-BC21-8E5C-D219-EA538442514D}"/>
              </a:ext>
            </a:extLst>
          </p:cNvPr>
          <p:cNvSpPr>
            <a:spLocks noGrp="1"/>
          </p:cNvSpPr>
          <p:nvPr>
            <p:ph type="sldNum" idx="12"/>
          </p:nvPr>
        </p:nvSpPr>
        <p:spPr/>
        <p:txBody>
          <a:bodyPr/>
          <a:lstStyle/>
          <a:p>
            <a:fld id="{A8BFD892-19CF-40FE-AA39-9B63D021762D}" type="slidenum">
              <a:rPr lang="en-US" altLang="zh-CN" smtClean="0"/>
              <a:t>25</a:t>
            </a:fld>
            <a:endParaRPr lang="zh-CN"/>
          </a:p>
        </p:txBody>
      </p:sp>
      <p:sp>
        <p:nvSpPr>
          <p:cNvPr id="9" name="页脚占位符 8">
            <a:extLst>
              <a:ext uri="{FF2B5EF4-FFF2-40B4-BE49-F238E27FC236}">
                <a16:creationId xmlns:a16="http://schemas.microsoft.com/office/drawing/2014/main" id="{3C853D9A-D848-3554-CDDF-CB458C8083E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487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Conditional Statement</a:t>
            </a:r>
          </a:p>
        </p:txBody>
      </p:sp>
      <p:sp>
        <p:nvSpPr>
          <p:cNvPr id="7" name="文本框 6">
            <a:extLst>
              <a:ext uri="{FF2B5EF4-FFF2-40B4-BE49-F238E27FC236}">
                <a16:creationId xmlns:a16="http://schemas.microsoft.com/office/drawing/2014/main" id="{29B390BB-6793-F357-868C-1F91E23387DB}"/>
              </a:ext>
            </a:extLst>
          </p:cNvPr>
          <p:cNvSpPr txBox="1"/>
          <p:nvPr/>
        </p:nvSpPr>
        <p:spPr>
          <a:xfrm>
            <a:off x="660400" y="1204510"/>
            <a:ext cx="11220450" cy="1493935"/>
          </a:xfrm>
          <a:prstGeom prst="rect">
            <a:avLst/>
          </a:prstGeom>
          <a:noFill/>
        </p:spPr>
        <p:txBody>
          <a:bodyPr wrap="square">
            <a:spAutoFit/>
          </a:bodyPr>
          <a:lstStyle/>
          <a:p>
            <a:pPr lvl="0">
              <a:lnSpc>
                <a:spcPct val="130000"/>
              </a:lnSpc>
            </a:pPr>
            <a:r>
              <a:rPr lang="en-US" sz="2400" dirty="0"/>
              <a:t>Example</a:t>
            </a:r>
          </a:p>
          <a:p>
            <a:pPr marL="342900" indent="-342900">
              <a:lnSpc>
                <a:spcPct val="130000"/>
              </a:lnSpc>
              <a:buFont typeface="Arial" panose="020B0604020202020204" pitchFamily="34" charset="0"/>
              <a:buChar char="•"/>
            </a:pPr>
            <a:r>
              <a:rPr lang="en-US" altLang="zh-CN" sz="2400" dirty="0"/>
              <a:t>Given the grade of a student</a:t>
            </a:r>
            <a:endParaRPr lang="en-US" sz="2400" dirty="0"/>
          </a:p>
          <a:p>
            <a:pPr marL="342900" lvl="0" indent="-342900">
              <a:lnSpc>
                <a:spcPct val="130000"/>
              </a:lnSpc>
              <a:buFont typeface="Arial" panose="020B0604020202020204" pitchFamily="34" charset="0"/>
              <a:buChar char="•"/>
            </a:pPr>
            <a:r>
              <a:rPr lang="en-US" altLang="zh-CN" sz="2400" dirty="0"/>
              <a:t>Output </a:t>
            </a:r>
            <a:r>
              <a:rPr lang="en-US" sz="2400" dirty="0"/>
              <a:t>‘Excellent’ if higher than 80, </a:t>
            </a:r>
            <a:r>
              <a:rPr lang="en-US" altLang="zh-CN" sz="2400" dirty="0"/>
              <a:t>‘</a:t>
            </a:r>
            <a:r>
              <a:rPr lang="en-US" sz="2400" dirty="0"/>
              <a:t>good’ if in the range [60, 80]</a:t>
            </a:r>
          </a:p>
        </p:txBody>
      </p:sp>
      <p:sp>
        <p:nvSpPr>
          <p:cNvPr id="69" name="可选流程 68">
            <a:extLst>
              <a:ext uri="{FF2B5EF4-FFF2-40B4-BE49-F238E27FC236}">
                <a16:creationId xmlns:a16="http://schemas.microsoft.com/office/drawing/2014/main" id="{E4E47D2E-2203-E97C-AD54-6DF566977EC0}"/>
              </a:ext>
            </a:extLst>
          </p:cNvPr>
          <p:cNvSpPr/>
          <p:nvPr/>
        </p:nvSpPr>
        <p:spPr>
          <a:xfrm>
            <a:off x="6060743" y="2800435"/>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70" name="决策 69">
            <a:extLst>
              <a:ext uri="{FF2B5EF4-FFF2-40B4-BE49-F238E27FC236}">
                <a16:creationId xmlns:a16="http://schemas.microsoft.com/office/drawing/2014/main" id="{7537D904-9468-402C-F32C-1D3D1AB8A6F1}"/>
              </a:ext>
            </a:extLst>
          </p:cNvPr>
          <p:cNvSpPr/>
          <p:nvPr/>
        </p:nvSpPr>
        <p:spPr>
          <a:xfrm>
            <a:off x="6060746" y="3453959"/>
            <a:ext cx="2091549" cy="728845"/>
          </a:xfrm>
          <a:prstGeom prst="flowChartDecision">
            <a:avLst/>
          </a:prstGeom>
          <a:solidFill>
            <a:srgbClr val="DCF2EA"/>
          </a:solidFill>
          <a:ln>
            <a:noFill/>
          </a:ln>
        </p:spPr>
        <p:txBody>
          <a:bodyPr anchor="ctr"/>
          <a:lstStyle/>
          <a:p>
            <a:pPr algn="ctr"/>
            <a:r>
              <a:rPr lang="en-US" sz="1400" dirty="0">
                <a:solidFill>
                  <a:schemeClr val="tx1"/>
                </a:solidFill>
              </a:rPr>
              <a:t>Grade &gt; 80</a:t>
            </a:r>
            <a:endParaRPr lang="zh-CN" sz="1400" dirty="0">
              <a:solidFill>
                <a:schemeClr val="tx1"/>
              </a:solidFill>
            </a:endParaRPr>
          </a:p>
        </p:txBody>
      </p:sp>
      <p:sp>
        <p:nvSpPr>
          <p:cNvPr id="71" name="矩形 70">
            <a:extLst>
              <a:ext uri="{FF2B5EF4-FFF2-40B4-BE49-F238E27FC236}">
                <a16:creationId xmlns:a16="http://schemas.microsoft.com/office/drawing/2014/main" id="{8806CFAA-1ECC-AAF1-A224-F6EF6A3D7C14}"/>
              </a:ext>
            </a:extLst>
          </p:cNvPr>
          <p:cNvSpPr/>
          <p:nvPr/>
        </p:nvSpPr>
        <p:spPr>
          <a:xfrm>
            <a:off x="6060744" y="4462198"/>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Print Excellent</a:t>
            </a:r>
            <a:endParaRPr lang="zh-CN" sz="1400" dirty="0">
              <a:solidFill>
                <a:schemeClr val="tx1"/>
              </a:solidFill>
            </a:endParaRPr>
          </a:p>
        </p:txBody>
      </p:sp>
      <p:sp>
        <p:nvSpPr>
          <p:cNvPr id="72" name="可选流程 71">
            <a:extLst>
              <a:ext uri="{FF2B5EF4-FFF2-40B4-BE49-F238E27FC236}">
                <a16:creationId xmlns:a16="http://schemas.microsoft.com/office/drawing/2014/main" id="{72F9EA3F-8690-61E7-F2B7-597AF6A01889}"/>
              </a:ext>
            </a:extLst>
          </p:cNvPr>
          <p:cNvSpPr/>
          <p:nvPr/>
        </p:nvSpPr>
        <p:spPr>
          <a:xfrm>
            <a:off x="6060745" y="5590933"/>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73" name="直线箭头连接符 72">
            <a:extLst>
              <a:ext uri="{FF2B5EF4-FFF2-40B4-BE49-F238E27FC236}">
                <a16:creationId xmlns:a16="http://schemas.microsoft.com/office/drawing/2014/main" id="{CBF8C22E-5F4A-D425-B595-C11A612E5DC5}"/>
              </a:ext>
            </a:extLst>
          </p:cNvPr>
          <p:cNvCxnSpPr>
            <a:cxnSpLocks/>
            <a:stCxn id="69" idx="2"/>
            <a:endCxn id="70" idx="0"/>
          </p:cNvCxnSpPr>
          <p:nvPr/>
        </p:nvCxnSpPr>
        <p:spPr>
          <a:xfrm>
            <a:off x="7106518" y="3292203"/>
            <a:ext cx="3" cy="161756"/>
          </a:xfrm>
          <a:prstGeom prst="straightConnector1">
            <a:avLst/>
          </a:prstGeom>
          <a:ln w="12700">
            <a:solidFill>
              <a:schemeClr val="tx1"/>
            </a:solidFill>
            <a:prstDash val="solid"/>
            <a:miter/>
            <a:tailEnd type="triangle"/>
          </a:ln>
        </p:spPr>
      </p:cxnSp>
      <p:cxnSp>
        <p:nvCxnSpPr>
          <p:cNvPr id="74" name="直线箭头连接符 73">
            <a:extLst>
              <a:ext uri="{FF2B5EF4-FFF2-40B4-BE49-F238E27FC236}">
                <a16:creationId xmlns:a16="http://schemas.microsoft.com/office/drawing/2014/main" id="{4896BD21-306F-B9E6-C42C-2487125BCBDB}"/>
              </a:ext>
            </a:extLst>
          </p:cNvPr>
          <p:cNvCxnSpPr>
            <a:cxnSpLocks/>
            <a:stCxn id="70" idx="2"/>
            <a:endCxn id="71" idx="0"/>
          </p:cNvCxnSpPr>
          <p:nvPr/>
        </p:nvCxnSpPr>
        <p:spPr>
          <a:xfrm flipH="1">
            <a:off x="7106519" y="4182804"/>
            <a:ext cx="2" cy="279394"/>
          </a:xfrm>
          <a:prstGeom prst="straightConnector1">
            <a:avLst/>
          </a:prstGeom>
          <a:ln w="12700">
            <a:solidFill>
              <a:schemeClr val="tx1"/>
            </a:solidFill>
            <a:prstDash val="solid"/>
            <a:miter/>
            <a:tailEnd type="triangle"/>
          </a:ln>
        </p:spPr>
      </p:cxnSp>
      <p:cxnSp>
        <p:nvCxnSpPr>
          <p:cNvPr id="75" name="直线箭头连接符 74">
            <a:extLst>
              <a:ext uri="{FF2B5EF4-FFF2-40B4-BE49-F238E27FC236}">
                <a16:creationId xmlns:a16="http://schemas.microsoft.com/office/drawing/2014/main" id="{D97911D4-B2B8-D2B4-5D64-95A24F5DFDAF}"/>
              </a:ext>
            </a:extLst>
          </p:cNvPr>
          <p:cNvCxnSpPr>
            <a:cxnSpLocks/>
            <a:stCxn id="71" idx="2"/>
            <a:endCxn id="72" idx="0"/>
          </p:cNvCxnSpPr>
          <p:nvPr/>
        </p:nvCxnSpPr>
        <p:spPr>
          <a:xfrm>
            <a:off x="7106519" y="4933253"/>
            <a:ext cx="1" cy="657680"/>
          </a:xfrm>
          <a:prstGeom prst="straightConnector1">
            <a:avLst/>
          </a:prstGeom>
          <a:ln w="12700">
            <a:solidFill>
              <a:schemeClr val="tx1"/>
            </a:solidFill>
            <a:prstDash val="solid"/>
            <a:miter/>
            <a:tailEnd type="triangle"/>
          </a:ln>
        </p:spPr>
      </p:cxnSp>
      <p:cxnSp>
        <p:nvCxnSpPr>
          <p:cNvPr id="76" name="肘形连接符 75">
            <a:extLst>
              <a:ext uri="{FF2B5EF4-FFF2-40B4-BE49-F238E27FC236}">
                <a16:creationId xmlns:a16="http://schemas.microsoft.com/office/drawing/2014/main" id="{BDB8047D-7AB1-4937-C6D9-B061EA91C2E2}"/>
              </a:ext>
            </a:extLst>
          </p:cNvPr>
          <p:cNvCxnSpPr>
            <a:cxnSpLocks/>
            <a:stCxn id="70" idx="3"/>
            <a:endCxn id="81" idx="0"/>
          </p:cNvCxnSpPr>
          <p:nvPr/>
        </p:nvCxnSpPr>
        <p:spPr>
          <a:xfrm>
            <a:off x="8152295" y="3818382"/>
            <a:ext cx="1117704" cy="147525"/>
          </a:xfrm>
          <a:prstGeom prst="bentConnector2">
            <a:avLst/>
          </a:prstGeom>
          <a:ln w="12700">
            <a:solidFill>
              <a:schemeClr val="tx1"/>
            </a:solidFill>
            <a:prstDash val="solid"/>
            <a:miter/>
            <a:tailEnd type="triangle"/>
          </a:ln>
        </p:spPr>
      </p:cxnSp>
      <p:sp>
        <p:nvSpPr>
          <p:cNvPr id="77" name="文本框 76">
            <a:extLst>
              <a:ext uri="{FF2B5EF4-FFF2-40B4-BE49-F238E27FC236}">
                <a16:creationId xmlns:a16="http://schemas.microsoft.com/office/drawing/2014/main" id="{C8E77D3F-D860-425D-AF6D-976452F0FB79}"/>
              </a:ext>
            </a:extLst>
          </p:cNvPr>
          <p:cNvSpPr txBox="1"/>
          <p:nvPr/>
        </p:nvSpPr>
        <p:spPr>
          <a:xfrm>
            <a:off x="6588777" y="4083053"/>
            <a:ext cx="491225" cy="369332"/>
          </a:xfrm>
          <a:prstGeom prst="rect">
            <a:avLst/>
          </a:prstGeom>
          <a:noFill/>
        </p:spPr>
        <p:txBody>
          <a:bodyPr wrap="none">
            <a:spAutoFit/>
          </a:bodyPr>
          <a:lstStyle/>
          <a:p>
            <a:r>
              <a:rPr lang="en-US" dirty="0"/>
              <a:t>Yes</a:t>
            </a:r>
            <a:endParaRPr lang="zh-CN" dirty="0"/>
          </a:p>
        </p:txBody>
      </p:sp>
      <p:sp>
        <p:nvSpPr>
          <p:cNvPr id="78" name="文本框 77">
            <a:extLst>
              <a:ext uri="{FF2B5EF4-FFF2-40B4-BE49-F238E27FC236}">
                <a16:creationId xmlns:a16="http://schemas.microsoft.com/office/drawing/2014/main" id="{BE59ADCC-5CA3-07F4-E761-D92A3C476E5E}"/>
              </a:ext>
            </a:extLst>
          </p:cNvPr>
          <p:cNvSpPr txBox="1"/>
          <p:nvPr/>
        </p:nvSpPr>
        <p:spPr>
          <a:xfrm>
            <a:off x="8183956" y="3449049"/>
            <a:ext cx="455574" cy="369332"/>
          </a:xfrm>
          <a:prstGeom prst="rect">
            <a:avLst/>
          </a:prstGeom>
          <a:noFill/>
        </p:spPr>
        <p:txBody>
          <a:bodyPr wrap="none">
            <a:spAutoFit/>
          </a:bodyPr>
          <a:lstStyle/>
          <a:p>
            <a:r>
              <a:rPr lang="en-US"/>
              <a:t>No</a:t>
            </a:r>
            <a:endParaRPr lang="zh-CN"/>
          </a:p>
        </p:txBody>
      </p:sp>
      <p:sp>
        <p:nvSpPr>
          <p:cNvPr id="79" name="矩形 78">
            <a:extLst>
              <a:ext uri="{FF2B5EF4-FFF2-40B4-BE49-F238E27FC236}">
                <a16:creationId xmlns:a16="http://schemas.microsoft.com/office/drawing/2014/main" id="{13A6E034-08FE-62DE-2CF8-6A0686606385}"/>
              </a:ext>
            </a:extLst>
          </p:cNvPr>
          <p:cNvSpPr/>
          <p:nvPr/>
        </p:nvSpPr>
        <p:spPr>
          <a:xfrm>
            <a:off x="8224225" y="4996670"/>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Print Good</a:t>
            </a:r>
            <a:endParaRPr lang="zh-CN" sz="1400" dirty="0">
              <a:solidFill>
                <a:schemeClr val="tx1"/>
              </a:solidFill>
            </a:endParaRPr>
          </a:p>
        </p:txBody>
      </p:sp>
      <p:cxnSp>
        <p:nvCxnSpPr>
          <p:cNvPr id="80" name="肘形连接符 79">
            <a:extLst>
              <a:ext uri="{FF2B5EF4-FFF2-40B4-BE49-F238E27FC236}">
                <a16:creationId xmlns:a16="http://schemas.microsoft.com/office/drawing/2014/main" id="{360724D4-F96F-DB96-1C28-7B2CFD481D7D}"/>
              </a:ext>
            </a:extLst>
          </p:cNvPr>
          <p:cNvCxnSpPr>
            <a:cxnSpLocks/>
            <a:stCxn id="79" idx="2"/>
            <a:endCxn id="72" idx="3"/>
          </p:cNvCxnSpPr>
          <p:nvPr/>
        </p:nvCxnSpPr>
        <p:spPr>
          <a:xfrm rot="5400000">
            <a:off x="8531780" y="5088241"/>
            <a:ext cx="358736" cy="1117705"/>
          </a:xfrm>
          <a:prstGeom prst="bentConnector2">
            <a:avLst/>
          </a:prstGeom>
          <a:ln w="12700">
            <a:solidFill>
              <a:schemeClr val="tx1"/>
            </a:solidFill>
            <a:prstDash val="solid"/>
            <a:miter/>
            <a:tailEnd type="triangle"/>
          </a:ln>
        </p:spPr>
      </p:cxnSp>
      <p:sp>
        <p:nvSpPr>
          <p:cNvPr id="81" name="决策 80">
            <a:extLst>
              <a:ext uri="{FF2B5EF4-FFF2-40B4-BE49-F238E27FC236}">
                <a16:creationId xmlns:a16="http://schemas.microsoft.com/office/drawing/2014/main" id="{4992ECF1-6AD8-DC64-7DCE-2647B522DC74}"/>
              </a:ext>
            </a:extLst>
          </p:cNvPr>
          <p:cNvSpPr/>
          <p:nvPr/>
        </p:nvSpPr>
        <p:spPr>
          <a:xfrm>
            <a:off x="8224224" y="3965907"/>
            <a:ext cx="2091549" cy="728845"/>
          </a:xfrm>
          <a:prstGeom prst="flowChartDecision">
            <a:avLst/>
          </a:prstGeom>
          <a:solidFill>
            <a:srgbClr val="DCF2EA"/>
          </a:solidFill>
          <a:ln>
            <a:noFill/>
          </a:ln>
        </p:spPr>
        <p:txBody>
          <a:bodyPr anchor="ctr"/>
          <a:lstStyle/>
          <a:p>
            <a:pPr algn="ctr"/>
            <a:r>
              <a:rPr lang="en-US" sz="1400" dirty="0">
                <a:solidFill>
                  <a:schemeClr val="tx1"/>
                </a:solidFill>
              </a:rPr>
              <a:t>Grade &gt; 60</a:t>
            </a:r>
            <a:endParaRPr lang="zh-CN" sz="1400" dirty="0">
              <a:solidFill>
                <a:schemeClr val="tx1"/>
              </a:solidFill>
            </a:endParaRPr>
          </a:p>
        </p:txBody>
      </p:sp>
      <p:cxnSp>
        <p:nvCxnSpPr>
          <p:cNvPr id="82" name="直线箭头连接符 81">
            <a:extLst>
              <a:ext uri="{FF2B5EF4-FFF2-40B4-BE49-F238E27FC236}">
                <a16:creationId xmlns:a16="http://schemas.microsoft.com/office/drawing/2014/main" id="{2D05A7C1-C866-8749-BD09-37AD6B8CB929}"/>
              </a:ext>
            </a:extLst>
          </p:cNvPr>
          <p:cNvCxnSpPr>
            <a:cxnSpLocks/>
            <a:stCxn id="81" idx="2"/>
            <a:endCxn id="79" idx="0"/>
          </p:cNvCxnSpPr>
          <p:nvPr/>
        </p:nvCxnSpPr>
        <p:spPr>
          <a:xfrm>
            <a:off x="9269999" y="4694752"/>
            <a:ext cx="1" cy="301918"/>
          </a:xfrm>
          <a:prstGeom prst="straightConnector1">
            <a:avLst/>
          </a:prstGeom>
          <a:ln w="12700">
            <a:solidFill>
              <a:schemeClr val="tx1"/>
            </a:solidFill>
            <a:prstDash val="solid"/>
            <a:miter/>
            <a:tailEnd type="triangle"/>
          </a:ln>
        </p:spPr>
      </p:cxnSp>
      <p:sp>
        <p:nvSpPr>
          <p:cNvPr id="83" name="文本框 82">
            <a:extLst>
              <a:ext uri="{FF2B5EF4-FFF2-40B4-BE49-F238E27FC236}">
                <a16:creationId xmlns:a16="http://schemas.microsoft.com/office/drawing/2014/main" id="{0F9E206B-0498-6CC4-ECCF-6076F7A8942E}"/>
              </a:ext>
            </a:extLst>
          </p:cNvPr>
          <p:cNvSpPr txBox="1"/>
          <p:nvPr/>
        </p:nvSpPr>
        <p:spPr>
          <a:xfrm>
            <a:off x="8747207" y="4621060"/>
            <a:ext cx="491225" cy="369332"/>
          </a:xfrm>
          <a:prstGeom prst="rect">
            <a:avLst/>
          </a:prstGeom>
          <a:noFill/>
        </p:spPr>
        <p:txBody>
          <a:bodyPr wrap="none">
            <a:spAutoFit/>
          </a:bodyPr>
          <a:lstStyle/>
          <a:p>
            <a:r>
              <a:rPr lang="en-US"/>
              <a:t>Yes</a:t>
            </a:r>
            <a:endParaRPr lang="zh-CN"/>
          </a:p>
        </p:txBody>
      </p:sp>
      <p:sp>
        <p:nvSpPr>
          <p:cNvPr id="3" name="文本框 2">
            <a:extLst>
              <a:ext uri="{FF2B5EF4-FFF2-40B4-BE49-F238E27FC236}">
                <a16:creationId xmlns:a16="http://schemas.microsoft.com/office/drawing/2014/main" id="{37B7371D-0484-082C-B330-844EA5D5E892}"/>
              </a:ext>
            </a:extLst>
          </p:cNvPr>
          <p:cNvSpPr txBox="1"/>
          <p:nvPr/>
        </p:nvSpPr>
        <p:spPr>
          <a:xfrm>
            <a:off x="660400" y="2915726"/>
            <a:ext cx="4489110" cy="1477328"/>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100</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80</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'Excellent'</a:t>
            </a:r>
            <a:r>
              <a:rPr lang="en" altLang="zh-CN" b="0" dirty="0">
                <a:solidFill>
                  <a:srgbClr val="D4D4D4"/>
                </a:solidFill>
                <a:effectLst/>
                <a:latin typeface="Menlo" panose="020B0609030804020204" pitchFamily="49" charset="0"/>
              </a:rPr>
              <a:t>)</a:t>
            </a:r>
          </a:p>
          <a:p>
            <a:r>
              <a:rPr lang="en" altLang="zh-CN" b="0" dirty="0" err="1">
                <a:solidFill>
                  <a:srgbClr val="C586C0"/>
                </a:solidFill>
                <a:effectLst/>
                <a:latin typeface="Menlo" panose="020B0609030804020204" pitchFamily="49" charset="0"/>
              </a:rPr>
              <a:t>elif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60</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'Good'</a:t>
            </a:r>
            <a:r>
              <a:rPr lang="en" altLang="zh-CN" b="0" dirty="0">
                <a:solidFill>
                  <a:srgbClr val="D4D4D4"/>
                </a:solidFill>
                <a:effectLst/>
                <a:latin typeface="Menlo" panose="020B0609030804020204" pitchFamily="49" charset="0"/>
              </a:rPr>
              <a:t>)</a:t>
            </a:r>
          </a:p>
        </p:txBody>
      </p:sp>
      <p:cxnSp>
        <p:nvCxnSpPr>
          <p:cNvPr id="11" name="肘形连接符 10">
            <a:extLst>
              <a:ext uri="{FF2B5EF4-FFF2-40B4-BE49-F238E27FC236}">
                <a16:creationId xmlns:a16="http://schemas.microsoft.com/office/drawing/2014/main" id="{D00E2BEE-66E7-2B12-846A-419940F2C8CF}"/>
              </a:ext>
            </a:extLst>
          </p:cNvPr>
          <p:cNvCxnSpPr>
            <a:cxnSpLocks/>
            <a:stCxn id="81" idx="3"/>
            <a:endCxn id="72" idx="3"/>
          </p:cNvCxnSpPr>
          <p:nvPr/>
        </p:nvCxnSpPr>
        <p:spPr>
          <a:xfrm flipH="1">
            <a:off x="8152295" y="4330330"/>
            <a:ext cx="2163478" cy="1496131"/>
          </a:xfrm>
          <a:prstGeom prst="bentConnector3">
            <a:avLst>
              <a:gd name="adj1" fmla="val -10566"/>
            </a:avLst>
          </a:prstGeom>
          <a:ln w="12700">
            <a:solidFill>
              <a:schemeClr val="tx1"/>
            </a:solidFill>
            <a:prstDash val="solid"/>
            <a:miter/>
            <a:tailEnd type="triangle"/>
          </a:ln>
        </p:spPr>
      </p:cxnSp>
      <p:sp>
        <p:nvSpPr>
          <p:cNvPr id="12" name="文本框 11">
            <a:extLst>
              <a:ext uri="{FF2B5EF4-FFF2-40B4-BE49-F238E27FC236}">
                <a16:creationId xmlns:a16="http://schemas.microsoft.com/office/drawing/2014/main" id="{293732EB-7F13-6613-AC63-71D64B70A9B1}"/>
              </a:ext>
            </a:extLst>
          </p:cNvPr>
          <p:cNvSpPr txBox="1"/>
          <p:nvPr/>
        </p:nvSpPr>
        <p:spPr>
          <a:xfrm>
            <a:off x="10387702" y="3998138"/>
            <a:ext cx="455574" cy="369332"/>
          </a:xfrm>
          <a:prstGeom prst="rect">
            <a:avLst/>
          </a:prstGeom>
          <a:noFill/>
        </p:spPr>
        <p:txBody>
          <a:bodyPr wrap="square">
            <a:spAutoFit/>
          </a:bodyPr>
          <a:lstStyle/>
          <a:p>
            <a:r>
              <a:rPr lang="en-US"/>
              <a:t>No</a:t>
            </a:r>
            <a:endParaRPr lang="zh-CN"/>
          </a:p>
        </p:txBody>
      </p:sp>
      <p:sp>
        <p:nvSpPr>
          <p:cNvPr id="2" name="灯片编号占位符 1">
            <a:extLst>
              <a:ext uri="{FF2B5EF4-FFF2-40B4-BE49-F238E27FC236}">
                <a16:creationId xmlns:a16="http://schemas.microsoft.com/office/drawing/2014/main" id="{9CD7DAD3-187D-3E13-F90F-E32FAF12F0F6}"/>
              </a:ext>
            </a:extLst>
          </p:cNvPr>
          <p:cNvSpPr>
            <a:spLocks noGrp="1"/>
          </p:cNvSpPr>
          <p:nvPr>
            <p:ph type="sldNum" idx="12"/>
          </p:nvPr>
        </p:nvSpPr>
        <p:spPr/>
        <p:txBody>
          <a:bodyPr/>
          <a:lstStyle/>
          <a:p>
            <a:fld id="{A8BFD892-19CF-40FE-AA39-9B63D021762D}" type="slidenum">
              <a:rPr lang="en-US" altLang="zh-CN" smtClean="0"/>
              <a:t>26</a:t>
            </a:fld>
            <a:endParaRPr lang="zh-CN"/>
          </a:p>
        </p:txBody>
      </p:sp>
      <p:sp>
        <p:nvSpPr>
          <p:cNvPr id="4" name="页脚占位符 3">
            <a:extLst>
              <a:ext uri="{FF2B5EF4-FFF2-40B4-BE49-F238E27FC236}">
                <a16:creationId xmlns:a16="http://schemas.microsoft.com/office/drawing/2014/main" id="{7953BD0F-9FC5-980F-AF23-A5E39129528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62841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399" y="422414"/>
            <a:ext cx="7904607"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Conditional Statement</a:t>
            </a:r>
          </a:p>
        </p:txBody>
      </p:sp>
      <p:sp>
        <p:nvSpPr>
          <p:cNvPr id="8" name="矩形 7">
            <a:extLst>
              <a:ext uri="{FF2B5EF4-FFF2-40B4-BE49-F238E27FC236}">
                <a16:creationId xmlns:a16="http://schemas.microsoft.com/office/drawing/2014/main" id="{2B942B2D-0E40-57A9-14DE-862D7702F9C5}"/>
              </a:ext>
            </a:extLst>
          </p:cNvPr>
          <p:cNvSpPr/>
          <p:nvPr/>
        </p:nvSpPr>
        <p:spPr>
          <a:xfrm>
            <a:off x="657450" y="3160120"/>
            <a:ext cx="4934013" cy="2686441"/>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sp>
        <p:nvSpPr>
          <p:cNvPr id="15" name="可选流程 14">
            <a:extLst>
              <a:ext uri="{FF2B5EF4-FFF2-40B4-BE49-F238E27FC236}">
                <a16:creationId xmlns:a16="http://schemas.microsoft.com/office/drawing/2014/main" id="{3E2E462C-155D-68C1-142C-1F19F512DD98}"/>
              </a:ext>
            </a:extLst>
          </p:cNvPr>
          <p:cNvSpPr/>
          <p:nvPr/>
        </p:nvSpPr>
        <p:spPr>
          <a:xfrm>
            <a:off x="5837635" y="2929616"/>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16" name="决策 15">
            <a:extLst>
              <a:ext uri="{FF2B5EF4-FFF2-40B4-BE49-F238E27FC236}">
                <a16:creationId xmlns:a16="http://schemas.microsoft.com/office/drawing/2014/main" id="{66CBBAF8-0A59-8E3A-E4FE-6D91C3D120F3}"/>
              </a:ext>
            </a:extLst>
          </p:cNvPr>
          <p:cNvSpPr/>
          <p:nvPr/>
        </p:nvSpPr>
        <p:spPr>
          <a:xfrm>
            <a:off x="5837638" y="3583140"/>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a:t>
            </a:r>
            <a:endParaRPr lang="zh-CN" sz="1400" dirty="0">
              <a:solidFill>
                <a:schemeClr val="tx1"/>
              </a:solidFill>
            </a:endParaRPr>
          </a:p>
        </p:txBody>
      </p:sp>
      <p:sp>
        <p:nvSpPr>
          <p:cNvPr id="17" name="矩形 16">
            <a:extLst>
              <a:ext uri="{FF2B5EF4-FFF2-40B4-BE49-F238E27FC236}">
                <a16:creationId xmlns:a16="http://schemas.microsoft.com/office/drawing/2014/main" id="{C4DD72C1-4552-8923-DD17-65F649FD1537}"/>
              </a:ext>
            </a:extLst>
          </p:cNvPr>
          <p:cNvSpPr/>
          <p:nvPr/>
        </p:nvSpPr>
        <p:spPr>
          <a:xfrm>
            <a:off x="5837636" y="4591379"/>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1 2</a:t>
            </a:r>
            <a:endParaRPr lang="zh-CN" sz="1400" dirty="0">
              <a:solidFill>
                <a:schemeClr val="tx1"/>
              </a:solidFill>
            </a:endParaRPr>
          </a:p>
        </p:txBody>
      </p:sp>
      <p:sp>
        <p:nvSpPr>
          <p:cNvPr id="18" name="可选流程 17">
            <a:extLst>
              <a:ext uri="{FF2B5EF4-FFF2-40B4-BE49-F238E27FC236}">
                <a16:creationId xmlns:a16="http://schemas.microsoft.com/office/drawing/2014/main" id="{93B5DB93-82B4-EFBD-44AF-CFBB509107F0}"/>
              </a:ext>
            </a:extLst>
          </p:cNvPr>
          <p:cNvSpPr/>
          <p:nvPr/>
        </p:nvSpPr>
        <p:spPr>
          <a:xfrm>
            <a:off x="5837637" y="5720114"/>
            <a:ext cx="2091550" cy="471055"/>
          </a:xfrm>
          <a:prstGeom prst="flowChartAlternateProcess">
            <a:avLst/>
          </a:prstGeom>
          <a:solidFill>
            <a:srgbClr val="51BE94"/>
          </a:solidFill>
          <a:ln>
            <a:noFill/>
          </a:ln>
        </p:spPr>
        <p:txBody>
          <a:bodyPr anchor="ctr"/>
          <a:lstStyle/>
          <a:p>
            <a:pPr algn="ctr"/>
            <a:r>
              <a:rPr lang="en-US" dirty="0">
                <a:solidFill>
                  <a:schemeClr val="lt1"/>
                </a:solidFill>
              </a:rPr>
              <a:t>End</a:t>
            </a:r>
            <a:endParaRPr lang="zh-CN" dirty="0">
              <a:solidFill>
                <a:schemeClr val="lt1"/>
              </a:solidFill>
            </a:endParaRPr>
          </a:p>
        </p:txBody>
      </p:sp>
      <p:cxnSp>
        <p:nvCxnSpPr>
          <p:cNvPr id="19" name="直线箭头连接符 18">
            <a:extLst>
              <a:ext uri="{FF2B5EF4-FFF2-40B4-BE49-F238E27FC236}">
                <a16:creationId xmlns:a16="http://schemas.microsoft.com/office/drawing/2014/main" id="{1A040984-01B5-B515-6D2A-DDB6E6629715}"/>
              </a:ext>
            </a:extLst>
          </p:cNvPr>
          <p:cNvCxnSpPr>
            <a:cxnSpLocks/>
            <a:stCxn id="15" idx="2"/>
            <a:endCxn id="16" idx="0"/>
          </p:cNvCxnSpPr>
          <p:nvPr/>
        </p:nvCxnSpPr>
        <p:spPr>
          <a:xfrm>
            <a:off x="6883410" y="3421384"/>
            <a:ext cx="3" cy="161756"/>
          </a:xfrm>
          <a:prstGeom prst="straightConnector1">
            <a:avLst/>
          </a:prstGeom>
          <a:ln w="12700">
            <a:solidFill>
              <a:schemeClr val="tx1"/>
            </a:solidFill>
            <a:prstDash val="solid"/>
            <a:miter/>
            <a:tailEnd type="triangle"/>
          </a:ln>
        </p:spPr>
      </p:cxnSp>
      <p:cxnSp>
        <p:nvCxnSpPr>
          <p:cNvPr id="20" name="直线箭头连接符 19">
            <a:extLst>
              <a:ext uri="{FF2B5EF4-FFF2-40B4-BE49-F238E27FC236}">
                <a16:creationId xmlns:a16="http://schemas.microsoft.com/office/drawing/2014/main" id="{FB3C4756-BD8C-4ED6-381F-06CD2F6E83FA}"/>
              </a:ext>
            </a:extLst>
          </p:cNvPr>
          <p:cNvCxnSpPr>
            <a:cxnSpLocks/>
            <a:stCxn id="16" idx="2"/>
            <a:endCxn id="17" idx="0"/>
          </p:cNvCxnSpPr>
          <p:nvPr/>
        </p:nvCxnSpPr>
        <p:spPr>
          <a:xfrm flipH="1">
            <a:off x="6883411" y="4311985"/>
            <a:ext cx="2" cy="279394"/>
          </a:xfrm>
          <a:prstGeom prst="straightConnector1">
            <a:avLst/>
          </a:prstGeom>
          <a:ln w="12700">
            <a:solidFill>
              <a:schemeClr val="tx1"/>
            </a:solidFill>
            <a:prstDash val="solid"/>
            <a:miter/>
            <a:tailEnd type="triangle"/>
          </a:ln>
        </p:spPr>
      </p:cxnSp>
      <p:cxnSp>
        <p:nvCxnSpPr>
          <p:cNvPr id="21" name="直线箭头连接符 20">
            <a:extLst>
              <a:ext uri="{FF2B5EF4-FFF2-40B4-BE49-F238E27FC236}">
                <a16:creationId xmlns:a16="http://schemas.microsoft.com/office/drawing/2014/main" id="{2FD11519-5355-C757-69F5-FD7AD4DEC3D4}"/>
              </a:ext>
            </a:extLst>
          </p:cNvPr>
          <p:cNvCxnSpPr>
            <a:cxnSpLocks/>
            <a:stCxn id="17" idx="2"/>
            <a:endCxn id="18" idx="0"/>
          </p:cNvCxnSpPr>
          <p:nvPr/>
        </p:nvCxnSpPr>
        <p:spPr>
          <a:xfrm>
            <a:off x="6883411" y="5062434"/>
            <a:ext cx="1" cy="657680"/>
          </a:xfrm>
          <a:prstGeom prst="straightConnector1">
            <a:avLst/>
          </a:prstGeom>
          <a:ln w="12700">
            <a:solidFill>
              <a:schemeClr val="tx1"/>
            </a:solidFill>
            <a:prstDash val="solid"/>
            <a:miter/>
            <a:tailEnd type="triangle"/>
          </a:ln>
        </p:spPr>
      </p:cxnSp>
      <p:cxnSp>
        <p:nvCxnSpPr>
          <p:cNvPr id="22" name="肘形连接符 21">
            <a:extLst>
              <a:ext uri="{FF2B5EF4-FFF2-40B4-BE49-F238E27FC236}">
                <a16:creationId xmlns:a16="http://schemas.microsoft.com/office/drawing/2014/main" id="{3F88948B-CB2E-95D9-8005-6BE3FD56F683}"/>
              </a:ext>
            </a:extLst>
          </p:cNvPr>
          <p:cNvCxnSpPr>
            <a:cxnSpLocks/>
            <a:stCxn id="16" idx="3"/>
            <a:endCxn id="28" idx="0"/>
          </p:cNvCxnSpPr>
          <p:nvPr/>
        </p:nvCxnSpPr>
        <p:spPr>
          <a:xfrm>
            <a:off x="7929187" y="3947563"/>
            <a:ext cx="1117704" cy="147525"/>
          </a:xfrm>
          <a:prstGeom prst="bentConnector2">
            <a:avLst/>
          </a:prstGeom>
          <a:ln w="12700">
            <a:solidFill>
              <a:schemeClr val="tx1"/>
            </a:solidFill>
            <a:prstDash val="solid"/>
            <a:miter/>
            <a:tailEnd type="triangle"/>
          </a:ln>
        </p:spPr>
      </p:cxnSp>
      <p:sp>
        <p:nvSpPr>
          <p:cNvPr id="23" name="文本框 22">
            <a:extLst>
              <a:ext uri="{FF2B5EF4-FFF2-40B4-BE49-F238E27FC236}">
                <a16:creationId xmlns:a16="http://schemas.microsoft.com/office/drawing/2014/main" id="{BCB89363-5A31-DC03-2C9A-07DFC287F33B}"/>
              </a:ext>
            </a:extLst>
          </p:cNvPr>
          <p:cNvSpPr txBox="1"/>
          <p:nvPr/>
        </p:nvSpPr>
        <p:spPr>
          <a:xfrm>
            <a:off x="6365669" y="4212234"/>
            <a:ext cx="491225" cy="369332"/>
          </a:xfrm>
          <a:prstGeom prst="rect">
            <a:avLst/>
          </a:prstGeom>
          <a:noFill/>
        </p:spPr>
        <p:txBody>
          <a:bodyPr wrap="none">
            <a:spAutoFit/>
          </a:bodyPr>
          <a:lstStyle/>
          <a:p>
            <a:r>
              <a:rPr lang="en-US" dirty="0"/>
              <a:t>Yes</a:t>
            </a:r>
            <a:endParaRPr lang="zh-CN" dirty="0"/>
          </a:p>
        </p:txBody>
      </p:sp>
      <p:sp>
        <p:nvSpPr>
          <p:cNvPr id="24" name="文本框 23">
            <a:extLst>
              <a:ext uri="{FF2B5EF4-FFF2-40B4-BE49-F238E27FC236}">
                <a16:creationId xmlns:a16="http://schemas.microsoft.com/office/drawing/2014/main" id="{8CAC4883-26CD-D8F5-2E5D-522B8DE46885}"/>
              </a:ext>
            </a:extLst>
          </p:cNvPr>
          <p:cNvSpPr txBox="1"/>
          <p:nvPr/>
        </p:nvSpPr>
        <p:spPr>
          <a:xfrm>
            <a:off x="7960848" y="3578230"/>
            <a:ext cx="455574" cy="369332"/>
          </a:xfrm>
          <a:prstGeom prst="rect">
            <a:avLst/>
          </a:prstGeom>
          <a:noFill/>
        </p:spPr>
        <p:txBody>
          <a:bodyPr wrap="none">
            <a:spAutoFit/>
          </a:bodyPr>
          <a:lstStyle/>
          <a:p>
            <a:r>
              <a:rPr lang="en-US"/>
              <a:t>No</a:t>
            </a:r>
            <a:endParaRPr lang="zh-CN"/>
          </a:p>
        </p:txBody>
      </p:sp>
      <p:sp>
        <p:nvSpPr>
          <p:cNvPr id="25" name="矩形 24">
            <a:extLst>
              <a:ext uri="{FF2B5EF4-FFF2-40B4-BE49-F238E27FC236}">
                <a16:creationId xmlns:a16="http://schemas.microsoft.com/office/drawing/2014/main" id="{C115273F-1F60-AD9C-4C6C-02180842CD4A}"/>
              </a:ext>
            </a:extLst>
          </p:cNvPr>
          <p:cNvSpPr/>
          <p:nvPr/>
        </p:nvSpPr>
        <p:spPr>
          <a:xfrm>
            <a:off x="8001117" y="5125851"/>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3 4</a:t>
            </a:r>
            <a:endParaRPr lang="zh-CN" sz="1400" dirty="0">
              <a:solidFill>
                <a:schemeClr val="tx1"/>
              </a:solidFill>
            </a:endParaRPr>
          </a:p>
        </p:txBody>
      </p:sp>
      <p:cxnSp>
        <p:nvCxnSpPr>
          <p:cNvPr id="27" name="肘形连接符 26">
            <a:extLst>
              <a:ext uri="{FF2B5EF4-FFF2-40B4-BE49-F238E27FC236}">
                <a16:creationId xmlns:a16="http://schemas.microsoft.com/office/drawing/2014/main" id="{99948651-88C4-3CF1-2F2F-AC1799E6AD74}"/>
              </a:ext>
            </a:extLst>
          </p:cNvPr>
          <p:cNvCxnSpPr>
            <a:cxnSpLocks/>
            <a:stCxn id="25" idx="2"/>
            <a:endCxn id="18" idx="3"/>
          </p:cNvCxnSpPr>
          <p:nvPr/>
        </p:nvCxnSpPr>
        <p:spPr>
          <a:xfrm rot="5400000">
            <a:off x="8308672" y="5217422"/>
            <a:ext cx="358736" cy="1117705"/>
          </a:xfrm>
          <a:prstGeom prst="bentConnector2">
            <a:avLst/>
          </a:prstGeom>
          <a:ln w="12700">
            <a:solidFill>
              <a:schemeClr val="tx1"/>
            </a:solidFill>
            <a:prstDash val="solid"/>
            <a:miter/>
            <a:tailEnd type="triangle"/>
          </a:ln>
        </p:spPr>
      </p:cxnSp>
      <p:sp>
        <p:nvSpPr>
          <p:cNvPr id="28" name="决策 27">
            <a:extLst>
              <a:ext uri="{FF2B5EF4-FFF2-40B4-BE49-F238E27FC236}">
                <a16:creationId xmlns:a16="http://schemas.microsoft.com/office/drawing/2014/main" id="{F373443C-67C6-7D98-2DCC-BC83A2A2585F}"/>
              </a:ext>
            </a:extLst>
          </p:cNvPr>
          <p:cNvSpPr/>
          <p:nvPr/>
        </p:nvSpPr>
        <p:spPr>
          <a:xfrm>
            <a:off x="8001116" y="4095088"/>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 2</a:t>
            </a:r>
            <a:endParaRPr lang="zh-CN" sz="1400" dirty="0">
              <a:solidFill>
                <a:schemeClr val="tx1"/>
              </a:solidFill>
            </a:endParaRPr>
          </a:p>
        </p:txBody>
      </p:sp>
      <p:cxnSp>
        <p:nvCxnSpPr>
          <p:cNvPr id="29" name="直线箭头连接符 28">
            <a:extLst>
              <a:ext uri="{FF2B5EF4-FFF2-40B4-BE49-F238E27FC236}">
                <a16:creationId xmlns:a16="http://schemas.microsoft.com/office/drawing/2014/main" id="{10BEBA06-97D1-434F-9183-59EB2F4BE553}"/>
              </a:ext>
            </a:extLst>
          </p:cNvPr>
          <p:cNvCxnSpPr>
            <a:cxnSpLocks/>
            <a:stCxn id="28" idx="2"/>
            <a:endCxn id="25" idx="0"/>
          </p:cNvCxnSpPr>
          <p:nvPr/>
        </p:nvCxnSpPr>
        <p:spPr>
          <a:xfrm>
            <a:off x="9046891" y="4823933"/>
            <a:ext cx="1" cy="301918"/>
          </a:xfrm>
          <a:prstGeom prst="straightConnector1">
            <a:avLst/>
          </a:prstGeom>
          <a:ln w="12700">
            <a:solidFill>
              <a:schemeClr val="tx1"/>
            </a:solidFill>
            <a:prstDash val="solid"/>
            <a:miter/>
            <a:tailEnd type="triangle"/>
          </a:ln>
        </p:spPr>
      </p:cxnSp>
      <p:sp>
        <p:nvSpPr>
          <p:cNvPr id="30" name="文本框 29">
            <a:extLst>
              <a:ext uri="{FF2B5EF4-FFF2-40B4-BE49-F238E27FC236}">
                <a16:creationId xmlns:a16="http://schemas.microsoft.com/office/drawing/2014/main" id="{48902203-4C9B-1188-3FF6-BB8111BF293E}"/>
              </a:ext>
            </a:extLst>
          </p:cNvPr>
          <p:cNvSpPr txBox="1"/>
          <p:nvPr/>
        </p:nvSpPr>
        <p:spPr>
          <a:xfrm>
            <a:off x="8524099" y="4750241"/>
            <a:ext cx="491225" cy="369332"/>
          </a:xfrm>
          <a:prstGeom prst="rect">
            <a:avLst/>
          </a:prstGeom>
          <a:noFill/>
        </p:spPr>
        <p:txBody>
          <a:bodyPr wrap="none">
            <a:spAutoFit/>
          </a:bodyPr>
          <a:lstStyle/>
          <a:p>
            <a:r>
              <a:rPr lang="en-US" dirty="0"/>
              <a:t>Yes</a:t>
            </a:r>
            <a:endParaRPr lang="zh-CN" dirty="0"/>
          </a:p>
        </p:txBody>
      </p:sp>
      <p:sp>
        <p:nvSpPr>
          <p:cNvPr id="31" name="矩形 30">
            <a:extLst>
              <a:ext uri="{FF2B5EF4-FFF2-40B4-BE49-F238E27FC236}">
                <a16:creationId xmlns:a16="http://schemas.microsoft.com/office/drawing/2014/main" id="{0FB20C60-B219-E567-93C6-8DB565FD3967}"/>
              </a:ext>
            </a:extLst>
          </p:cNvPr>
          <p:cNvSpPr/>
          <p:nvPr/>
        </p:nvSpPr>
        <p:spPr>
          <a:xfrm>
            <a:off x="10164595" y="5125851"/>
            <a:ext cx="1902940"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5 6</a:t>
            </a:r>
            <a:endParaRPr lang="zh-CN" sz="1400" dirty="0">
              <a:solidFill>
                <a:schemeClr val="tx1"/>
              </a:solidFill>
            </a:endParaRPr>
          </a:p>
        </p:txBody>
      </p:sp>
      <p:cxnSp>
        <p:nvCxnSpPr>
          <p:cNvPr id="32" name="肘形连接符 31">
            <a:extLst>
              <a:ext uri="{FF2B5EF4-FFF2-40B4-BE49-F238E27FC236}">
                <a16:creationId xmlns:a16="http://schemas.microsoft.com/office/drawing/2014/main" id="{5E89B974-7F5D-46AF-5FA8-AE39384F9E70}"/>
              </a:ext>
            </a:extLst>
          </p:cNvPr>
          <p:cNvCxnSpPr>
            <a:cxnSpLocks/>
            <a:stCxn id="28" idx="3"/>
            <a:endCxn id="31" idx="0"/>
          </p:cNvCxnSpPr>
          <p:nvPr/>
        </p:nvCxnSpPr>
        <p:spPr>
          <a:xfrm>
            <a:off x="10092665" y="4459511"/>
            <a:ext cx="1023400" cy="666340"/>
          </a:xfrm>
          <a:prstGeom prst="bentConnector2">
            <a:avLst/>
          </a:prstGeom>
          <a:ln w="12700">
            <a:solidFill>
              <a:schemeClr val="tx1"/>
            </a:solidFill>
            <a:prstDash val="solid"/>
            <a:miter/>
            <a:tailEnd type="triangle"/>
          </a:ln>
        </p:spPr>
      </p:cxnSp>
      <p:cxnSp>
        <p:nvCxnSpPr>
          <p:cNvPr id="33" name="肘形连接符 32">
            <a:extLst>
              <a:ext uri="{FF2B5EF4-FFF2-40B4-BE49-F238E27FC236}">
                <a16:creationId xmlns:a16="http://schemas.microsoft.com/office/drawing/2014/main" id="{8F8F45A1-CA96-226E-8BDB-65D0E498F9CA}"/>
              </a:ext>
            </a:extLst>
          </p:cNvPr>
          <p:cNvCxnSpPr>
            <a:cxnSpLocks/>
            <a:stCxn id="31" idx="2"/>
            <a:endCxn id="18" idx="3"/>
          </p:cNvCxnSpPr>
          <p:nvPr/>
        </p:nvCxnSpPr>
        <p:spPr>
          <a:xfrm rot="5400000">
            <a:off x="9343258" y="4182835"/>
            <a:ext cx="358736" cy="3186878"/>
          </a:xfrm>
          <a:prstGeom prst="bentConnector2">
            <a:avLst/>
          </a:prstGeom>
          <a:ln w="12700">
            <a:solidFill>
              <a:schemeClr val="tx1"/>
            </a:solidFill>
            <a:prstDash val="solid"/>
            <a:miter/>
            <a:tailEnd type="triangle"/>
          </a:ln>
        </p:spPr>
      </p:cxnSp>
      <p:sp>
        <p:nvSpPr>
          <p:cNvPr id="34" name="文本框 33">
            <a:extLst>
              <a:ext uri="{FF2B5EF4-FFF2-40B4-BE49-F238E27FC236}">
                <a16:creationId xmlns:a16="http://schemas.microsoft.com/office/drawing/2014/main" id="{99E66143-E68D-4FAF-F8F3-ABEF7A5F63C9}"/>
              </a:ext>
            </a:extLst>
          </p:cNvPr>
          <p:cNvSpPr txBox="1"/>
          <p:nvPr/>
        </p:nvSpPr>
        <p:spPr>
          <a:xfrm>
            <a:off x="10211431" y="4092636"/>
            <a:ext cx="455574" cy="369332"/>
          </a:xfrm>
          <a:prstGeom prst="rect">
            <a:avLst/>
          </a:prstGeom>
          <a:noFill/>
        </p:spPr>
        <p:txBody>
          <a:bodyPr wrap="none">
            <a:spAutoFit/>
          </a:bodyPr>
          <a:lstStyle/>
          <a:p>
            <a:r>
              <a:rPr lang="en-US"/>
              <a:t>No</a:t>
            </a:r>
            <a:endParaRPr lang="zh-CN"/>
          </a:p>
        </p:txBody>
      </p:sp>
      <p:pic>
        <p:nvPicPr>
          <p:cNvPr id="37" name="图片 36">
            <a:extLst>
              <a:ext uri="{FF2B5EF4-FFF2-40B4-BE49-F238E27FC236}">
                <a16:creationId xmlns:a16="http://schemas.microsoft.com/office/drawing/2014/main" id="{CCE00390-0742-25B0-4C1B-B612CAE1E327}"/>
              </a:ext>
            </a:extLst>
          </p:cNvPr>
          <p:cNvPicPr>
            <a:picLocks noChangeAspect="1"/>
          </p:cNvPicPr>
          <p:nvPr/>
        </p:nvPicPr>
        <p:blipFill rotWithShape="1">
          <a:blip r:embed="rId3"/>
          <a:srcRect l="2459" t="1" r="35205" b="-692"/>
          <a:stretch/>
        </p:blipFill>
        <p:spPr>
          <a:xfrm>
            <a:off x="708756" y="3203169"/>
            <a:ext cx="4845047" cy="2636568"/>
          </a:xfrm>
          <a:prstGeom prst="rect">
            <a:avLst/>
          </a:prstGeom>
        </p:spPr>
      </p:pic>
      <p:sp>
        <p:nvSpPr>
          <p:cNvPr id="38" name="文本框 37">
            <a:extLst>
              <a:ext uri="{FF2B5EF4-FFF2-40B4-BE49-F238E27FC236}">
                <a16:creationId xmlns:a16="http://schemas.microsoft.com/office/drawing/2014/main" id="{9C8060CA-EB65-F98C-8928-5BDB26214E5E}"/>
              </a:ext>
            </a:extLst>
          </p:cNvPr>
          <p:cNvSpPr txBox="1"/>
          <p:nvPr/>
        </p:nvSpPr>
        <p:spPr>
          <a:xfrm>
            <a:off x="660400" y="1201348"/>
            <a:ext cx="11220450" cy="1493935"/>
          </a:xfrm>
          <a:prstGeom prst="rect">
            <a:avLst/>
          </a:prstGeom>
          <a:noFill/>
        </p:spPr>
        <p:txBody>
          <a:bodyPr wrap="square">
            <a:spAutoFit/>
          </a:bodyPr>
          <a:lstStyle/>
          <a:p>
            <a:pPr>
              <a:lnSpc>
                <a:spcPct val="130000"/>
              </a:lnSpc>
            </a:pPr>
            <a:r>
              <a:rPr lang="en-US" sz="2400" b="1" i="1" dirty="0">
                <a:solidFill>
                  <a:srgbClr val="42B395"/>
                </a:solidFill>
              </a:rPr>
              <a:t>else </a:t>
            </a:r>
            <a:r>
              <a:rPr lang="en-US" altLang="zh-CN" sz="2400" b="1" i="1" dirty="0">
                <a:solidFill>
                  <a:srgbClr val="42B395"/>
                </a:solidFill>
              </a:rPr>
              <a:t>(optional, at most 1)</a:t>
            </a:r>
            <a:endParaRPr lang="en-US" sz="2400" b="1" i="1" dirty="0">
              <a:solidFill>
                <a:srgbClr val="42B395"/>
              </a:solidFill>
            </a:endParaRPr>
          </a:p>
          <a:p>
            <a:pPr marL="342900" indent="-342900">
              <a:lnSpc>
                <a:spcPct val="130000"/>
              </a:lnSpc>
              <a:buFont typeface="Arial" panose="020B0604020202020204" pitchFamily="34" charset="0"/>
              <a:buChar char="•"/>
            </a:pPr>
            <a:r>
              <a:rPr lang="en-US" altLang="zh-CN" sz="2400" dirty="0"/>
              <a:t>After all the if and elif statements</a:t>
            </a:r>
          </a:p>
          <a:p>
            <a:pPr marL="342900" indent="-342900">
              <a:lnSpc>
                <a:spcPct val="130000"/>
              </a:lnSpc>
              <a:buFont typeface="Arial" panose="020B0604020202020204" pitchFamily="34" charset="0"/>
              <a:buChar char="•"/>
            </a:pPr>
            <a:r>
              <a:rPr lang="en-US" altLang="zh-CN" sz="2400" dirty="0"/>
              <a:t>Execute when all the previous judgements returns False</a:t>
            </a:r>
          </a:p>
        </p:txBody>
      </p:sp>
      <p:sp>
        <p:nvSpPr>
          <p:cNvPr id="2" name="灯片编号占位符 1">
            <a:extLst>
              <a:ext uri="{FF2B5EF4-FFF2-40B4-BE49-F238E27FC236}">
                <a16:creationId xmlns:a16="http://schemas.microsoft.com/office/drawing/2014/main" id="{72B2492D-D1A9-E9CE-6A37-77309A153D22}"/>
              </a:ext>
            </a:extLst>
          </p:cNvPr>
          <p:cNvSpPr>
            <a:spLocks noGrp="1"/>
          </p:cNvSpPr>
          <p:nvPr>
            <p:ph type="sldNum" idx="12"/>
          </p:nvPr>
        </p:nvSpPr>
        <p:spPr/>
        <p:txBody>
          <a:bodyPr/>
          <a:lstStyle/>
          <a:p>
            <a:fld id="{A8BFD892-19CF-40FE-AA39-9B63D021762D}" type="slidenum">
              <a:rPr lang="en-US" altLang="zh-CN" smtClean="0"/>
              <a:t>27</a:t>
            </a:fld>
            <a:endParaRPr lang="zh-CN"/>
          </a:p>
        </p:txBody>
      </p:sp>
      <p:sp>
        <p:nvSpPr>
          <p:cNvPr id="3" name="页脚占位符 2">
            <a:extLst>
              <a:ext uri="{FF2B5EF4-FFF2-40B4-BE49-F238E27FC236}">
                <a16:creationId xmlns:a16="http://schemas.microsoft.com/office/drawing/2014/main" id="{9E71AB01-0F93-C139-F3B0-BB80F95D884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987389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Conditional Statement</a:t>
            </a:r>
          </a:p>
        </p:txBody>
      </p:sp>
      <p:sp>
        <p:nvSpPr>
          <p:cNvPr id="10" name="文本框 9">
            <a:extLst>
              <a:ext uri="{FF2B5EF4-FFF2-40B4-BE49-F238E27FC236}">
                <a16:creationId xmlns:a16="http://schemas.microsoft.com/office/drawing/2014/main" id="{A6C7EF9C-A5F3-BB8A-9FC1-849ACFF9965E}"/>
              </a:ext>
            </a:extLst>
          </p:cNvPr>
          <p:cNvSpPr txBox="1"/>
          <p:nvPr/>
        </p:nvSpPr>
        <p:spPr>
          <a:xfrm>
            <a:off x="660400" y="1194462"/>
            <a:ext cx="11220450" cy="1493935"/>
          </a:xfrm>
          <a:prstGeom prst="rect">
            <a:avLst/>
          </a:prstGeom>
          <a:noFill/>
        </p:spPr>
        <p:txBody>
          <a:bodyPr wrap="square">
            <a:spAutoFit/>
          </a:bodyPr>
          <a:lstStyle/>
          <a:p>
            <a:pPr lvl="0">
              <a:lnSpc>
                <a:spcPct val="130000"/>
              </a:lnSpc>
            </a:pPr>
            <a:r>
              <a:rPr lang="en-US" sz="2400" dirty="0"/>
              <a:t>Example</a:t>
            </a:r>
          </a:p>
          <a:p>
            <a:pPr marL="342900" indent="-342900">
              <a:lnSpc>
                <a:spcPct val="130000"/>
              </a:lnSpc>
              <a:buFont typeface="Arial" panose="020B0604020202020204" pitchFamily="34" charset="0"/>
              <a:buChar char="•"/>
            </a:pPr>
            <a:r>
              <a:rPr lang="en-US" altLang="zh-CN" sz="2400" dirty="0"/>
              <a:t>Given the grade of a student</a:t>
            </a:r>
            <a:endParaRPr lang="en-US" sz="2400" dirty="0"/>
          </a:p>
          <a:p>
            <a:pPr marL="342900" lvl="0" indent="-342900">
              <a:lnSpc>
                <a:spcPct val="130000"/>
              </a:lnSpc>
              <a:buFont typeface="Arial" panose="020B0604020202020204" pitchFamily="34" charset="0"/>
              <a:buChar char="•"/>
            </a:pPr>
            <a:r>
              <a:rPr lang="en-US" sz="2400" dirty="0"/>
              <a:t>Output ‘Excellent’ if higher than 80, </a:t>
            </a:r>
            <a:r>
              <a:rPr lang="en-US" altLang="zh-CN" sz="2400" dirty="0"/>
              <a:t>‘</a:t>
            </a:r>
            <a:r>
              <a:rPr lang="en-US" sz="2400" dirty="0"/>
              <a:t>good’ if in the range [60, 80], and ‘Fail’ otherwise</a:t>
            </a:r>
          </a:p>
        </p:txBody>
      </p:sp>
      <p:sp>
        <p:nvSpPr>
          <p:cNvPr id="11" name="可选流程 10">
            <a:extLst>
              <a:ext uri="{FF2B5EF4-FFF2-40B4-BE49-F238E27FC236}">
                <a16:creationId xmlns:a16="http://schemas.microsoft.com/office/drawing/2014/main" id="{D8C93756-E670-6E20-2725-3F2ADD65DAB8}"/>
              </a:ext>
            </a:extLst>
          </p:cNvPr>
          <p:cNvSpPr/>
          <p:nvPr/>
        </p:nvSpPr>
        <p:spPr>
          <a:xfrm>
            <a:off x="5951915" y="3098384"/>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12" name="决策 11">
            <a:extLst>
              <a:ext uri="{FF2B5EF4-FFF2-40B4-BE49-F238E27FC236}">
                <a16:creationId xmlns:a16="http://schemas.microsoft.com/office/drawing/2014/main" id="{E0652BC9-90B4-7C35-AAE4-51D35BBB04CC}"/>
              </a:ext>
            </a:extLst>
          </p:cNvPr>
          <p:cNvSpPr/>
          <p:nvPr/>
        </p:nvSpPr>
        <p:spPr>
          <a:xfrm>
            <a:off x="5951918" y="3751908"/>
            <a:ext cx="2091549" cy="728845"/>
          </a:xfrm>
          <a:prstGeom prst="flowChartDecision">
            <a:avLst/>
          </a:prstGeom>
          <a:solidFill>
            <a:srgbClr val="DCF2EA"/>
          </a:solidFill>
          <a:ln>
            <a:noFill/>
          </a:ln>
        </p:spPr>
        <p:txBody>
          <a:bodyPr anchor="ctr"/>
          <a:lstStyle/>
          <a:p>
            <a:pPr algn="ctr"/>
            <a:r>
              <a:rPr lang="en-US" sz="1400" dirty="0">
                <a:solidFill>
                  <a:schemeClr val="tx1"/>
                </a:solidFill>
              </a:rPr>
              <a:t>Grade &gt; 80</a:t>
            </a:r>
            <a:endParaRPr lang="zh-CN" sz="1400" dirty="0">
              <a:solidFill>
                <a:schemeClr val="tx1"/>
              </a:solidFill>
            </a:endParaRPr>
          </a:p>
        </p:txBody>
      </p:sp>
      <p:sp>
        <p:nvSpPr>
          <p:cNvPr id="13" name="矩形 12">
            <a:extLst>
              <a:ext uri="{FF2B5EF4-FFF2-40B4-BE49-F238E27FC236}">
                <a16:creationId xmlns:a16="http://schemas.microsoft.com/office/drawing/2014/main" id="{A00D801D-157D-D082-E434-3C88D7904518}"/>
              </a:ext>
            </a:extLst>
          </p:cNvPr>
          <p:cNvSpPr/>
          <p:nvPr/>
        </p:nvSpPr>
        <p:spPr>
          <a:xfrm>
            <a:off x="5951916" y="4760147"/>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Print Excellent</a:t>
            </a:r>
            <a:endParaRPr lang="zh-CN" sz="1400" dirty="0">
              <a:solidFill>
                <a:schemeClr val="tx1"/>
              </a:solidFill>
            </a:endParaRPr>
          </a:p>
        </p:txBody>
      </p:sp>
      <p:sp>
        <p:nvSpPr>
          <p:cNvPr id="14" name="可选流程 13">
            <a:extLst>
              <a:ext uri="{FF2B5EF4-FFF2-40B4-BE49-F238E27FC236}">
                <a16:creationId xmlns:a16="http://schemas.microsoft.com/office/drawing/2014/main" id="{6B797D46-786D-B40A-A898-C5BD18CD9000}"/>
              </a:ext>
            </a:extLst>
          </p:cNvPr>
          <p:cNvSpPr/>
          <p:nvPr/>
        </p:nvSpPr>
        <p:spPr>
          <a:xfrm>
            <a:off x="5951917" y="5888882"/>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15" name="直线箭头连接符 14">
            <a:extLst>
              <a:ext uri="{FF2B5EF4-FFF2-40B4-BE49-F238E27FC236}">
                <a16:creationId xmlns:a16="http://schemas.microsoft.com/office/drawing/2014/main" id="{7B2F0423-AC57-F3FB-60E8-71899119E2B9}"/>
              </a:ext>
            </a:extLst>
          </p:cNvPr>
          <p:cNvCxnSpPr>
            <a:cxnSpLocks/>
            <a:stCxn id="11" idx="2"/>
            <a:endCxn id="12" idx="0"/>
          </p:cNvCxnSpPr>
          <p:nvPr/>
        </p:nvCxnSpPr>
        <p:spPr>
          <a:xfrm>
            <a:off x="6997690" y="3590152"/>
            <a:ext cx="3" cy="161756"/>
          </a:xfrm>
          <a:prstGeom prst="straightConnector1">
            <a:avLst/>
          </a:prstGeom>
          <a:ln w="12700">
            <a:solidFill>
              <a:schemeClr val="tx1"/>
            </a:solidFill>
            <a:prstDash val="solid"/>
            <a:miter/>
            <a:tailEnd type="triangle"/>
          </a:ln>
        </p:spPr>
      </p:cxnSp>
      <p:cxnSp>
        <p:nvCxnSpPr>
          <p:cNvPr id="16" name="直线箭头连接符 15">
            <a:extLst>
              <a:ext uri="{FF2B5EF4-FFF2-40B4-BE49-F238E27FC236}">
                <a16:creationId xmlns:a16="http://schemas.microsoft.com/office/drawing/2014/main" id="{7B93C89C-895A-2386-A06C-96A134335A98}"/>
              </a:ext>
            </a:extLst>
          </p:cNvPr>
          <p:cNvCxnSpPr>
            <a:cxnSpLocks/>
            <a:stCxn id="12" idx="2"/>
            <a:endCxn id="13" idx="0"/>
          </p:cNvCxnSpPr>
          <p:nvPr/>
        </p:nvCxnSpPr>
        <p:spPr>
          <a:xfrm flipH="1">
            <a:off x="6997691" y="4480753"/>
            <a:ext cx="2" cy="279394"/>
          </a:xfrm>
          <a:prstGeom prst="straightConnector1">
            <a:avLst/>
          </a:prstGeom>
          <a:ln w="12700">
            <a:solidFill>
              <a:schemeClr val="tx1"/>
            </a:solidFill>
            <a:prstDash val="solid"/>
            <a:miter/>
            <a:tailEnd type="triangle"/>
          </a:ln>
        </p:spPr>
      </p:cxnSp>
      <p:cxnSp>
        <p:nvCxnSpPr>
          <p:cNvPr id="17" name="直线箭头连接符 16">
            <a:extLst>
              <a:ext uri="{FF2B5EF4-FFF2-40B4-BE49-F238E27FC236}">
                <a16:creationId xmlns:a16="http://schemas.microsoft.com/office/drawing/2014/main" id="{78AD160C-DBBE-CA67-2657-4CFAEE4F963E}"/>
              </a:ext>
            </a:extLst>
          </p:cNvPr>
          <p:cNvCxnSpPr>
            <a:cxnSpLocks/>
            <a:stCxn id="13" idx="2"/>
            <a:endCxn id="14" idx="0"/>
          </p:cNvCxnSpPr>
          <p:nvPr/>
        </p:nvCxnSpPr>
        <p:spPr>
          <a:xfrm>
            <a:off x="6997691" y="5231202"/>
            <a:ext cx="1" cy="657680"/>
          </a:xfrm>
          <a:prstGeom prst="straightConnector1">
            <a:avLst/>
          </a:prstGeom>
          <a:ln w="12700">
            <a:solidFill>
              <a:schemeClr val="tx1"/>
            </a:solidFill>
            <a:prstDash val="solid"/>
            <a:miter/>
            <a:tailEnd type="triangle"/>
          </a:ln>
        </p:spPr>
      </p:cxnSp>
      <p:cxnSp>
        <p:nvCxnSpPr>
          <p:cNvPr id="27" name="肘形连接符 26">
            <a:extLst>
              <a:ext uri="{FF2B5EF4-FFF2-40B4-BE49-F238E27FC236}">
                <a16:creationId xmlns:a16="http://schemas.microsoft.com/office/drawing/2014/main" id="{D4381578-03BC-5CE7-6AA2-7C8A35AB82F3}"/>
              </a:ext>
            </a:extLst>
          </p:cNvPr>
          <p:cNvCxnSpPr>
            <a:cxnSpLocks/>
            <a:stCxn id="12" idx="3"/>
            <a:endCxn id="36" idx="0"/>
          </p:cNvCxnSpPr>
          <p:nvPr/>
        </p:nvCxnSpPr>
        <p:spPr>
          <a:xfrm>
            <a:off x="8043467" y="4116331"/>
            <a:ext cx="1117704" cy="147525"/>
          </a:xfrm>
          <a:prstGeom prst="bentConnector2">
            <a:avLst/>
          </a:prstGeom>
          <a:ln w="12700">
            <a:solidFill>
              <a:schemeClr val="tx1"/>
            </a:solidFill>
            <a:prstDash val="solid"/>
            <a:miter/>
            <a:tailEnd type="triangle"/>
          </a:ln>
        </p:spPr>
      </p:cxnSp>
      <p:sp>
        <p:nvSpPr>
          <p:cNvPr id="32" name="文本框 31">
            <a:extLst>
              <a:ext uri="{FF2B5EF4-FFF2-40B4-BE49-F238E27FC236}">
                <a16:creationId xmlns:a16="http://schemas.microsoft.com/office/drawing/2014/main" id="{C90881E2-D4D7-5831-EA6B-ECE21D421AE2}"/>
              </a:ext>
            </a:extLst>
          </p:cNvPr>
          <p:cNvSpPr txBox="1"/>
          <p:nvPr/>
        </p:nvSpPr>
        <p:spPr>
          <a:xfrm>
            <a:off x="6479949" y="4381002"/>
            <a:ext cx="491225" cy="369332"/>
          </a:xfrm>
          <a:prstGeom prst="rect">
            <a:avLst/>
          </a:prstGeom>
          <a:noFill/>
        </p:spPr>
        <p:txBody>
          <a:bodyPr wrap="none">
            <a:spAutoFit/>
          </a:bodyPr>
          <a:lstStyle/>
          <a:p>
            <a:r>
              <a:rPr lang="en-US" dirty="0"/>
              <a:t>Yes</a:t>
            </a:r>
            <a:endParaRPr lang="zh-CN" dirty="0"/>
          </a:p>
        </p:txBody>
      </p:sp>
      <p:sp>
        <p:nvSpPr>
          <p:cNvPr id="33" name="文本框 32">
            <a:extLst>
              <a:ext uri="{FF2B5EF4-FFF2-40B4-BE49-F238E27FC236}">
                <a16:creationId xmlns:a16="http://schemas.microsoft.com/office/drawing/2014/main" id="{2937C801-6262-771C-30DB-FF2967CDC9D1}"/>
              </a:ext>
            </a:extLst>
          </p:cNvPr>
          <p:cNvSpPr txBox="1"/>
          <p:nvPr/>
        </p:nvSpPr>
        <p:spPr>
          <a:xfrm>
            <a:off x="8075128" y="3746998"/>
            <a:ext cx="455574" cy="369332"/>
          </a:xfrm>
          <a:prstGeom prst="rect">
            <a:avLst/>
          </a:prstGeom>
          <a:noFill/>
        </p:spPr>
        <p:txBody>
          <a:bodyPr wrap="none">
            <a:spAutoFit/>
          </a:bodyPr>
          <a:lstStyle/>
          <a:p>
            <a:r>
              <a:rPr lang="en-US"/>
              <a:t>No</a:t>
            </a:r>
            <a:endParaRPr lang="zh-CN"/>
          </a:p>
        </p:txBody>
      </p:sp>
      <p:sp>
        <p:nvSpPr>
          <p:cNvPr id="34" name="矩形 33">
            <a:extLst>
              <a:ext uri="{FF2B5EF4-FFF2-40B4-BE49-F238E27FC236}">
                <a16:creationId xmlns:a16="http://schemas.microsoft.com/office/drawing/2014/main" id="{A94586F3-B041-35F5-E93E-F9D6791AFF78}"/>
              </a:ext>
            </a:extLst>
          </p:cNvPr>
          <p:cNvSpPr/>
          <p:nvPr/>
        </p:nvSpPr>
        <p:spPr>
          <a:xfrm>
            <a:off x="8115397" y="5294619"/>
            <a:ext cx="2091549"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Print Good</a:t>
            </a:r>
            <a:endParaRPr lang="zh-CN" sz="1400" dirty="0">
              <a:solidFill>
                <a:schemeClr val="tx1"/>
              </a:solidFill>
            </a:endParaRPr>
          </a:p>
        </p:txBody>
      </p:sp>
      <p:cxnSp>
        <p:nvCxnSpPr>
          <p:cNvPr id="35" name="肘形连接符 34">
            <a:extLst>
              <a:ext uri="{FF2B5EF4-FFF2-40B4-BE49-F238E27FC236}">
                <a16:creationId xmlns:a16="http://schemas.microsoft.com/office/drawing/2014/main" id="{7A127F7B-CB68-24F1-A6E7-E570B5F73827}"/>
              </a:ext>
            </a:extLst>
          </p:cNvPr>
          <p:cNvCxnSpPr>
            <a:cxnSpLocks/>
            <a:stCxn id="34" idx="2"/>
            <a:endCxn id="14" idx="3"/>
          </p:cNvCxnSpPr>
          <p:nvPr/>
        </p:nvCxnSpPr>
        <p:spPr>
          <a:xfrm rot="5400000">
            <a:off x="8422952" y="5386190"/>
            <a:ext cx="358736" cy="1117705"/>
          </a:xfrm>
          <a:prstGeom prst="bentConnector2">
            <a:avLst/>
          </a:prstGeom>
          <a:ln w="12700">
            <a:solidFill>
              <a:schemeClr val="tx1"/>
            </a:solidFill>
            <a:prstDash val="solid"/>
            <a:miter/>
            <a:tailEnd type="triangle"/>
          </a:ln>
        </p:spPr>
      </p:cxnSp>
      <p:sp>
        <p:nvSpPr>
          <p:cNvPr id="36" name="决策 35">
            <a:extLst>
              <a:ext uri="{FF2B5EF4-FFF2-40B4-BE49-F238E27FC236}">
                <a16:creationId xmlns:a16="http://schemas.microsoft.com/office/drawing/2014/main" id="{2637538F-F2F6-5609-1A24-8147931F1E10}"/>
              </a:ext>
            </a:extLst>
          </p:cNvPr>
          <p:cNvSpPr/>
          <p:nvPr/>
        </p:nvSpPr>
        <p:spPr>
          <a:xfrm>
            <a:off x="8115396" y="4263856"/>
            <a:ext cx="2091549" cy="728845"/>
          </a:xfrm>
          <a:prstGeom prst="flowChartDecision">
            <a:avLst/>
          </a:prstGeom>
          <a:solidFill>
            <a:srgbClr val="DCF2EA"/>
          </a:solidFill>
          <a:ln>
            <a:noFill/>
          </a:ln>
        </p:spPr>
        <p:txBody>
          <a:bodyPr anchor="ctr"/>
          <a:lstStyle/>
          <a:p>
            <a:pPr algn="ctr"/>
            <a:r>
              <a:rPr lang="en-US" sz="1400" dirty="0">
                <a:solidFill>
                  <a:schemeClr val="tx1"/>
                </a:solidFill>
              </a:rPr>
              <a:t>Grade &gt; 60</a:t>
            </a:r>
            <a:endParaRPr lang="zh-CN" sz="1400" dirty="0">
              <a:solidFill>
                <a:schemeClr val="tx1"/>
              </a:solidFill>
            </a:endParaRPr>
          </a:p>
        </p:txBody>
      </p:sp>
      <p:cxnSp>
        <p:nvCxnSpPr>
          <p:cNvPr id="37" name="直线箭头连接符 36">
            <a:extLst>
              <a:ext uri="{FF2B5EF4-FFF2-40B4-BE49-F238E27FC236}">
                <a16:creationId xmlns:a16="http://schemas.microsoft.com/office/drawing/2014/main" id="{7CA4C25E-4232-2580-688C-EC62A88CD57F}"/>
              </a:ext>
            </a:extLst>
          </p:cNvPr>
          <p:cNvCxnSpPr>
            <a:cxnSpLocks/>
            <a:stCxn id="36" idx="2"/>
            <a:endCxn id="34" idx="0"/>
          </p:cNvCxnSpPr>
          <p:nvPr/>
        </p:nvCxnSpPr>
        <p:spPr>
          <a:xfrm>
            <a:off x="9161171" y="4992701"/>
            <a:ext cx="1" cy="301918"/>
          </a:xfrm>
          <a:prstGeom prst="straightConnector1">
            <a:avLst/>
          </a:prstGeom>
          <a:ln w="12700">
            <a:solidFill>
              <a:schemeClr val="tx1"/>
            </a:solidFill>
            <a:prstDash val="solid"/>
            <a:miter/>
            <a:tailEnd type="triangle"/>
          </a:ln>
        </p:spPr>
      </p:cxnSp>
      <p:sp>
        <p:nvSpPr>
          <p:cNvPr id="38" name="文本框 37">
            <a:extLst>
              <a:ext uri="{FF2B5EF4-FFF2-40B4-BE49-F238E27FC236}">
                <a16:creationId xmlns:a16="http://schemas.microsoft.com/office/drawing/2014/main" id="{89F736EC-6B90-6A16-9F01-EF0CC25621BB}"/>
              </a:ext>
            </a:extLst>
          </p:cNvPr>
          <p:cNvSpPr txBox="1"/>
          <p:nvPr/>
        </p:nvSpPr>
        <p:spPr>
          <a:xfrm>
            <a:off x="8638379" y="4919009"/>
            <a:ext cx="491225" cy="369332"/>
          </a:xfrm>
          <a:prstGeom prst="rect">
            <a:avLst/>
          </a:prstGeom>
          <a:noFill/>
        </p:spPr>
        <p:txBody>
          <a:bodyPr wrap="none">
            <a:spAutoFit/>
          </a:bodyPr>
          <a:lstStyle/>
          <a:p>
            <a:r>
              <a:rPr lang="en-US"/>
              <a:t>Yes</a:t>
            </a:r>
            <a:endParaRPr lang="zh-CN"/>
          </a:p>
        </p:txBody>
      </p:sp>
      <p:sp>
        <p:nvSpPr>
          <p:cNvPr id="39" name="矩形 38">
            <a:extLst>
              <a:ext uri="{FF2B5EF4-FFF2-40B4-BE49-F238E27FC236}">
                <a16:creationId xmlns:a16="http://schemas.microsoft.com/office/drawing/2014/main" id="{50CA211B-5856-0503-AAF6-862853BC53CA}"/>
              </a:ext>
            </a:extLst>
          </p:cNvPr>
          <p:cNvSpPr/>
          <p:nvPr/>
        </p:nvSpPr>
        <p:spPr>
          <a:xfrm>
            <a:off x="10278875" y="5294619"/>
            <a:ext cx="1902940" cy="471055"/>
          </a:xfrm>
          <a:prstGeom prst="rect">
            <a:avLst/>
          </a:prstGeom>
          <a:ln w="12700">
            <a:solidFill>
              <a:schemeClr val="tx1"/>
            </a:solidFill>
            <a:prstDash val="solid"/>
            <a:miter/>
            <a:tailEnd type="triangle"/>
          </a:ln>
        </p:spPr>
        <p:txBody>
          <a:bodyPr anchor="ctr"/>
          <a:lstStyle/>
          <a:p>
            <a:pPr algn="ctr"/>
            <a:r>
              <a:rPr lang="en-US" altLang="zh-CN" sz="1400" dirty="0">
                <a:solidFill>
                  <a:schemeClr val="tx1"/>
                </a:solidFill>
              </a:rPr>
              <a:t>Print Fail</a:t>
            </a:r>
            <a:endParaRPr lang="zh-CN" sz="1400" dirty="0">
              <a:solidFill>
                <a:schemeClr val="tx1"/>
              </a:solidFill>
            </a:endParaRPr>
          </a:p>
        </p:txBody>
      </p:sp>
      <p:cxnSp>
        <p:nvCxnSpPr>
          <p:cNvPr id="40" name="肘形连接符 39">
            <a:extLst>
              <a:ext uri="{FF2B5EF4-FFF2-40B4-BE49-F238E27FC236}">
                <a16:creationId xmlns:a16="http://schemas.microsoft.com/office/drawing/2014/main" id="{89466D80-556D-8A88-35DE-099F5D8B625D}"/>
              </a:ext>
            </a:extLst>
          </p:cNvPr>
          <p:cNvCxnSpPr>
            <a:cxnSpLocks/>
            <a:stCxn id="36" idx="3"/>
            <a:endCxn id="39" idx="0"/>
          </p:cNvCxnSpPr>
          <p:nvPr/>
        </p:nvCxnSpPr>
        <p:spPr>
          <a:xfrm>
            <a:off x="10206945" y="4628279"/>
            <a:ext cx="1023400" cy="666340"/>
          </a:xfrm>
          <a:prstGeom prst="bentConnector2">
            <a:avLst/>
          </a:prstGeom>
          <a:ln w="12700">
            <a:solidFill>
              <a:schemeClr val="tx1"/>
            </a:solidFill>
            <a:prstDash val="solid"/>
            <a:miter/>
            <a:tailEnd type="triangle"/>
          </a:ln>
        </p:spPr>
      </p:cxnSp>
      <p:cxnSp>
        <p:nvCxnSpPr>
          <p:cNvPr id="41" name="肘形连接符 40">
            <a:extLst>
              <a:ext uri="{FF2B5EF4-FFF2-40B4-BE49-F238E27FC236}">
                <a16:creationId xmlns:a16="http://schemas.microsoft.com/office/drawing/2014/main" id="{4192B953-BCFE-5AC1-105F-1C0F16F3E7D5}"/>
              </a:ext>
            </a:extLst>
          </p:cNvPr>
          <p:cNvCxnSpPr>
            <a:cxnSpLocks/>
            <a:stCxn id="39" idx="2"/>
            <a:endCxn id="14" idx="3"/>
          </p:cNvCxnSpPr>
          <p:nvPr/>
        </p:nvCxnSpPr>
        <p:spPr>
          <a:xfrm rot="5400000">
            <a:off x="9457538" y="4351603"/>
            <a:ext cx="358736" cy="3186878"/>
          </a:xfrm>
          <a:prstGeom prst="bentConnector2">
            <a:avLst/>
          </a:prstGeom>
          <a:ln w="12700">
            <a:solidFill>
              <a:schemeClr val="tx1"/>
            </a:solidFill>
            <a:prstDash val="solid"/>
            <a:miter/>
            <a:tailEnd type="triangle"/>
          </a:ln>
        </p:spPr>
      </p:cxnSp>
      <p:sp>
        <p:nvSpPr>
          <p:cNvPr id="42" name="文本框 41">
            <a:extLst>
              <a:ext uri="{FF2B5EF4-FFF2-40B4-BE49-F238E27FC236}">
                <a16:creationId xmlns:a16="http://schemas.microsoft.com/office/drawing/2014/main" id="{D9B7B443-A52C-6CCD-36B1-6444C0CDF3B9}"/>
              </a:ext>
            </a:extLst>
          </p:cNvPr>
          <p:cNvSpPr txBox="1"/>
          <p:nvPr/>
        </p:nvSpPr>
        <p:spPr>
          <a:xfrm>
            <a:off x="10325711" y="4261404"/>
            <a:ext cx="455574" cy="369332"/>
          </a:xfrm>
          <a:prstGeom prst="rect">
            <a:avLst/>
          </a:prstGeom>
          <a:noFill/>
        </p:spPr>
        <p:txBody>
          <a:bodyPr wrap="none">
            <a:spAutoFit/>
          </a:bodyPr>
          <a:lstStyle/>
          <a:p>
            <a:r>
              <a:rPr lang="en-US"/>
              <a:t>No</a:t>
            </a:r>
            <a:endParaRPr lang="zh-CN"/>
          </a:p>
        </p:txBody>
      </p:sp>
      <p:sp>
        <p:nvSpPr>
          <p:cNvPr id="45" name="文本框 44">
            <a:extLst>
              <a:ext uri="{FF2B5EF4-FFF2-40B4-BE49-F238E27FC236}">
                <a16:creationId xmlns:a16="http://schemas.microsoft.com/office/drawing/2014/main" id="{425728D0-F0A5-74FD-8A1D-AC4E455F9CD3}"/>
              </a:ext>
            </a:extLst>
          </p:cNvPr>
          <p:cNvSpPr txBox="1"/>
          <p:nvPr/>
        </p:nvSpPr>
        <p:spPr>
          <a:xfrm>
            <a:off x="660399" y="3251718"/>
            <a:ext cx="4443861" cy="2031325"/>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100</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80</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'Excellent'</a:t>
            </a:r>
            <a:r>
              <a:rPr lang="en" altLang="zh-CN" b="0" dirty="0">
                <a:solidFill>
                  <a:srgbClr val="D4D4D4"/>
                </a:solidFill>
                <a:effectLst/>
                <a:latin typeface="Menlo" panose="020B0609030804020204" pitchFamily="49" charset="0"/>
              </a:rPr>
              <a:t>)</a:t>
            </a:r>
          </a:p>
          <a:p>
            <a:r>
              <a:rPr lang="en" altLang="zh-CN" b="0" dirty="0" err="1">
                <a:solidFill>
                  <a:srgbClr val="C586C0"/>
                </a:solidFill>
                <a:effectLst/>
                <a:latin typeface="Menlo" panose="020B0609030804020204" pitchFamily="49" charset="0"/>
              </a:rPr>
              <a:t>elif</a:t>
            </a:r>
            <a:r>
              <a:rPr lang="en" altLang="zh-CN" b="0" dirty="0">
                <a:solidFill>
                  <a:srgbClr val="D4D4D4"/>
                </a:solidFill>
                <a:effectLst/>
                <a:latin typeface="Menlo" panose="020B0609030804020204" pitchFamily="49" charset="0"/>
              </a:rPr>
              <a:t> </a:t>
            </a:r>
            <a:r>
              <a:rPr lang="en" altLang="zh-CN" b="0" dirty="0">
                <a:solidFill>
                  <a:srgbClr val="B5CEA8"/>
                </a:solidFill>
                <a:effectLst/>
                <a:latin typeface="Menlo" panose="020B0609030804020204" pitchFamily="49" charset="0"/>
              </a:rPr>
              <a:t>60</a:t>
            </a:r>
            <a:r>
              <a:rPr lang="en" altLang="zh-CN" b="0" dirty="0">
                <a:solidFill>
                  <a:srgbClr val="D4D4D4"/>
                </a:solidFill>
                <a:effectLst/>
                <a:latin typeface="Menlo" panose="020B0609030804020204" pitchFamily="49" charset="0"/>
              </a:rPr>
              <a:t> &lt;= </a:t>
            </a:r>
            <a:r>
              <a:rPr lang="en" altLang="zh-CN" b="0" dirty="0">
                <a:solidFill>
                  <a:srgbClr val="9CDCFE"/>
                </a:solidFill>
                <a:effectLst/>
                <a:latin typeface="Menlo" panose="020B0609030804020204" pitchFamily="49" charset="0"/>
              </a:rPr>
              <a:t>grade</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'Good'</a:t>
            </a:r>
            <a:r>
              <a:rPr lang="en" altLang="zh-CN" b="0" dirty="0">
                <a:solidFill>
                  <a:srgbClr val="D4D4D4"/>
                </a:solidFill>
                <a:effectLst/>
                <a:latin typeface="Menlo" panose="020B0609030804020204" pitchFamily="49" charset="0"/>
              </a:rPr>
              <a:t>)</a:t>
            </a:r>
          </a:p>
          <a:p>
            <a:r>
              <a:rPr lang="en" altLang="zh-CN" b="0" dirty="0">
                <a:solidFill>
                  <a:srgbClr val="C586C0"/>
                </a:solidFill>
                <a:effectLst/>
                <a:latin typeface="Menlo" panose="020B0609030804020204" pitchFamily="49" charset="0"/>
              </a:rPr>
              <a:t>else</a:t>
            </a:r>
            <a:r>
              <a:rPr lang="en" altLang="zh-CN" b="0" dirty="0">
                <a:solidFill>
                  <a:srgbClr val="D4D4D4"/>
                </a:solidFill>
                <a:effectLst/>
                <a:latin typeface="Menlo" panose="020B0609030804020204" pitchFamily="49" charset="0"/>
              </a:rPr>
              <a:t>:</a:t>
            </a:r>
          </a:p>
          <a:p>
            <a:r>
              <a:rPr lang="en" altLang="zh-CN" b="0" dirty="0">
                <a:solidFill>
                  <a:srgbClr val="DCDCAA"/>
                </a:solidFill>
                <a:effectLst/>
                <a:latin typeface="Menlo" panose="020B0609030804020204" pitchFamily="49" charset="0"/>
              </a:rPr>
              <a:t>    print</a:t>
            </a:r>
            <a:r>
              <a:rPr lang="en" altLang="zh-CN" b="0" dirty="0">
                <a:solidFill>
                  <a:srgbClr val="D4D4D4"/>
                </a:solidFill>
                <a:effectLst/>
                <a:latin typeface="Menlo" panose="020B0609030804020204" pitchFamily="49" charset="0"/>
              </a:rPr>
              <a:t>(</a:t>
            </a:r>
            <a:r>
              <a:rPr lang="en" altLang="zh-CN" b="0" dirty="0">
                <a:solidFill>
                  <a:srgbClr val="CE9178"/>
                </a:solidFill>
                <a:effectLst/>
                <a:latin typeface="Menlo" panose="020B0609030804020204" pitchFamily="49" charset="0"/>
              </a:rPr>
              <a:t>'Fail'</a:t>
            </a:r>
            <a:r>
              <a:rPr lang="en" altLang="zh-CN" b="0" dirty="0">
                <a:solidFill>
                  <a:srgbClr val="D4D4D4"/>
                </a:solidFill>
                <a:effectLst/>
                <a:latin typeface="Menlo" panose="020B0609030804020204" pitchFamily="49" charset="0"/>
              </a:rPr>
              <a:t>)</a:t>
            </a:r>
          </a:p>
        </p:txBody>
      </p:sp>
      <p:sp>
        <p:nvSpPr>
          <p:cNvPr id="2" name="灯片编号占位符 1">
            <a:extLst>
              <a:ext uri="{FF2B5EF4-FFF2-40B4-BE49-F238E27FC236}">
                <a16:creationId xmlns:a16="http://schemas.microsoft.com/office/drawing/2014/main" id="{99623598-07F7-A20F-5688-58BC51E00DF1}"/>
              </a:ext>
            </a:extLst>
          </p:cNvPr>
          <p:cNvSpPr>
            <a:spLocks noGrp="1"/>
          </p:cNvSpPr>
          <p:nvPr>
            <p:ph type="sldNum" idx="12"/>
          </p:nvPr>
        </p:nvSpPr>
        <p:spPr/>
        <p:txBody>
          <a:bodyPr/>
          <a:lstStyle/>
          <a:p>
            <a:fld id="{A8BFD892-19CF-40FE-AA39-9B63D021762D}" type="slidenum">
              <a:rPr lang="en-US" altLang="zh-CN" smtClean="0"/>
              <a:t>28</a:t>
            </a:fld>
            <a:endParaRPr lang="zh-CN"/>
          </a:p>
        </p:txBody>
      </p:sp>
      <p:sp>
        <p:nvSpPr>
          <p:cNvPr id="3" name="页脚占位符 2">
            <a:extLst>
              <a:ext uri="{FF2B5EF4-FFF2-40B4-BE49-F238E27FC236}">
                <a16:creationId xmlns:a16="http://schemas.microsoft.com/office/drawing/2014/main" id="{812AE308-536C-768F-18B0-A356401DA69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9218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Exercise</a:t>
            </a:r>
          </a:p>
        </p:txBody>
      </p:sp>
      <p:sp>
        <p:nvSpPr>
          <p:cNvPr id="2" name="文本框 1">
            <a:extLst>
              <a:ext uri="{FF2B5EF4-FFF2-40B4-BE49-F238E27FC236}">
                <a16:creationId xmlns:a16="http://schemas.microsoft.com/office/drawing/2014/main" id="{F743D710-955F-7B05-5E69-F06781C2A429}"/>
              </a:ext>
            </a:extLst>
          </p:cNvPr>
          <p:cNvSpPr txBox="1"/>
          <p:nvPr/>
        </p:nvSpPr>
        <p:spPr>
          <a:xfrm>
            <a:off x="660399" y="1201348"/>
            <a:ext cx="11608637" cy="1013804"/>
          </a:xfrm>
          <a:prstGeom prst="rect">
            <a:avLst/>
          </a:prstGeom>
          <a:noFill/>
        </p:spPr>
        <p:txBody>
          <a:bodyPr wrap="square">
            <a:spAutoFit/>
          </a:bodyPr>
          <a:lstStyle/>
          <a:p>
            <a:pPr lvl="0">
              <a:lnSpc>
                <a:spcPct val="130000"/>
              </a:lnSpc>
            </a:pPr>
            <a:r>
              <a:rPr lang="en-US" sz="2400" dirty="0"/>
              <a:t>Given the cost price of a bike</a:t>
            </a:r>
          </a:p>
          <a:p>
            <a:pPr lvl="0">
              <a:lnSpc>
                <a:spcPct val="130000"/>
              </a:lnSpc>
            </a:pPr>
            <a:r>
              <a:rPr lang="en-US" sz="2400" dirty="0"/>
              <a:t>Calculate the tax to be paid according to the following criteria:</a:t>
            </a:r>
            <a:endParaRPr lang="en-US" sz="2800" dirty="0"/>
          </a:p>
        </p:txBody>
      </p:sp>
      <p:graphicFrame>
        <p:nvGraphicFramePr>
          <p:cNvPr id="5" name="表格 6"/>
          <p:cNvGraphicFramePr>
            <a:graphicFrameLocks noGrp="1"/>
          </p:cNvGraphicFramePr>
          <p:nvPr>
            <p:extLst>
              <p:ext uri="{D42A27DB-BD31-4B8C-83A1-F6EECF244321}">
                <p14:modId xmlns:p14="http://schemas.microsoft.com/office/powerpoint/2010/main" val="3405114180"/>
              </p:ext>
            </p:extLst>
          </p:nvPr>
        </p:nvGraphicFramePr>
        <p:xfrm>
          <a:off x="747858" y="2779318"/>
          <a:ext cx="5909732" cy="1854200"/>
        </p:xfrm>
        <a:graphic>
          <a:graphicData uri="http://schemas.openxmlformats.org/drawingml/2006/table">
            <a:tbl>
              <a:tblPr firstRow="1" bandRow="1">
                <a:tableStyleId>{5C22544A-7EE6-4342-B048-85BDC9FD1C3A}</a:tableStyleId>
              </a:tblPr>
              <a:tblGrid>
                <a:gridCol w="2954866">
                  <a:extLst>
                    <a:ext uri="{9D8B030D-6E8A-4147-A177-3AD203B41FA5}">
                      <a16:colId xmlns:a16="http://schemas.microsoft.com/office/drawing/2014/main" val="20000"/>
                    </a:ext>
                  </a:extLst>
                </a:gridCol>
                <a:gridCol w="2954866">
                  <a:extLst>
                    <a:ext uri="{9D8B030D-6E8A-4147-A177-3AD203B41FA5}">
                      <a16:colId xmlns:a16="http://schemas.microsoft.com/office/drawing/2014/main" val="20001"/>
                    </a:ext>
                  </a:extLst>
                </a:gridCol>
              </a:tblGrid>
              <a:tr h="370840">
                <a:tc>
                  <a:txBody>
                    <a:bodyPr/>
                    <a:lstStyle/>
                    <a:p>
                      <a:r>
                        <a:rPr lang="en-US" dirty="0"/>
                        <a:t>Cost Price</a:t>
                      </a:r>
                      <a:endParaRPr lang="zh-CN" dirty="0"/>
                    </a:p>
                  </a:txBody>
                  <a:tcPr/>
                </a:tc>
                <a:tc>
                  <a:txBody>
                    <a:bodyPr/>
                    <a:lstStyle/>
                    <a:p>
                      <a:r>
                        <a:rPr lang="en-US"/>
                        <a:t>Tax</a:t>
                      </a:r>
                      <a:endParaRPr lang="zh-CN"/>
                    </a:p>
                  </a:txBody>
                  <a:tcPr/>
                </a:tc>
                <a:extLst>
                  <a:ext uri="{0D108BD9-81ED-4DB2-BD59-A6C34878D82A}">
                    <a16:rowId xmlns:a16="http://schemas.microsoft.com/office/drawing/2014/main" val="10000"/>
                  </a:ext>
                </a:extLst>
              </a:tr>
              <a:tr h="370840">
                <a:tc>
                  <a:txBody>
                    <a:bodyPr/>
                    <a:lstStyle/>
                    <a:p>
                      <a:pPr marL="0" lvl="0" indent="0" algn="l" defTabSz="914400">
                        <a:lnSpc>
                          <a:spcPct val="100000"/>
                        </a:lnSpc>
                        <a:spcBef>
                          <a:spcPts val="0"/>
                        </a:spcBef>
                        <a:spcAft>
                          <a:spcPts val="0"/>
                        </a:spcAft>
                        <a:tabLst/>
                      </a:pPr>
                      <a:r>
                        <a:rPr lang="en-US" dirty="0"/>
                        <a:t>(1500, +∞)</a:t>
                      </a:r>
                    </a:p>
                  </a:txBody>
                  <a:tcPr/>
                </a:tc>
                <a:tc>
                  <a:txBody>
                    <a:bodyPr/>
                    <a:lstStyle/>
                    <a:p>
                      <a:r>
                        <a:rPr lang="en-US" altLang="zh-CN" dirty="0"/>
                        <a:t>20%</a:t>
                      </a:r>
                      <a:endParaRPr lang="zh-CN" dirty="0"/>
                    </a:p>
                  </a:txBody>
                  <a:tcPr/>
                </a:tc>
                <a:extLst>
                  <a:ext uri="{0D108BD9-81ED-4DB2-BD59-A6C34878D82A}">
                    <a16:rowId xmlns:a16="http://schemas.microsoft.com/office/drawing/2014/main" val="3837066369"/>
                  </a:ext>
                </a:extLst>
              </a:tr>
              <a:tr h="370840">
                <a:tc>
                  <a:txBody>
                    <a:bodyPr/>
                    <a:lstStyle/>
                    <a:p>
                      <a:pPr marL="0" lvl="0" indent="0" algn="l" defTabSz="914400">
                        <a:lnSpc>
                          <a:spcPct val="100000"/>
                        </a:lnSpc>
                        <a:spcBef>
                          <a:spcPts val="0"/>
                        </a:spcBef>
                        <a:spcAft>
                          <a:spcPts val="0"/>
                        </a:spcAft>
                        <a:tabLst/>
                      </a:pPr>
                      <a:r>
                        <a:rPr lang="en-US" dirty="0"/>
                        <a:t>(1000, 1500]</a:t>
                      </a:r>
                    </a:p>
                  </a:txBody>
                  <a:tcPr/>
                </a:tc>
                <a:tc>
                  <a:txBody>
                    <a:bodyPr/>
                    <a:lstStyle/>
                    <a:p>
                      <a:r>
                        <a:rPr lang="en-US" altLang="zh-CN" dirty="0"/>
                        <a:t>15%</a:t>
                      </a:r>
                      <a:endParaRPr lang="zh-CN" dirty="0"/>
                    </a:p>
                  </a:txBody>
                  <a:tcPr/>
                </a:tc>
                <a:extLst>
                  <a:ext uri="{0D108BD9-81ED-4DB2-BD59-A6C34878D82A}">
                    <a16:rowId xmlns:a16="http://schemas.microsoft.com/office/drawing/2014/main" val="526241652"/>
                  </a:ext>
                </a:extLst>
              </a:tr>
              <a:tr h="370840">
                <a:tc>
                  <a:txBody>
                    <a:bodyPr/>
                    <a:lstStyle/>
                    <a:p>
                      <a:pPr marL="0" lvl="0" indent="0" algn="l" defTabSz="914400">
                        <a:lnSpc>
                          <a:spcPct val="100000"/>
                        </a:lnSpc>
                        <a:spcBef>
                          <a:spcPts val="0"/>
                        </a:spcBef>
                        <a:spcAft>
                          <a:spcPts val="0"/>
                        </a:spcAft>
                        <a:tabLst/>
                      </a:pPr>
                      <a:r>
                        <a:rPr lang="en-US" dirty="0"/>
                        <a:t>(500, 1000]</a:t>
                      </a:r>
                    </a:p>
                  </a:txBody>
                  <a:tcPr/>
                </a:tc>
                <a:tc>
                  <a:txBody>
                    <a:bodyPr/>
                    <a:lstStyle/>
                    <a:p>
                      <a:r>
                        <a:rPr lang="en-US" dirty="0"/>
                        <a:t>10%</a:t>
                      </a:r>
                      <a:endParaRPr lang="zh-CN" dirty="0"/>
                    </a:p>
                  </a:txBody>
                  <a:tcPr/>
                </a:tc>
                <a:extLst>
                  <a:ext uri="{0D108BD9-81ED-4DB2-BD59-A6C34878D82A}">
                    <a16:rowId xmlns:a16="http://schemas.microsoft.com/office/drawing/2014/main" val="10002"/>
                  </a:ext>
                </a:extLst>
              </a:tr>
              <a:tr h="370840">
                <a:tc>
                  <a:txBody>
                    <a:bodyPr/>
                    <a:lstStyle/>
                    <a:p>
                      <a:pPr marL="0" lvl="0" indent="0" algn="l" defTabSz="914400" rtl="0" eaLnBrk="1" latinLnBrk="0" hangingPunct="1">
                        <a:lnSpc>
                          <a:spcPct val="100000"/>
                        </a:lnSpc>
                        <a:spcBef>
                          <a:spcPts val="0"/>
                        </a:spcBef>
                        <a:spcAft>
                          <a:spcPts val="0"/>
                        </a:spcAft>
                        <a:tabLst/>
                      </a:pPr>
                      <a:endParaRPr lang="zh-CN" altLang="en-US" sz="1800" kern="1200" dirty="0">
                        <a:solidFill>
                          <a:schemeClr val="dk1"/>
                        </a:solidFill>
                        <a:latin typeface="+mn-lt"/>
                        <a:ea typeface="+mn-ea"/>
                        <a:cs typeface="+mn-cs"/>
                      </a:endParaRPr>
                    </a:p>
                  </a:txBody>
                  <a:tcPr>
                    <a:blipFill>
                      <a:blip r:embed="rId3"/>
                      <a:stretch>
                        <a:fillRect l="-313" t="-313793" r="-100937" b="-27586"/>
                      </a:stretch>
                    </a:blipFill>
                  </a:tcPr>
                </a:tc>
                <a:tc>
                  <a:txBody>
                    <a:bodyPr/>
                    <a:lstStyle/>
                    <a:p>
                      <a:pPr marL="0" lvl="0" indent="0" algn="l" defTabSz="914400" rtl="0" eaLnBrk="1" latinLnBrk="0" hangingPunct="1">
                        <a:lnSpc>
                          <a:spcPct val="100000"/>
                        </a:lnSpc>
                        <a:spcBef>
                          <a:spcPts val="0"/>
                        </a:spcBef>
                        <a:spcAft>
                          <a:spcPts val="0"/>
                        </a:spcAft>
                        <a:tabLst/>
                      </a:pPr>
                      <a:r>
                        <a:rPr lang="en-US" sz="1800" kern="1200" dirty="0">
                          <a:solidFill>
                            <a:schemeClr val="dk1"/>
                          </a:solidFill>
                          <a:latin typeface="+mn-lt"/>
                          <a:ea typeface="+mn-ea"/>
                          <a:cs typeface="+mn-cs"/>
                        </a:rPr>
                        <a:t>5%</a:t>
                      </a:r>
                      <a:endParaRPr lang="zh-CN" altLang="en-US" sz="1800" kern="1200" dirty="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
        <p:nvSpPr>
          <p:cNvPr id="7" name="文本框 6">
            <a:extLst>
              <a:ext uri="{FF2B5EF4-FFF2-40B4-BE49-F238E27FC236}">
                <a16:creationId xmlns:a16="http://schemas.microsoft.com/office/drawing/2014/main" id="{9EDB9BA7-2EEF-B762-7B13-A0799C350EE2}"/>
              </a:ext>
            </a:extLst>
          </p:cNvPr>
          <p:cNvSpPr txBox="1"/>
          <p:nvPr/>
        </p:nvSpPr>
        <p:spPr>
          <a:xfrm>
            <a:off x="7021440" y="2311017"/>
            <a:ext cx="3429000" cy="2862322"/>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 </a:t>
            </a:r>
            <a:r>
              <a:rPr lang="en" altLang="zh-CN" b="0" dirty="0">
                <a:solidFill>
                  <a:srgbClr val="4EC9B0"/>
                </a:solidFill>
                <a:effectLst/>
                <a:latin typeface="Menlo" panose="020B0609030804020204" pitchFamily="49" charset="0"/>
              </a:rPr>
              <a:t>int</a:t>
            </a:r>
            <a:r>
              <a:rPr lang="en" altLang="zh-CN" b="0" dirty="0">
                <a:solidFill>
                  <a:srgbClr val="D4D4D4"/>
                </a:solidFill>
                <a:effectLst/>
                <a:latin typeface="Menlo" panose="020B0609030804020204" pitchFamily="49" charset="0"/>
              </a:rPr>
              <a:t>(</a:t>
            </a:r>
            <a:r>
              <a:rPr lang="en" altLang="zh-CN" b="0" dirty="0">
                <a:solidFill>
                  <a:srgbClr val="DCDCAA"/>
                </a:solidFill>
                <a:effectLst/>
                <a:latin typeface="Menlo" panose="020B0609030804020204" pitchFamily="49" charset="0"/>
              </a:rPr>
              <a:t>input</a:t>
            </a:r>
            <a:r>
              <a:rPr lang="en" altLang="zh-CN" b="0" dirty="0">
                <a:solidFill>
                  <a:srgbClr val="D4D4D4"/>
                </a:solidFill>
                <a:effectLst/>
                <a:latin typeface="Menlo" panose="020B0609030804020204" pitchFamily="49" charset="0"/>
              </a:rPr>
              <a:t>())</a:t>
            </a:r>
          </a:p>
          <a:p>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1500</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tax</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0.2</a:t>
            </a:r>
            <a:endParaRPr lang="en" altLang="zh-CN" b="0" dirty="0">
              <a:solidFill>
                <a:srgbClr val="D4D4D4"/>
              </a:solidFill>
              <a:effectLst/>
              <a:latin typeface="Menlo" panose="020B0609030804020204" pitchFamily="49" charset="0"/>
            </a:endParaRPr>
          </a:p>
          <a:p>
            <a:r>
              <a:rPr lang="en" altLang="zh-CN" b="0" dirty="0" err="1">
                <a:solidFill>
                  <a:srgbClr val="C586C0"/>
                </a:solidFill>
                <a:effectLst/>
                <a:latin typeface="Menlo" panose="020B0609030804020204" pitchFamily="49" charset="0"/>
              </a:rPr>
              <a:t>elif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1000</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tax</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0.15</a:t>
            </a:r>
            <a:endParaRPr lang="en" altLang="zh-CN" b="0" dirty="0">
              <a:solidFill>
                <a:srgbClr val="D4D4D4"/>
              </a:solidFill>
              <a:effectLst/>
              <a:latin typeface="Menlo" panose="020B0609030804020204" pitchFamily="49" charset="0"/>
            </a:endParaRPr>
          </a:p>
          <a:p>
            <a:r>
              <a:rPr lang="en" altLang="zh-CN" b="0" dirty="0" err="1">
                <a:solidFill>
                  <a:srgbClr val="C586C0"/>
                </a:solidFill>
                <a:effectLst/>
                <a:latin typeface="Menlo" panose="020B0609030804020204" pitchFamily="49" charset="0"/>
              </a:rPr>
              <a:t>elif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500</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tax</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0.1</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else</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tax</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pr</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0.05</a:t>
            </a:r>
          </a:p>
          <a:p>
            <a:r>
              <a:rPr lang="en" altLang="zh-CN" b="0" dirty="0">
                <a:solidFill>
                  <a:srgbClr val="DCDCAA"/>
                </a:solidFill>
                <a:effectLst/>
                <a:latin typeface="Menlo" panose="020B0609030804020204" pitchFamily="49" charset="0"/>
              </a:rPr>
              <a:t>print</a:t>
            </a:r>
            <a:r>
              <a:rPr lang="en" altLang="zh-CN" b="0" dirty="0">
                <a:solidFill>
                  <a:srgbClr val="D4D4D4"/>
                </a:solidFill>
                <a:effectLst/>
                <a:latin typeface="Menlo" panose="020B0609030804020204" pitchFamily="49" charset="0"/>
              </a:rPr>
              <a:t>(</a:t>
            </a:r>
            <a:r>
              <a:rPr lang="en" altLang="zh-CN" b="0" dirty="0">
                <a:solidFill>
                  <a:srgbClr val="9CDCFE"/>
                </a:solidFill>
                <a:effectLst/>
                <a:latin typeface="Menlo" panose="020B0609030804020204" pitchFamily="49" charset="0"/>
              </a:rPr>
              <a:t>tax</a:t>
            </a:r>
            <a:r>
              <a:rPr lang="en" altLang="zh-CN" b="0" dirty="0">
                <a:solidFill>
                  <a:srgbClr val="D4D4D4"/>
                </a:solidFill>
                <a:effectLst/>
                <a:latin typeface="Menlo" panose="020B0609030804020204" pitchFamily="49" charset="0"/>
              </a:rPr>
              <a:t>)</a:t>
            </a:r>
          </a:p>
        </p:txBody>
      </p:sp>
      <p:sp>
        <p:nvSpPr>
          <p:cNvPr id="3" name="灯片编号占位符 2">
            <a:extLst>
              <a:ext uri="{FF2B5EF4-FFF2-40B4-BE49-F238E27FC236}">
                <a16:creationId xmlns:a16="http://schemas.microsoft.com/office/drawing/2014/main" id="{D3823578-24DA-FEE9-9B71-E82830D1EEDA}"/>
              </a:ext>
            </a:extLst>
          </p:cNvPr>
          <p:cNvSpPr>
            <a:spLocks noGrp="1"/>
          </p:cNvSpPr>
          <p:nvPr>
            <p:ph type="sldNum" idx="12"/>
          </p:nvPr>
        </p:nvSpPr>
        <p:spPr/>
        <p:txBody>
          <a:bodyPr/>
          <a:lstStyle/>
          <a:p>
            <a:fld id="{A8BFD892-19CF-40FE-AA39-9B63D021762D}" type="slidenum">
              <a:rPr lang="en-US" altLang="zh-CN" smtClean="0"/>
              <a:t>29</a:t>
            </a:fld>
            <a:endParaRPr lang="zh-CN"/>
          </a:p>
        </p:txBody>
      </p:sp>
      <p:sp>
        <p:nvSpPr>
          <p:cNvPr id="4" name="页脚占位符 3">
            <a:extLst>
              <a:ext uri="{FF2B5EF4-FFF2-40B4-BE49-F238E27FC236}">
                <a16:creationId xmlns:a16="http://schemas.microsoft.com/office/drawing/2014/main" id="{9026337E-9C67-7127-9191-E685B41288D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85332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3999" y="1122363"/>
            <a:ext cx="9918357"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30000"/>
              </a:lnSpc>
              <a:spcBef>
                <a:spcPct val="0"/>
              </a:spcBef>
            </a:pPr>
            <a:r>
              <a:rPr lang="en-US" altLang="zh-CN" sz="4400" b="1">
                <a:solidFill>
                  <a:srgbClr val="008000"/>
                </a:solidFill>
                <a:ea typeface="+mj-ea"/>
                <a:cs typeface="+mj-cs"/>
              </a:rPr>
              <a:t>Dynamic Data Type Mechanism</a:t>
            </a:r>
            <a:endParaRPr lang="en-US" altLang="zh-CN" sz="4400" b="1" dirty="0">
              <a:solidFill>
                <a:srgbClr val="008000"/>
              </a:solidFill>
              <a:ea typeface="+mj-ea"/>
              <a:cs typeface="+mj-cs"/>
            </a:endParaRPr>
          </a:p>
        </p:txBody>
      </p:sp>
      <p:sp>
        <p:nvSpPr>
          <p:cNvPr id="4" name="灯片编号占位符 3">
            <a:extLst>
              <a:ext uri="{FF2B5EF4-FFF2-40B4-BE49-F238E27FC236}">
                <a16:creationId xmlns:a16="http://schemas.microsoft.com/office/drawing/2014/main" id="{3196E076-5898-B390-6690-1E2F7826B69E}"/>
              </a:ext>
            </a:extLst>
          </p:cNvPr>
          <p:cNvSpPr>
            <a:spLocks noGrp="1"/>
          </p:cNvSpPr>
          <p:nvPr>
            <p:ph type="sldNum" sz="quarter" idx="12"/>
          </p:nvPr>
        </p:nvSpPr>
        <p:spPr/>
        <p:txBody>
          <a:bodyPr/>
          <a:lstStyle/>
          <a:p>
            <a:fld id="{88965981-7945-426D-A8BE-AA5CDE81BF2F}" type="slidenum">
              <a:rPr lang="zh-CN" altLang="en-US" smtClean="0"/>
              <a:t>3</a:t>
            </a:fld>
            <a:endParaRPr lang="zh-CN" altLang="en-US"/>
          </a:p>
        </p:txBody>
      </p:sp>
      <p:sp>
        <p:nvSpPr>
          <p:cNvPr id="2" name="页脚占位符 1">
            <a:extLst>
              <a:ext uri="{FF2B5EF4-FFF2-40B4-BE49-F238E27FC236}">
                <a16:creationId xmlns:a16="http://schemas.microsoft.com/office/drawing/2014/main" id="{704829DA-B513-B729-12E4-FC8116D61FFF}"/>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278470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ea typeface="Calibri"/>
                <a:cs typeface="+mj-cs"/>
              </a:rPr>
              <a:t>Conditional Statement</a:t>
            </a:r>
          </a:p>
        </p:txBody>
      </p:sp>
      <p:sp>
        <p:nvSpPr>
          <p:cNvPr id="7" name="文本框 6">
            <a:extLst>
              <a:ext uri="{FF2B5EF4-FFF2-40B4-BE49-F238E27FC236}">
                <a16:creationId xmlns:a16="http://schemas.microsoft.com/office/drawing/2014/main" id="{29B390BB-6793-F357-868C-1F91E23387DB}"/>
              </a:ext>
            </a:extLst>
          </p:cNvPr>
          <p:cNvSpPr txBox="1"/>
          <p:nvPr/>
        </p:nvSpPr>
        <p:spPr>
          <a:xfrm>
            <a:off x="660400" y="1201348"/>
            <a:ext cx="11220450" cy="2934329"/>
          </a:xfrm>
          <a:prstGeom prst="rect">
            <a:avLst/>
          </a:prstGeom>
          <a:noFill/>
        </p:spPr>
        <p:txBody>
          <a:bodyPr wrap="square">
            <a:spAutoFit/>
          </a:bodyPr>
          <a:lstStyle/>
          <a:p>
            <a:pPr lvl="0">
              <a:lnSpc>
                <a:spcPct val="130000"/>
              </a:lnSpc>
            </a:pPr>
            <a:r>
              <a:rPr lang="en-US" sz="2400" dirty="0">
                <a:ea typeface="Calibri"/>
              </a:rPr>
              <a:t>Conditions can be any expressions that generate a </a:t>
            </a:r>
            <a:r>
              <a:rPr lang="en-US" sz="2400" dirty="0" err="1">
                <a:ea typeface="Calibri"/>
              </a:rPr>
              <a:t>boolean</a:t>
            </a:r>
            <a:r>
              <a:rPr lang="en-US" sz="2400" dirty="0">
                <a:ea typeface="Calibri"/>
              </a:rPr>
              <a:t> value</a:t>
            </a:r>
          </a:p>
          <a:p>
            <a:pPr marL="285750" indent="-285750">
              <a:lnSpc>
                <a:spcPct val="130000"/>
              </a:lnSpc>
              <a:buFont typeface="Arial" charset="0"/>
              <a:buChar char="•"/>
            </a:pPr>
            <a:r>
              <a:rPr lang="en-US" altLang="zh-CN" sz="2400" dirty="0">
                <a:ea typeface="Calibri"/>
              </a:rPr>
              <a:t>Boolean values</a:t>
            </a:r>
            <a:endParaRPr lang="en-US" sz="2400" dirty="0">
              <a:ea typeface="Calibri"/>
            </a:endParaRPr>
          </a:p>
          <a:p>
            <a:pPr marL="285750" lvl="0" indent="-285750">
              <a:lnSpc>
                <a:spcPct val="130000"/>
              </a:lnSpc>
              <a:buFont typeface="Arial" charset="0"/>
              <a:buChar char="•"/>
            </a:pPr>
            <a:r>
              <a:rPr lang="en-US" sz="2400" dirty="0">
                <a:ea typeface="Calibri"/>
              </a:rPr>
              <a:t>Relational, identity, membership </a:t>
            </a:r>
            <a:r>
              <a:rPr lang="en-US" altLang="zh-CN" sz="2400" dirty="0">
                <a:ea typeface="Calibri"/>
              </a:rPr>
              <a:t>operations</a:t>
            </a:r>
            <a:endParaRPr lang="en-US" sz="2400" dirty="0">
              <a:ea typeface="Calibri"/>
            </a:endParaRPr>
          </a:p>
          <a:p>
            <a:pPr marL="285750" lvl="0" indent="-285750">
              <a:lnSpc>
                <a:spcPct val="130000"/>
              </a:lnSpc>
              <a:buFont typeface="Arial" charset="0"/>
              <a:buChar char="•"/>
            </a:pPr>
            <a:r>
              <a:rPr lang="en-US" sz="2400" dirty="0">
                <a:ea typeface="Calibri"/>
              </a:rPr>
              <a:t>Values that can be casted to bool types</a:t>
            </a:r>
          </a:p>
          <a:p>
            <a:pPr marL="285750" lvl="0" indent="-285750">
              <a:lnSpc>
                <a:spcPct val="130000"/>
              </a:lnSpc>
              <a:buFont typeface="Arial" charset="0"/>
              <a:buChar char="•"/>
            </a:pPr>
            <a:r>
              <a:rPr lang="en-US" sz="2400" dirty="0">
                <a:ea typeface="Calibri"/>
              </a:rPr>
              <a:t>Logical expressions</a:t>
            </a:r>
          </a:p>
          <a:p>
            <a:pPr marL="285750" lvl="0" indent="-285750">
              <a:lnSpc>
                <a:spcPct val="130000"/>
              </a:lnSpc>
              <a:buFont typeface="Arial" charset="0"/>
              <a:buChar char="•"/>
            </a:pPr>
            <a:r>
              <a:rPr lang="en-US" sz="2400" dirty="0">
                <a:ea typeface="Calibri"/>
              </a:rPr>
              <a:t>Functions returning Boolean values</a:t>
            </a:r>
          </a:p>
        </p:txBody>
      </p:sp>
      <p:pic>
        <p:nvPicPr>
          <p:cNvPr id="4" name="图片 3">
            <a:extLst>
              <a:ext uri="{FF2B5EF4-FFF2-40B4-BE49-F238E27FC236}">
                <a16:creationId xmlns:a16="http://schemas.microsoft.com/office/drawing/2014/main" id="{54944B52-094A-B128-6EDF-2BB3F2C5FE0E}"/>
              </a:ext>
            </a:extLst>
          </p:cNvPr>
          <p:cNvPicPr>
            <a:picLocks noChangeAspect="1"/>
          </p:cNvPicPr>
          <p:nvPr/>
        </p:nvPicPr>
        <p:blipFill rotWithShape="1">
          <a:blip r:embed="rId3"/>
          <a:srcRect r="59941"/>
          <a:stretch/>
        </p:blipFill>
        <p:spPr>
          <a:xfrm>
            <a:off x="233472" y="4065350"/>
            <a:ext cx="3113544" cy="541900"/>
          </a:xfrm>
          <a:prstGeom prst="rect">
            <a:avLst/>
          </a:prstGeom>
        </p:spPr>
      </p:pic>
      <p:pic>
        <p:nvPicPr>
          <p:cNvPr id="8" name="图片 7">
            <a:extLst>
              <a:ext uri="{FF2B5EF4-FFF2-40B4-BE49-F238E27FC236}">
                <a16:creationId xmlns:a16="http://schemas.microsoft.com/office/drawing/2014/main" id="{24FCAFEF-73D0-E49A-7C0C-8630CDC012D8}"/>
              </a:ext>
            </a:extLst>
          </p:cNvPr>
          <p:cNvPicPr>
            <a:picLocks noChangeAspect="1"/>
          </p:cNvPicPr>
          <p:nvPr/>
        </p:nvPicPr>
        <p:blipFill rotWithShape="1">
          <a:blip r:embed="rId4"/>
          <a:srcRect r="59341"/>
          <a:stretch/>
        </p:blipFill>
        <p:spPr>
          <a:xfrm>
            <a:off x="3478718" y="4065350"/>
            <a:ext cx="3160172" cy="503766"/>
          </a:xfrm>
          <a:prstGeom prst="rect">
            <a:avLst/>
          </a:prstGeom>
        </p:spPr>
      </p:pic>
      <p:pic>
        <p:nvPicPr>
          <p:cNvPr id="12" name="图片 11">
            <a:extLst>
              <a:ext uri="{FF2B5EF4-FFF2-40B4-BE49-F238E27FC236}">
                <a16:creationId xmlns:a16="http://schemas.microsoft.com/office/drawing/2014/main" id="{59C455D5-8EC2-BE38-011D-B1CB1AEDE768}"/>
              </a:ext>
            </a:extLst>
          </p:cNvPr>
          <p:cNvPicPr>
            <a:picLocks noChangeAspect="1"/>
          </p:cNvPicPr>
          <p:nvPr/>
        </p:nvPicPr>
        <p:blipFill rotWithShape="1">
          <a:blip r:embed="rId5"/>
          <a:srcRect r="54060"/>
          <a:stretch/>
        </p:blipFill>
        <p:spPr>
          <a:xfrm>
            <a:off x="6861888" y="5567084"/>
            <a:ext cx="3570655" cy="745368"/>
          </a:xfrm>
          <a:prstGeom prst="rect">
            <a:avLst/>
          </a:prstGeom>
        </p:spPr>
      </p:pic>
      <p:pic>
        <p:nvPicPr>
          <p:cNvPr id="13" name="图片 12">
            <a:extLst>
              <a:ext uri="{FF2B5EF4-FFF2-40B4-BE49-F238E27FC236}">
                <a16:creationId xmlns:a16="http://schemas.microsoft.com/office/drawing/2014/main" id="{2FEA7893-09DB-1A20-DFD3-5D09B0724A59}"/>
              </a:ext>
            </a:extLst>
          </p:cNvPr>
          <p:cNvPicPr>
            <a:picLocks noChangeAspect="1"/>
          </p:cNvPicPr>
          <p:nvPr/>
        </p:nvPicPr>
        <p:blipFill rotWithShape="1">
          <a:blip r:embed="rId6"/>
          <a:srcRect r="59381"/>
          <a:stretch/>
        </p:blipFill>
        <p:spPr>
          <a:xfrm>
            <a:off x="189930" y="5567084"/>
            <a:ext cx="3157087" cy="724806"/>
          </a:xfrm>
          <a:prstGeom prst="rect">
            <a:avLst/>
          </a:prstGeom>
        </p:spPr>
      </p:pic>
      <p:pic>
        <p:nvPicPr>
          <p:cNvPr id="14" name="图片 13">
            <a:extLst>
              <a:ext uri="{FF2B5EF4-FFF2-40B4-BE49-F238E27FC236}">
                <a16:creationId xmlns:a16="http://schemas.microsoft.com/office/drawing/2014/main" id="{AF049C70-8564-6F37-E0D0-BB13938BC456}"/>
              </a:ext>
            </a:extLst>
          </p:cNvPr>
          <p:cNvPicPr>
            <a:picLocks noChangeAspect="1"/>
          </p:cNvPicPr>
          <p:nvPr/>
        </p:nvPicPr>
        <p:blipFill rotWithShape="1">
          <a:blip r:embed="rId7"/>
          <a:srcRect r="59180"/>
          <a:stretch/>
        </p:blipFill>
        <p:spPr>
          <a:xfrm>
            <a:off x="3466200" y="5567084"/>
            <a:ext cx="3172691" cy="714998"/>
          </a:xfrm>
          <a:prstGeom prst="rect">
            <a:avLst/>
          </a:prstGeom>
        </p:spPr>
      </p:pic>
      <p:pic>
        <p:nvPicPr>
          <p:cNvPr id="15" name="图片 14">
            <a:extLst>
              <a:ext uri="{FF2B5EF4-FFF2-40B4-BE49-F238E27FC236}">
                <a16:creationId xmlns:a16="http://schemas.microsoft.com/office/drawing/2014/main" id="{429A1030-E3B2-ECB5-C716-BD0C2828420E}"/>
              </a:ext>
            </a:extLst>
          </p:cNvPr>
          <p:cNvPicPr>
            <a:picLocks noChangeAspect="1"/>
          </p:cNvPicPr>
          <p:nvPr/>
        </p:nvPicPr>
        <p:blipFill rotWithShape="1">
          <a:blip r:embed="rId8"/>
          <a:srcRect l="1" r="59380"/>
          <a:stretch/>
        </p:blipFill>
        <p:spPr>
          <a:xfrm>
            <a:off x="189930" y="4730590"/>
            <a:ext cx="3157086" cy="509836"/>
          </a:xfrm>
          <a:prstGeom prst="rect">
            <a:avLst/>
          </a:prstGeom>
        </p:spPr>
      </p:pic>
      <p:pic>
        <p:nvPicPr>
          <p:cNvPr id="16" name="图片 15">
            <a:extLst>
              <a:ext uri="{FF2B5EF4-FFF2-40B4-BE49-F238E27FC236}">
                <a16:creationId xmlns:a16="http://schemas.microsoft.com/office/drawing/2014/main" id="{0C273551-A6D3-56CE-3D12-28F5CFB94128}"/>
              </a:ext>
            </a:extLst>
          </p:cNvPr>
          <p:cNvPicPr>
            <a:picLocks noChangeAspect="1"/>
          </p:cNvPicPr>
          <p:nvPr/>
        </p:nvPicPr>
        <p:blipFill rotWithShape="1">
          <a:blip r:embed="rId9"/>
          <a:srcRect r="59341"/>
          <a:stretch/>
        </p:blipFill>
        <p:spPr>
          <a:xfrm>
            <a:off x="3478718" y="4730590"/>
            <a:ext cx="3160173" cy="483204"/>
          </a:xfrm>
          <a:prstGeom prst="rect">
            <a:avLst/>
          </a:prstGeom>
        </p:spPr>
      </p:pic>
      <p:pic>
        <p:nvPicPr>
          <p:cNvPr id="18" name="图片 17">
            <a:extLst>
              <a:ext uri="{FF2B5EF4-FFF2-40B4-BE49-F238E27FC236}">
                <a16:creationId xmlns:a16="http://schemas.microsoft.com/office/drawing/2014/main" id="{4272B368-0B77-8E27-294C-C8E8ECA5C1A7}"/>
              </a:ext>
            </a:extLst>
          </p:cNvPr>
          <p:cNvPicPr>
            <a:picLocks noChangeAspect="1"/>
          </p:cNvPicPr>
          <p:nvPr/>
        </p:nvPicPr>
        <p:blipFill rotWithShape="1">
          <a:blip r:embed="rId10"/>
          <a:srcRect r="54060"/>
          <a:stretch/>
        </p:blipFill>
        <p:spPr>
          <a:xfrm>
            <a:off x="6861888" y="3629914"/>
            <a:ext cx="3570655" cy="977336"/>
          </a:xfrm>
          <a:prstGeom prst="rect">
            <a:avLst/>
          </a:prstGeom>
        </p:spPr>
      </p:pic>
      <p:pic>
        <p:nvPicPr>
          <p:cNvPr id="19" name="图片 18">
            <a:extLst>
              <a:ext uri="{FF2B5EF4-FFF2-40B4-BE49-F238E27FC236}">
                <a16:creationId xmlns:a16="http://schemas.microsoft.com/office/drawing/2014/main" id="{64C1845D-13BF-EDB1-7CD0-5E976C9235DD}"/>
              </a:ext>
            </a:extLst>
          </p:cNvPr>
          <p:cNvPicPr>
            <a:picLocks noChangeAspect="1"/>
          </p:cNvPicPr>
          <p:nvPr/>
        </p:nvPicPr>
        <p:blipFill rotWithShape="1">
          <a:blip r:embed="rId11"/>
          <a:srcRect r="54060"/>
          <a:stretch/>
        </p:blipFill>
        <p:spPr>
          <a:xfrm>
            <a:off x="6861888" y="4730590"/>
            <a:ext cx="3570655" cy="534609"/>
          </a:xfrm>
          <a:prstGeom prst="rect">
            <a:avLst/>
          </a:prstGeom>
        </p:spPr>
      </p:pic>
      <p:sp>
        <p:nvSpPr>
          <p:cNvPr id="22" name="文本框 21">
            <a:extLst>
              <a:ext uri="{FF2B5EF4-FFF2-40B4-BE49-F238E27FC236}">
                <a16:creationId xmlns:a16="http://schemas.microsoft.com/office/drawing/2014/main" id="{90D341B6-79E6-43DD-0017-B6246882CB8E}"/>
              </a:ext>
            </a:extLst>
          </p:cNvPr>
          <p:cNvSpPr txBox="1"/>
          <p:nvPr/>
        </p:nvSpPr>
        <p:spPr>
          <a:xfrm>
            <a:off x="233472" y="5224643"/>
            <a:ext cx="4257319" cy="400110"/>
          </a:xfrm>
          <a:prstGeom prst="rect">
            <a:avLst/>
          </a:prstGeom>
          <a:noFill/>
        </p:spPr>
        <p:txBody>
          <a:bodyPr wrap="none">
            <a:spAutoFit/>
          </a:bodyPr>
          <a:lstStyle/>
          <a:p>
            <a:r>
              <a:rPr lang="en-US" sz="2000" dirty="0">
                <a:solidFill>
                  <a:srgbClr val="FF0000"/>
                </a:solidFill>
              </a:rPr>
              <a:t>None-zero as True, None and 0 as False</a:t>
            </a:r>
            <a:endParaRPr lang="zh-CN" sz="2000" dirty="0">
              <a:solidFill>
                <a:srgbClr val="FF0000"/>
              </a:solidFill>
            </a:endParaRPr>
          </a:p>
        </p:txBody>
      </p:sp>
      <p:sp>
        <p:nvSpPr>
          <p:cNvPr id="2" name="灯片编号占位符 1">
            <a:extLst>
              <a:ext uri="{FF2B5EF4-FFF2-40B4-BE49-F238E27FC236}">
                <a16:creationId xmlns:a16="http://schemas.microsoft.com/office/drawing/2014/main" id="{89B11427-A794-08A3-6055-65771E17C273}"/>
              </a:ext>
            </a:extLst>
          </p:cNvPr>
          <p:cNvSpPr>
            <a:spLocks noGrp="1"/>
          </p:cNvSpPr>
          <p:nvPr>
            <p:ph type="sldNum" idx="12"/>
          </p:nvPr>
        </p:nvSpPr>
        <p:spPr/>
        <p:txBody>
          <a:bodyPr/>
          <a:lstStyle/>
          <a:p>
            <a:fld id="{A8BFD892-19CF-40FE-AA39-9B63D021762D}" type="slidenum">
              <a:rPr lang="en-US" altLang="zh-CN" smtClean="0"/>
              <a:t>30</a:t>
            </a:fld>
            <a:endParaRPr lang="zh-CN"/>
          </a:p>
        </p:txBody>
      </p:sp>
      <p:sp>
        <p:nvSpPr>
          <p:cNvPr id="3" name="页脚占位符 2">
            <a:extLst>
              <a:ext uri="{FF2B5EF4-FFF2-40B4-BE49-F238E27FC236}">
                <a16:creationId xmlns:a16="http://schemas.microsoft.com/office/drawing/2014/main" id="{B090B1CE-E1AA-1337-F392-B6A98EC5C74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0679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ea typeface="Calibri"/>
                <a:cs typeface="+mj-cs"/>
              </a:rPr>
              <a:t>Conditional Statement</a:t>
            </a:r>
          </a:p>
        </p:txBody>
      </p:sp>
      <p:sp>
        <p:nvSpPr>
          <p:cNvPr id="7" name="文本框 6">
            <a:extLst>
              <a:ext uri="{FF2B5EF4-FFF2-40B4-BE49-F238E27FC236}">
                <a16:creationId xmlns:a16="http://schemas.microsoft.com/office/drawing/2014/main" id="{29B390BB-6793-F357-868C-1F91E23387DB}"/>
              </a:ext>
            </a:extLst>
          </p:cNvPr>
          <p:cNvSpPr txBox="1"/>
          <p:nvPr/>
        </p:nvSpPr>
        <p:spPr>
          <a:xfrm>
            <a:off x="660400" y="1201348"/>
            <a:ext cx="11220450" cy="1493935"/>
          </a:xfrm>
          <a:prstGeom prst="rect">
            <a:avLst/>
          </a:prstGeom>
          <a:noFill/>
        </p:spPr>
        <p:txBody>
          <a:bodyPr wrap="square">
            <a:spAutoFit/>
          </a:bodyPr>
          <a:lstStyle/>
          <a:p>
            <a:pPr lvl="0">
              <a:lnSpc>
                <a:spcPct val="130000"/>
              </a:lnSpc>
            </a:pPr>
            <a:r>
              <a:rPr lang="en-US" sz="2400" dirty="0">
                <a:ea typeface="Calibri"/>
              </a:rPr>
              <a:t>Conditional Assignment</a:t>
            </a:r>
          </a:p>
          <a:p>
            <a:pPr marL="342900" lvl="0" indent="-342900">
              <a:lnSpc>
                <a:spcPct val="130000"/>
              </a:lnSpc>
              <a:buFont typeface="Arial" panose="020B0604020202020204" pitchFamily="34" charset="0"/>
              <a:buChar char="•"/>
            </a:pPr>
            <a:r>
              <a:rPr lang="en-US" sz="2400" dirty="0">
                <a:ea typeface="Calibri"/>
              </a:rPr>
              <a:t>Assign value upon some conditions</a:t>
            </a:r>
          </a:p>
          <a:p>
            <a:pPr marL="342900" lvl="0" indent="-342900">
              <a:lnSpc>
                <a:spcPct val="130000"/>
              </a:lnSpc>
              <a:buFont typeface="Arial" panose="020B0604020202020204" pitchFamily="34" charset="0"/>
              <a:buChar char="•"/>
            </a:pPr>
            <a:r>
              <a:rPr lang="en-US" sz="2400" dirty="0">
                <a:ea typeface="Calibri"/>
              </a:rPr>
              <a:t>Syntax: </a:t>
            </a:r>
            <a:r>
              <a:rPr lang="en-US" sz="2400" dirty="0" err="1">
                <a:ea typeface="Calibri"/>
              </a:rPr>
              <a:t>variable_name</a:t>
            </a:r>
            <a:r>
              <a:rPr lang="en-US" sz="2400" dirty="0">
                <a:ea typeface="Calibri"/>
              </a:rPr>
              <a:t> = value1 if condition else value2</a:t>
            </a:r>
          </a:p>
        </p:txBody>
      </p:sp>
      <p:sp>
        <p:nvSpPr>
          <p:cNvPr id="3" name="文本框 2">
            <a:extLst>
              <a:ext uri="{FF2B5EF4-FFF2-40B4-BE49-F238E27FC236}">
                <a16:creationId xmlns:a16="http://schemas.microsoft.com/office/drawing/2014/main" id="{8E0614F5-E5BB-2550-5DF9-2FCE3A2DF4A3}"/>
              </a:ext>
            </a:extLst>
          </p:cNvPr>
          <p:cNvSpPr txBox="1"/>
          <p:nvPr/>
        </p:nvSpPr>
        <p:spPr>
          <a:xfrm>
            <a:off x="661987" y="2922248"/>
            <a:ext cx="6099348" cy="923330"/>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5</a:t>
            </a:r>
            <a:endParaRPr lang="en" altLang="zh-CN" b="0" dirty="0">
              <a:solidFill>
                <a:srgbClr val="D4D4D4"/>
              </a:solidFill>
              <a:effectLst/>
              <a:latin typeface="Menlo" panose="020B0609030804020204" pitchFamily="49" charset="0"/>
            </a:endParaRPr>
          </a:p>
          <a:p>
            <a:r>
              <a:rPr lang="en" altLang="zh-CN" b="0" dirty="0">
                <a:solidFill>
                  <a:srgbClr val="9CDCFE"/>
                </a:solidFill>
                <a:effectLst/>
                <a:latin typeface="Menlo" panose="020B0609030804020204" pitchFamily="49" charset="0"/>
              </a:rPr>
              <a:t>b</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r>
              <a:rPr lang="en" altLang="zh-CN" b="0" dirty="0">
                <a:solidFill>
                  <a:srgbClr val="D4D4D4"/>
                </a:solidFill>
                <a:effectLst/>
                <a:latin typeface="Menlo" panose="020B0609030804020204" pitchFamily="49" charset="0"/>
              </a:rPr>
              <a:t> </a:t>
            </a:r>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r>
              <a:rPr lang="en" altLang="zh-CN" b="0" dirty="0">
                <a:solidFill>
                  <a:srgbClr val="D4D4D4"/>
                </a:solidFill>
                <a:effectLst/>
                <a:latin typeface="Menlo" panose="020B0609030804020204" pitchFamily="49" charset="0"/>
              </a:rPr>
              <a:t> </a:t>
            </a:r>
            <a:r>
              <a:rPr lang="en" altLang="zh-CN" b="0" dirty="0">
                <a:solidFill>
                  <a:srgbClr val="C586C0"/>
                </a:solidFill>
                <a:effectLst/>
                <a:latin typeface="Menlo" panose="020B0609030804020204" pitchFamily="49" charset="0"/>
              </a:rPr>
              <a:t>else</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endParaRPr lang="en" altLang="zh-CN" b="0" dirty="0">
              <a:solidFill>
                <a:srgbClr val="D4D4D4"/>
              </a:solidFill>
              <a:effectLst/>
              <a:latin typeface="Menlo" panose="020B0609030804020204" pitchFamily="49" charset="0"/>
            </a:endParaRPr>
          </a:p>
          <a:p>
            <a:r>
              <a:rPr lang="en" altLang="zh-CN" b="0" dirty="0">
                <a:solidFill>
                  <a:srgbClr val="DCDCAA"/>
                </a:solidFill>
                <a:effectLst/>
                <a:latin typeface="Menlo" panose="020B0609030804020204" pitchFamily="49" charset="0"/>
              </a:rPr>
              <a:t>print</a:t>
            </a:r>
            <a:r>
              <a:rPr lang="en" altLang="zh-CN" b="0" dirty="0">
                <a:solidFill>
                  <a:srgbClr val="D4D4D4"/>
                </a:solidFill>
                <a:effectLst/>
                <a:latin typeface="Menlo" panose="020B0609030804020204" pitchFamily="49" charset="0"/>
              </a:rPr>
              <a:t>(</a:t>
            </a:r>
            <a:r>
              <a:rPr lang="en" altLang="zh-CN" b="0" dirty="0">
                <a:solidFill>
                  <a:srgbClr val="9CDCFE"/>
                </a:solidFill>
                <a:effectLst/>
                <a:latin typeface="Menlo" panose="020B0609030804020204" pitchFamily="49" charset="0"/>
              </a:rPr>
              <a:t>b</a:t>
            </a:r>
            <a:r>
              <a:rPr lang="en" altLang="zh-CN" b="0" dirty="0">
                <a:solidFill>
                  <a:srgbClr val="D4D4D4"/>
                </a:solidFill>
                <a:effectLst/>
                <a:latin typeface="Menlo" panose="020B0609030804020204" pitchFamily="49" charset="0"/>
              </a:rPr>
              <a:t>)</a:t>
            </a:r>
          </a:p>
        </p:txBody>
      </p:sp>
      <p:sp>
        <p:nvSpPr>
          <p:cNvPr id="10" name="文本框 9">
            <a:extLst>
              <a:ext uri="{FF2B5EF4-FFF2-40B4-BE49-F238E27FC236}">
                <a16:creationId xmlns:a16="http://schemas.microsoft.com/office/drawing/2014/main" id="{DED38283-8919-3654-0D15-D0DBD3D1959C}"/>
              </a:ext>
            </a:extLst>
          </p:cNvPr>
          <p:cNvSpPr txBox="1"/>
          <p:nvPr/>
        </p:nvSpPr>
        <p:spPr>
          <a:xfrm>
            <a:off x="660400" y="4503032"/>
            <a:ext cx="6099348" cy="1754326"/>
          </a:xfrm>
          <a:prstGeom prst="rect">
            <a:avLst/>
          </a:prstGeom>
          <a:solidFill>
            <a:schemeClr val="tx1"/>
          </a:solidFill>
        </p:spPr>
        <p:txBody>
          <a:bodyPr wrap="square">
            <a:spAutoFit/>
          </a:bodyPr>
          <a:lstStyle/>
          <a:p>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5</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b</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endParaRPr lang="en" altLang="zh-CN" b="0" dirty="0">
              <a:solidFill>
                <a:srgbClr val="D4D4D4"/>
              </a:solidFill>
              <a:effectLst/>
              <a:latin typeface="Menlo" panose="020B0609030804020204" pitchFamily="49" charset="0"/>
            </a:endParaRPr>
          </a:p>
          <a:p>
            <a:r>
              <a:rPr lang="en" altLang="zh-CN" b="0" dirty="0">
                <a:solidFill>
                  <a:srgbClr val="C586C0"/>
                </a:solidFill>
                <a:effectLst/>
                <a:latin typeface="Menlo" panose="020B0609030804020204" pitchFamily="49" charset="0"/>
              </a:rPr>
              <a:t>else</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b</a:t>
            </a:r>
            <a:r>
              <a:rPr lang="en" altLang="zh-CN" b="0" dirty="0">
                <a:solidFill>
                  <a:srgbClr val="D4D4D4"/>
                </a:solidFill>
                <a:effectLst/>
                <a:latin typeface="Menlo" panose="020B0609030804020204" pitchFamily="49" charset="0"/>
              </a:rPr>
              <a:t> = </a:t>
            </a:r>
            <a:r>
              <a:rPr lang="en" altLang="zh-CN" b="0" dirty="0">
                <a:solidFill>
                  <a:srgbClr val="9CDCFE"/>
                </a:solidFill>
                <a:effectLst/>
                <a:latin typeface="Menlo" panose="020B0609030804020204" pitchFamily="49" charset="0"/>
              </a:rPr>
              <a:t>a</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2</a:t>
            </a:r>
            <a:endParaRPr lang="en" altLang="zh-CN" b="0" dirty="0">
              <a:solidFill>
                <a:srgbClr val="D4D4D4"/>
              </a:solidFill>
              <a:effectLst/>
              <a:latin typeface="Menlo" panose="020B0609030804020204" pitchFamily="49" charset="0"/>
            </a:endParaRPr>
          </a:p>
          <a:p>
            <a:r>
              <a:rPr lang="en" altLang="zh-CN" b="0" dirty="0">
                <a:solidFill>
                  <a:srgbClr val="DCDCAA"/>
                </a:solidFill>
                <a:effectLst/>
                <a:latin typeface="Menlo" panose="020B0609030804020204" pitchFamily="49" charset="0"/>
              </a:rPr>
              <a:t>print</a:t>
            </a:r>
            <a:r>
              <a:rPr lang="en" altLang="zh-CN" b="0" dirty="0">
                <a:solidFill>
                  <a:srgbClr val="D4D4D4"/>
                </a:solidFill>
                <a:effectLst/>
                <a:latin typeface="Menlo" panose="020B0609030804020204" pitchFamily="49" charset="0"/>
              </a:rPr>
              <a:t>(</a:t>
            </a:r>
            <a:r>
              <a:rPr lang="en" altLang="zh-CN" b="0" dirty="0">
                <a:solidFill>
                  <a:srgbClr val="9CDCFE"/>
                </a:solidFill>
                <a:effectLst/>
                <a:latin typeface="Menlo" panose="020B0609030804020204" pitchFamily="49" charset="0"/>
              </a:rPr>
              <a:t>b</a:t>
            </a:r>
            <a:r>
              <a:rPr lang="en" altLang="zh-CN" b="0" dirty="0">
                <a:solidFill>
                  <a:srgbClr val="D4D4D4"/>
                </a:solidFill>
                <a:effectLst/>
                <a:latin typeface="Menlo" panose="020B0609030804020204" pitchFamily="49" charset="0"/>
              </a:rPr>
              <a:t>)</a:t>
            </a:r>
          </a:p>
        </p:txBody>
      </p:sp>
      <p:sp>
        <p:nvSpPr>
          <p:cNvPr id="11" name="上下箭头 10">
            <a:extLst>
              <a:ext uri="{FF2B5EF4-FFF2-40B4-BE49-F238E27FC236}">
                <a16:creationId xmlns:a16="http://schemas.microsoft.com/office/drawing/2014/main" id="{AE332382-AD17-D3AE-3462-0C20086823F2}"/>
              </a:ext>
            </a:extLst>
          </p:cNvPr>
          <p:cNvSpPr/>
          <p:nvPr/>
        </p:nvSpPr>
        <p:spPr>
          <a:xfrm>
            <a:off x="3534228" y="3912362"/>
            <a:ext cx="351692" cy="523885"/>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3957FBB6-39EF-1C9C-2509-15DED118D9D8}"/>
              </a:ext>
            </a:extLst>
          </p:cNvPr>
          <p:cNvSpPr txBox="1"/>
          <p:nvPr/>
        </p:nvSpPr>
        <p:spPr>
          <a:xfrm>
            <a:off x="4038600" y="4024022"/>
            <a:ext cx="707245" cy="369332"/>
          </a:xfrm>
          <a:prstGeom prst="rect">
            <a:avLst/>
          </a:prstGeom>
          <a:noFill/>
        </p:spPr>
        <p:txBody>
          <a:bodyPr wrap="none" rtlCol="0">
            <a:spAutoFit/>
          </a:bodyPr>
          <a:lstStyle/>
          <a:p>
            <a:r>
              <a:rPr kumimoji="1" lang="en-US" altLang="zh-CN" dirty="0"/>
              <a:t>equal</a:t>
            </a:r>
            <a:endParaRPr kumimoji="1" lang="zh-CN" altLang="en-US" dirty="0"/>
          </a:p>
        </p:txBody>
      </p:sp>
      <p:sp>
        <p:nvSpPr>
          <p:cNvPr id="2" name="灯片编号占位符 1">
            <a:extLst>
              <a:ext uri="{FF2B5EF4-FFF2-40B4-BE49-F238E27FC236}">
                <a16:creationId xmlns:a16="http://schemas.microsoft.com/office/drawing/2014/main" id="{5C7EC931-1E74-4A9F-4218-2748844826B1}"/>
              </a:ext>
            </a:extLst>
          </p:cNvPr>
          <p:cNvSpPr>
            <a:spLocks noGrp="1"/>
          </p:cNvSpPr>
          <p:nvPr>
            <p:ph type="sldNum" idx="12"/>
          </p:nvPr>
        </p:nvSpPr>
        <p:spPr/>
        <p:txBody>
          <a:bodyPr/>
          <a:lstStyle/>
          <a:p>
            <a:fld id="{A8BFD892-19CF-40FE-AA39-9B63D021762D}" type="slidenum">
              <a:rPr lang="en-US" altLang="zh-CN" smtClean="0"/>
              <a:t>31</a:t>
            </a:fld>
            <a:endParaRPr lang="zh-CN"/>
          </a:p>
        </p:txBody>
      </p:sp>
      <p:sp>
        <p:nvSpPr>
          <p:cNvPr id="4" name="页脚占位符 3">
            <a:extLst>
              <a:ext uri="{FF2B5EF4-FFF2-40B4-BE49-F238E27FC236}">
                <a16:creationId xmlns:a16="http://schemas.microsoft.com/office/drawing/2014/main" id="{2C4606DA-4FD8-2664-C9D1-A5A28AE8380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67284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E9CE6-006B-0A2C-71F7-3CB68EE446DE}"/>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0FC659AD-5843-C12D-6E8B-8E614B7A4C72}"/>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D418A9FC-6E59-CD4B-DE84-AAB0EA1E8758}"/>
              </a:ext>
            </a:extLst>
          </p:cNvPr>
          <p:cNvSpPr txBox="1"/>
          <p:nvPr/>
        </p:nvSpPr>
        <p:spPr>
          <a:xfrm>
            <a:off x="660399" y="1205623"/>
            <a:ext cx="11531601" cy="4031873"/>
          </a:xfrm>
          <a:prstGeom prst="rect">
            <a:avLst/>
          </a:prstGeom>
          <a:noFill/>
        </p:spPr>
        <p:txBody>
          <a:bodyPr wrap="square">
            <a:spAutoFit/>
          </a:bodyPr>
          <a:lstStyle/>
          <a:p>
            <a:pPr algn="l"/>
            <a:r>
              <a:rPr lang="en" altLang="zh-CN" sz="2400" b="0" i="0" u="none" strike="noStrike" dirty="0">
                <a:solidFill>
                  <a:srgbClr val="0D0D0D"/>
                </a:solidFill>
                <a:effectLst/>
                <a:latin typeface="Söhne"/>
              </a:rPr>
              <a:t>Write a program that simulates a user access system. The program will grant or deny access based on user input and predefined criteria.</a:t>
            </a:r>
          </a:p>
          <a:p>
            <a:pPr algn="l"/>
            <a:r>
              <a:rPr lang="en" altLang="zh-CN" sz="2400" b="1" i="0" u="none" strike="noStrike" dirty="0">
                <a:solidFill>
                  <a:srgbClr val="0D0D0D"/>
                </a:solidFill>
                <a:effectLst/>
                <a:latin typeface="Söhne"/>
              </a:rPr>
              <a:t>Initial accounts in the system: </a:t>
            </a:r>
          </a:p>
          <a:p>
            <a:pPr marL="457200" indent="-457200" algn="l">
              <a:buFont typeface="Arial" panose="020B0604020202020204" pitchFamily="34" charset="0"/>
              <a:buChar char="•"/>
            </a:pPr>
            <a:r>
              <a:rPr lang="en" altLang="zh-CN" sz="2000" dirty="0">
                <a:solidFill>
                  <a:srgbClr val="0D0D0D"/>
                </a:solidFill>
                <a:latin typeface="Söhne"/>
              </a:rPr>
              <a:t>username: admin, role: admin, password: 12345</a:t>
            </a:r>
          </a:p>
          <a:p>
            <a:pPr marL="457200" indent="-457200" algn="l">
              <a:buFont typeface="Arial" panose="020B0604020202020204" pitchFamily="34" charset="0"/>
              <a:buChar char="•"/>
            </a:pPr>
            <a:r>
              <a:rPr lang="en" altLang="zh-CN" sz="2000" b="0" i="0" u="none" strike="noStrike" dirty="0">
                <a:solidFill>
                  <a:srgbClr val="0D0D0D"/>
                </a:solidFill>
                <a:effectLst/>
                <a:latin typeface="Söhne"/>
              </a:rPr>
              <a:t>username: jack, role: user, password: 00000</a:t>
            </a:r>
          </a:p>
          <a:p>
            <a:pPr marL="457200" indent="-457200" algn="l">
              <a:buFont typeface="Arial" panose="020B0604020202020204" pitchFamily="34" charset="0"/>
              <a:buChar char="•"/>
            </a:pPr>
            <a:r>
              <a:rPr lang="en" altLang="zh-CN" sz="2000" dirty="0">
                <a:solidFill>
                  <a:srgbClr val="0D0D0D"/>
                </a:solidFill>
                <a:latin typeface="Söhne"/>
              </a:rPr>
              <a:t>username: sally, role: user, password: 88888</a:t>
            </a:r>
          </a:p>
          <a:p>
            <a:pPr marL="457200" indent="-457200" algn="l">
              <a:buFont typeface="Arial" panose="020B0604020202020204" pitchFamily="34" charset="0"/>
              <a:buChar char="•"/>
            </a:pPr>
            <a:r>
              <a:rPr lang="en" altLang="zh-CN" sz="2000" b="0" i="0" u="none" strike="noStrike" dirty="0">
                <a:solidFill>
                  <a:srgbClr val="0D0D0D"/>
                </a:solidFill>
                <a:effectLst/>
                <a:latin typeface="Söhne"/>
              </a:rPr>
              <a:t>username: guest, role: guest, password: guest-123</a:t>
            </a:r>
          </a:p>
          <a:p>
            <a:pPr algn="l"/>
            <a:r>
              <a:rPr lang="en" altLang="zh-CN" sz="2400" b="1" i="0" u="none" strike="noStrike" dirty="0">
                <a:solidFill>
                  <a:srgbClr val="0D0D0D"/>
                </a:solidFill>
                <a:effectLst/>
                <a:latin typeface="Söhne"/>
              </a:rPr>
              <a:t>When running the system:</a:t>
            </a:r>
          </a:p>
          <a:p>
            <a:pPr marL="342900" indent="-342900" algn="l">
              <a:buFont typeface="Arial" panose="020B0604020202020204" pitchFamily="34" charset="0"/>
              <a:buChar char="•"/>
            </a:pPr>
            <a:r>
              <a:rPr lang="en" altLang="zh-CN" sz="2000" b="0" i="0" u="none" strike="noStrike" dirty="0">
                <a:solidFill>
                  <a:srgbClr val="0D0D0D"/>
                </a:solidFill>
                <a:effectLst/>
                <a:latin typeface="Söhne"/>
              </a:rPr>
              <a:t>Prompt the user to input a username and a password.</a:t>
            </a:r>
          </a:p>
          <a:p>
            <a:pPr marL="342900" indent="-342900" algn="l">
              <a:buFont typeface="Arial" panose="020B0604020202020204" pitchFamily="34" charset="0"/>
              <a:buChar char="•"/>
            </a:pPr>
            <a:r>
              <a:rPr lang="en" altLang="zh-CN" sz="2000" b="0" i="0" u="none" strike="noStrike" dirty="0">
                <a:solidFill>
                  <a:srgbClr val="0D0D0D"/>
                </a:solidFill>
                <a:effectLst/>
                <a:latin typeface="Söhne"/>
              </a:rPr>
              <a:t>If the username is not in your system, print "Username not found. Please try again.”</a:t>
            </a:r>
          </a:p>
          <a:p>
            <a:pPr marL="342900" indent="-342900" algn="l">
              <a:buFont typeface="Arial" panose="020B0604020202020204" pitchFamily="34" charset="0"/>
              <a:buChar char="•"/>
            </a:pPr>
            <a:r>
              <a:rPr lang="en" altLang="zh-CN" sz="2000" b="0" i="0" u="none" strike="noStrike" dirty="0">
                <a:solidFill>
                  <a:srgbClr val="0D0D0D"/>
                </a:solidFill>
                <a:effectLst/>
                <a:latin typeface="Söhne"/>
              </a:rPr>
              <a:t>If the username exists, check if the password matches. If not, print "Incorrect password. Please try again.”</a:t>
            </a:r>
          </a:p>
          <a:p>
            <a:pPr marL="800100" lvl="1" indent="-342900">
              <a:buFont typeface="Arial" panose="020B0604020202020204" pitchFamily="34" charset="0"/>
              <a:buChar char="•"/>
            </a:pPr>
            <a:r>
              <a:rPr lang="en" altLang="zh-CN" sz="2000" b="0" i="0" u="none" strike="noStrike" dirty="0">
                <a:solidFill>
                  <a:srgbClr val="0D0D0D"/>
                </a:solidFill>
                <a:effectLst/>
                <a:latin typeface="Söhne"/>
              </a:rPr>
              <a:t>When the the password matches, output</a:t>
            </a:r>
            <a:r>
              <a:rPr lang="en" altLang="zh-CN" sz="2000" dirty="0">
                <a:solidFill>
                  <a:srgbClr val="0D0D0D"/>
                </a:solidFill>
                <a:latin typeface="Söhne"/>
              </a:rPr>
              <a:t> “Access granted. Welcome, [Username]”</a:t>
            </a:r>
            <a:endParaRPr lang="en" altLang="zh-CN" sz="2000" b="0" i="0" u="none" strike="noStrike" dirty="0">
              <a:solidFill>
                <a:srgbClr val="0D0D0D"/>
              </a:solidFill>
              <a:effectLst/>
              <a:latin typeface="Söhne"/>
            </a:endParaRPr>
          </a:p>
        </p:txBody>
      </p:sp>
      <p:sp>
        <p:nvSpPr>
          <p:cNvPr id="3" name="灯片编号占位符 2">
            <a:extLst>
              <a:ext uri="{FF2B5EF4-FFF2-40B4-BE49-F238E27FC236}">
                <a16:creationId xmlns:a16="http://schemas.microsoft.com/office/drawing/2014/main" id="{5E4D8944-43A3-1175-0526-7FF1BAF1312C}"/>
              </a:ext>
            </a:extLst>
          </p:cNvPr>
          <p:cNvSpPr>
            <a:spLocks noGrp="1"/>
          </p:cNvSpPr>
          <p:nvPr>
            <p:ph type="sldNum" idx="12"/>
          </p:nvPr>
        </p:nvSpPr>
        <p:spPr/>
        <p:txBody>
          <a:bodyPr/>
          <a:lstStyle/>
          <a:p>
            <a:fld id="{A8BFD892-19CF-40FE-AA39-9B63D021762D}" type="slidenum">
              <a:rPr lang="en-US" altLang="zh-CN" smtClean="0"/>
              <a:t>32</a:t>
            </a:fld>
            <a:endParaRPr lang="zh-CN"/>
          </a:p>
        </p:txBody>
      </p:sp>
      <p:sp>
        <p:nvSpPr>
          <p:cNvPr id="4" name="页脚占位符 3">
            <a:extLst>
              <a:ext uri="{FF2B5EF4-FFF2-40B4-BE49-F238E27FC236}">
                <a16:creationId xmlns:a16="http://schemas.microsoft.com/office/drawing/2014/main" id="{603BCC86-9D15-6E66-6EBB-EA03AD2BDBC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895955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sz="4400" b="1" dirty="0">
                <a:solidFill>
                  <a:srgbClr val="008000"/>
                </a:solidFill>
                <a:latin typeface="Calibri"/>
                <a:ea typeface="Calibri"/>
              </a:rPr>
              <a:t>Loop Statement</a:t>
            </a:r>
            <a:endParaRPr lang="en-US" sz="4400" b="1" dirty="0">
              <a:solidFill>
                <a:srgbClr val="008000"/>
              </a:solidFill>
              <a:latin typeface="cambria"/>
              <a:ea typeface="宋体"/>
            </a:endParaRPr>
          </a:p>
        </p:txBody>
      </p:sp>
      <p:sp>
        <p:nvSpPr>
          <p:cNvPr id="4" name="文本框 3">
            <a:extLst>
              <a:ext uri="{FF2B5EF4-FFF2-40B4-BE49-F238E27FC236}">
                <a16:creationId xmlns:a16="http://schemas.microsoft.com/office/drawing/2014/main" id="{2DE2A528-2B68-96EA-23ED-B33F69A28C0C}"/>
              </a:ext>
            </a:extLst>
          </p:cNvPr>
          <p:cNvSpPr txBox="1"/>
          <p:nvPr/>
        </p:nvSpPr>
        <p:spPr>
          <a:xfrm>
            <a:off x="2052638" y="2840594"/>
            <a:ext cx="6100762" cy="461665"/>
          </a:xfrm>
          <a:prstGeom prst="rect">
            <a:avLst/>
          </a:prstGeom>
          <a:noFill/>
        </p:spPr>
        <p:txBody>
          <a:bodyPr wrap="square">
            <a:spAutoFit/>
          </a:bodyPr>
          <a:lstStyle/>
          <a:p>
            <a:r>
              <a:rPr lang="en" sz="2400" dirty="0">
                <a:solidFill>
                  <a:srgbClr val="333333"/>
                </a:solidFill>
              </a:rPr>
              <a:t>R</a:t>
            </a:r>
            <a:r>
              <a:rPr lang="en" sz="2400" b="0" i="0" u="none" strike="noStrike" dirty="0">
                <a:solidFill>
                  <a:srgbClr val="333333"/>
                </a:solidFill>
                <a:effectLst/>
              </a:rPr>
              <a:t>epeatedly execute a block of statements </a:t>
            </a:r>
            <a:endParaRPr lang="zh-CN" sz="2400" dirty="0"/>
          </a:p>
        </p:txBody>
      </p:sp>
      <p:sp>
        <p:nvSpPr>
          <p:cNvPr id="3" name="灯片编号占位符 2">
            <a:extLst>
              <a:ext uri="{FF2B5EF4-FFF2-40B4-BE49-F238E27FC236}">
                <a16:creationId xmlns:a16="http://schemas.microsoft.com/office/drawing/2014/main" id="{91C386F1-51DB-95F0-AA45-D71DBBB6D979}"/>
              </a:ext>
            </a:extLst>
          </p:cNvPr>
          <p:cNvSpPr>
            <a:spLocks noGrp="1"/>
          </p:cNvSpPr>
          <p:nvPr>
            <p:ph type="sldNum" idx="12"/>
          </p:nvPr>
        </p:nvSpPr>
        <p:spPr/>
        <p:txBody>
          <a:bodyPr/>
          <a:lstStyle/>
          <a:p>
            <a:fld id="{A8BFD892-19CF-40FE-AA39-9B63D021762D}" type="slidenum">
              <a:rPr lang="en-US" altLang="zh-CN" smtClean="0"/>
              <a:t>33</a:t>
            </a:fld>
            <a:endParaRPr lang="zh-CN"/>
          </a:p>
        </p:txBody>
      </p:sp>
      <p:sp>
        <p:nvSpPr>
          <p:cNvPr id="2" name="页脚占位符 1">
            <a:extLst>
              <a:ext uri="{FF2B5EF4-FFF2-40B4-BE49-F238E27FC236}">
                <a16:creationId xmlns:a16="http://schemas.microsoft.com/office/drawing/2014/main" id="{E3BD4557-96DC-C337-93D3-2D640929901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135152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87B9FF91-FC84-D8E6-DBEC-0E00594454E3}"/>
              </a:ext>
            </a:extLst>
          </p:cNvPr>
          <p:cNvSpPr>
            <a:spLocks noGrp="1"/>
          </p:cNvSpPr>
          <p:nvPr>
            <p:ph type="title"/>
          </p:nvPr>
        </p:nvSpPr>
        <p:spPr>
          <a:xfrm>
            <a:off x="658799" y="391056"/>
            <a:ext cx="11017385" cy="763200"/>
          </a:xfrm>
        </p:spPr>
        <p:txBody>
          <a:bodyPr>
            <a:normAutofit/>
          </a:bodyPr>
          <a:lstStyle/>
          <a:p>
            <a:r>
              <a:rPr lang="en-US" b="1" dirty="0">
                <a:solidFill>
                  <a:srgbClr val="008000"/>
                </a:solidFill>
                <a:latin typeface="Calibri"/>
              </a:rPr>
              <a:t>Loop Statement</a:t>
            </a:r>
            <a:endParaRPr lang="zh-CN" altLang="en-US" b="1" dirty="0">
              <a:solidFill>
                <a:srgbClr val="008000"/>
              </a:solidFill>
              <a:latin typeface="Calibri"/>
            </a:endParaRPr>
          </a:p>
        </p:txBody>
      </p:sp>
      <p:sp>
        <p:nvSpPr>
          <p:cNvPr id="4" name="文本框 3">
            <a:extLst>
              <a:ext uri="{FF2B5EF4-FFF2-40B4-BE49-F238E27FC236}">
                <a16:creationId xmlns:a16="http://schemas.microsoft.com/office/drawing/2014/main" id="{5003FAAC-241B-282F-BEB1-F84F73F3FC11}"/>
              </a:ext>
            </a:extLst>
          </p:cNvPr>
          <p:cNvSpPr txBox="1"/>
          <p:nvPr/>
        </p:nvSpPr>
        <p:spPr>
          <a:xfrm>
            <a:off x="660400" y="1200987"/>
            <a:ext cx="11122628" cy="2454198"/>
          </a:xfrm>
          <a:prstGeom prst="rect">
            <a:avLst/>
          </a:prstGeom>
          <a:noFill/>
        </p:spPr>
        <p:txBody>
          <a:bodyPr wrap="square">
            <a:spAutoFit/>
          </a:bodyPr>
          <a:lstStyle/>
          <a:p>
            <a:pPr>
              <a:lnSpc>
                <a:spcPct val="130000"/>
              </a:lnSpc>
            </a:pPr>
            <a:r>
              <a:rPr lang="en-US" altLang="zh-CN" sz="2400" dirty="0"/>
              <a:t>Two kinds of loop statements</a:t>
            </a:r>
          </a:p>
          <a:p>
            <a:pPr marL="342900" indent="-342900">
              <a:lnSpc>
                <a:spcPct val="130000"/>
              </a:lnSpc>
              <a:buFont typeface="Arial" charset="0"/>
              <a:buChar char="•"/>
            </a:pPr>
            <a:r>
              <a:rPr lang="en-US" altLang="zh-CN" sz="2400" dirty="0"/>
              <a:t>while loop: </a:t>
            </a:r>
            <a:r>
              <a:rPr lang="en" altLang="zh-CN" sz="2400" dirty="0"/>
              <a:t>R</a:t>
            </a:r>
            <a:r>
              <a:rPr lang="en" altLang="zh-CN" sz="2400" b="0" i="0" u="none" strike="noStrike" dirty="0">
                <a:effectLst/>
              </a:rPr>
              <a:t>epeatedly execute statements based on a condition</a:t>
            </a:r>
            <a:endParaRPr lang="en-US" altLang="zh-CN" sz="2400" dirty="0"/>
          </a:p>
          <a:p>
            <a:pPr marL="342900" indent="-342900">
              <a:lnSpc>
                <a:spcPct val="130000"/>
              </a:lnSpc>
              <a:buFont typeface="Arial" charset="0"/>
              <a:buChar char="•"/>
            </a:pPr>
            <a:r>
              <a:rPr lang="en-US" altLang="zh-CN" sz="2400" dirty="0"/>
              <a:t>for loop: </a:t>
            </a:r>
            <a:r>
              <a:rPr lang="en" altLang="zh-CN" sz="2400" dirty="0"/>
              <a:t>Iterate items in a collection (e.g., list, tuple, dictionary, set, string, …)</a:t>
            </a:r>
            <a:endParaRPr lang="en-US" altLang="zh-CN" sz="2400" dirty="0"/>
          </a:p>
          <a:p>
            <a:pPr>
              <a:lnSpc>
                <a:spcPct val="130000"/>
              </a:lnSpc>
            </a:pPr>
            <a:r>
              <a:rPr lang="en-US" altLang="zh-CN" sz="2400" dirty="0"/>
              <a:t>More about the loop flows:</a:t>
            </a:r>
          </a:p>
          <a:p>
            <a:pPr marL="342900" indent="-342900">
              <a:lnSpc>
                <a:spcPct val="130000"/>
              </a:lnSpc>
              <a:buFont typeface="Arial" panose="020B0604020202020204" pitchFamily="34" charset="0"/>
              <a:buChar char="•"/>
            </a:pPr>
            <a:r>
              <a:rPr lang="en" altLang="zh-CN" sz="2400" dirty="0"/>
              <a:t>break, continue, else </a:t>
            </a:r>
          </a:p>
        </p:txBody>
      </p:sp>
      <p:sp>
        <p:nvSpPr>
          <p:cNvPr id="3" name="灯片编号占位符 2">
            <a:extLst>
              <a:ext uri="{FF2B5EF4-FFF2-40B4-BE49-F238E27FC236}">
                <a16:creationId xmlns:a16="http://schemas.microsoft.com/office/drawing/2014/main" id="{66772EF3-F7FB-D115-661E-7529D4965998}"/>
              </a:ext>
            </a:extLst>
          </p:cNvPr>
          <p:cNvSpPr>
            <a:spLocks noGrp="1"/>
          </p:cNvSpPr>
          <p:nvPr>
            <p:ph type="sldNum" idx="12"/>
          </p:nvPr>
        </p:nvSpPr>
        <p:spPr/>
        <p:txBody>
          <a:bodyPr/>
          <a:lstStyle/>
          <a:p>
            <a:fld id="{A8BFD892-19CF-40FE-AA39-9B63D021762D}" type="slidenum">
              <a:rPr lang="en-US" altLang="zh-CN" smtClean="0"/>
              <a:t>34</a:t>
            </a:fld>
            <a:endParaRPr lang="zh-CN"/>
          </a:p>
        </p:txBody>
      </p:sp>
      <p:sp>
        <p:nvSpPr>
          <p:cNvPr id="2" name="页脚占位符 1">
            <a:extLst>
              <a:ext uri="{FF2B5EF4-FFF2-40B4-BE49-F238E27FC236}">
                <a16:creationId xmlns:a16="http://schemas.microsoft.com/office/drawing/2014/main" id="{A1D1F58D-4106-8BAF-25A5-5651673337A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190317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74146" y="1196975"/>
            <a:ext cx="10883900" cy="1013804"/>
          </a:xfrm>
          <a:prstGeom prst="rect">
            <a:avLst/>
          </a:prstGeom>
          <a:noFill/>
        </p:spPr>
        <p:txBody>
          <a:bodyPr wrap="square">
            <a:spAutoFit/>
          </a:bodyPr>
          <a:lstStyle/>
          <a:p>
            <a:pPr marL="342900" indent="-342900" algn="l">
              <a:lnSpc>
                <a:spcPct val="130000"/>
              </a:lnSpc>
              <a:buFont typeface="Arial" charset="0"/>
              <a:buChar char="•"/>
            </a:pPr>
            <a:r>
              <a:rPr lang="en" sz="2400" dirty="0">
                <a:solidFill>
                  <a:srgbClr val="333333"/>
                </a:solidFill>
              </a:rPr>
              <a:t>R</a:t>
            </a:r>
            <a:r>
              <a:rPr lang="en" sz="2400" b="0" i="0" u="none" strike="noStrike" dirty="0">
                <a:solidFill>
                  <a:srgbClr val="333333"/>
                </a:solidFill>
                <a:effectLst/>
              </a:rPr>
              <a:t>epeatedly execute statements as long as a condition is true</a:t>
            </a:r>
          </a:p>
          <a:p>
            <a:pPr marL="342900" indent="-342900" algn="l">
              <a:lnSpc>
                <a:spcPct val="130000"/>
              </a:lnSpc>
              <a:buFont typeface="Arial" charset="0"/>
              <a:buChar char="•"/>
            </a:pPr>
            <a:r>
              <a:rPr lang="en" sz="2400" b="0" i="0" u="none" strike="noStrike" dirty="0">
                <a:solidFill>
                  <a:srgbClr val="333333"/>
                </a:solidFill>
                <a:effectLst/>
              </a:rPr>
              <a:t>Also use indentation and colon </a:t>
            </a:r>
          </a:p>
        </p:txBody>
      </p:sp>
      <p:sp>
        <p:nvSpPr>
          <p:cNvPr id="7" name="文本框 6">
            <a:extLst>
              <a:ext uri="{FF2B5EF4-FFF2-40B4-BE49-F238E27FC236}">
                <a16:creationId xmlns:a16="http://schemas.microsoft.com/office/drawing/2014/main" id="{F8E4E564-34AC-939D-C70B-C5D7A635EDDF}"/>
              </a:ext>
            </a:extLst>
          </p:cNvPr>
          <p:cNvSpPr txBox="1"/>
          <p:nvPr/>
        </p:nvSpPr>
        <p:spPr>
          <a:xfrm>
            <a:off x="660400" y="5248417"/>
            <a:ext cx="10883900" cy="830997"/>
          </a:xfrm>
          <a:prstGeom prst="rect">
            <a:avLst/>
          </a:prstGeom>
          <a:noFill/>
        </p:spPr>
        <p:txBody>
          <a:bodyPr wrap="square">
            <a:spAutoFit/>
          </a:bodyPr>
          <a:lstStyle/>
          <a:p>
            <a:pPr marL="285750" indent="-285750">
              <a:buFont typeface="Arial" charset="0"/>
              <a:buChar char="•"/>
            </a:pPr>
            <a:r>
              <a:rPr lang="en" sz="2400" b="0" i="0" u="none" strike="noStrike" dirty="0">
                <a:solidFill>
                  <a:srgbClr val="333333"/>
                </a:solidFill>
                <a:effectLst/>
              </a:rPr>
              <a:t>If condition is true, executes statements, or exit the loop</a:t>
            </a:r>
          </a:p>
          <a:p>
            <a:pPr marL="285750" indent="-285750">
              <a:buFont typeface="Arial" charset="0"/>
              <a:buChar char="•"/>
            </a:pPr>
            <a:r>
              <a:rPr lang="en" altLang="zh-CN" sz="2400" dirty="0">
                <a:solidFill>
                  <a:srgbClr val="333333"/>
                </a:solidFill>
              </a:rPr>
              <a:t>Go to </a:t>
            </a:r>
            <a:r>
              <a:rPr lang="en" sz="2400" b="0" i="0" u="none" strike="noStrike" dirty="0">
                <a:solidFill>
                  <a:srgbClr val="333333"/>
                </a:solidFill>
                <a:effectLst/>
              </a:rPr>
              <a:t>condition expression </a:t>
            </a:r>
            <a:r>
              <a:rPr lang="en" sz="2400" dirty="0">
                <a:solidFill>
                  <a:srgbClr val="333333"/>
                </a:solidFill>
              </a:rPr>
              <a:t>e</a:t>
            </a:r>
            <a:r>
              <a:rPr lang="en" altLang="zh-CN" sz="2400" b="0" i="0" u="none" strike="noStrike" dirty="0">
                <a:solidFill>
                  <a:srgbClr val="333333"/>
                </a:solidFill>
                <a:effectLst/>
              </a:rPr>
              <a:t>valuation </a:t>
            </a:r>
            <a:r>
              <a:rPr lang="en" sz="2400" b="0" i="0" u="none" strike="noStrike" dirty="0">
                <a:solidFill>
                  <a:srgbClr val="333333"/>
                </a:solidFill>
                <a:effectLst/>
              </a:rPr>
              <a:t>again after each iteration</a:t>
            </a:r>
          </a:p>
        </p:txBody>
      </p:sp>
      <p:sp>
        <p:nvSpPr>
          <p:cNvPr id="8" name="矩形 7">
            <a:extLst>
              <a:ext uri="{FF2B5EF4-FFF2-40B4-BE49-F238E27FC236}">
                <a16:creationId xmlns:a16="http://schemas.microsoft.com/office/drawing/2014/main" id="{5C088314-46FD-E9F2-6163-9251D37D2881}"/>
              </a:ext>
            </a:extLst>
          </p:cNvPr>
          <p:cNvSpPr/>
          <p:nvPr/>
        </p:nvSpPr>
        <p:spPr>
          <a:xfrm>
            <a:off x="660400" y="2466515"/>
            <a:ext cx="6751783" cy="1373639"/>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pic>
        <p:nvPicPr>
          <p:cNvPr id="11" name="图片 10">
            <a:extLst>
              <a:ext uri="{FF2B5EF4-FFF2-40B4-BE49-F238E27FC236}">
                <a16:creationId xmlns:a16="http://schemas.microsoft.com/office/drawing/2014/main" id="{015711DC-3E14-956A-84B6-5224EAC81F0C}"/>
              </a:ext>
            </a:extLst>
          </p:cNvPr>
          <p:cNvPicPr>
            <a:picLocks noChangeAspect="1"/>
          </p:cNvPicPr>
          <p:nvPr/>
        </p:nvPicPr>
        <p:blipFill rotWithShape="1">
          <a:blip r:embed="rId2"/>
          <a:srcRect r="33705" b="20160"/>
          <a:stretch/>
        </p:blipFill>
        <p:spPr>
          <a:xfrm>
            <a:off x="710275" y="2548652"/>
            <a:ext cx="6621549" cy="1233391"/>
          </a:xfrm>
          <a:prstGeom prst="rect">
            <a:avLst/>
          </a:prstGeom>
        </p:spPr>
      </p:pic>
      <p:sp>
        <p:nvSpPr>
          <p:cNvPr id="12" name="可选流程 11">
            <a:extLst>
              <a:ext uri="{FF2B5EF4-FFF2-40B4-BE49-F238E27FC236}">
                <a16:creationId xmlns:a16="http://schemas.microsoft.com/office/drawing/2014/main" id="{AC10D45E-E046-10DF-2141-C982BE018705}"/>
              </a:ext>
            </a:extLst>
          </p:cNvPr>
          <p:cNvSpPr/>
          <p:nvPr/>
        </p:nvSpPr>
        <p:spPr>
          <a:xfrm>
            <a:off x="7953897" y="2618372"/>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14" name="决策 13">
            <a:extLst>
              <a:ext uri="{FF2B5EF4-FFF2-40B4-BE49-F238E27FC236}">
                <a16:creationId xmlns:a16="http://schemas.microsoft.com/office/drawing/2014/main" id="{B73A92AC-34B0-0647-4632-F776DDF76FEE}"/>
              </a:ext>
            </a:extLst>
          </p:cNvPr>
          <p:cNvSpPr/>
          <p:nvPr/>
        </p:nvSpPr>
        <p:spPr>
          <a:xfrm>
            <a:off x="7953897" y="3507562"/>
            <a:ext cx="2091549" cy="728845"/>
          </a:xfrm>
          <a:prstGeom prst="flowChartDecision">
            <a:avLst/>
          </a:prstGeom>
          <a:solidFill>
            <a:srgbClr val="DCF2EA"/>
          </a:solidFill>
          <a:ln>
            <a:noFill/>
          </a:ln>
        </p:spPr>
        <p:txBody>
          <a:bodyPr anchor="ctr"/>
          <a:lstStyle/>
          <a:p>
            <a:pPr algn="ctr"/>
            <a:r>
              <a:rPr lang="en-US" sz="1400">
                <a:solidFill>
                  <a:schemeClr val="tx1"/>
                </a:solidFill>
              </a:rPr>
              <a:t>Condition</a:t>
            </a:r>
            <a:endParaRPr lang="zh-CN" sz="1400">
              <a:solidFill>
                <a:schemeClr val="tx1"/>
              </a:solidFill>
            </a:endParaRPr>
          </a:p>
        </p:txBody>
      </p:sp>
      <p:sp>
        <p:nvSpPr>
          <p:cNvPr id="15" name="矩形 14">
            <a:extLst>
              <a:ext uri="{FF2B5EF4-FFF2-40B4-BE49-F238E27FC236}">
                <a16:creationId xmlns:a16="http://schemas.microsoft.com/office/drawing/2014/main" id="{476E1E1F-C0BB-0F88-3283-54C806AEDC3E}"/>
              </a:ext>
            </a:extLst>
          </p:cNvPr>
          <p:cNvSpPr/>
          <p:nvPr/>
        </p:nvSpPr>
        <p:spPr>
          <a:xfrm>
            <a:off x="10537157" y="3640080"/>
            <a:ext cx="1534728" cy="471055"/>
          </a:xfrm>
          <a:prstGeom prst="rect">
            <a:avLst/>
          </a:prstGeom>
          <a:ln w="12700">
            <a:solidFill>
              <a:schemeClr val="tx1"/>
            </a:solidFill>
            <a:prstDash val="solid"/>
            <a:miter/>
            <a:tailEnd type="triangle"/>
          </a:ln>
        </p:spPr>
        <p:txBody>
          <a:bodyPr anchor="ctr"/>
          <a:lstStyle/>
          <a:p>
            <a:pPr algn="ctr"/>
            <a:r>
              <a:rPr lang="en-US" sz="1400">
                <a:solidFill>
                  <a:schemeClr val="tx1"/>
                </a:solidFill>
              </a:rPr>
              <a:t>Statement(s)</a:t>
            </a:r>
            <a:endParaRPr lang="zh-CN" sz="1400">
              <a:solidFill>
                <a:schemeClr val="tx1"/>
              </a:solidFill>
            </a:endParaRPr>
          </a:p>
        </p:txBody>
      </p:sp>
      <p:sp>
        <p:nvSpPr>
          <p:cNvPr id="16" name="可选流程 15">
            <a:extLst>
              <a:ext uri="{FF2B5EF4-FFF2-40B4-BE49-F238E27FC236}">
                <a16:creationId xmlns:a16="http://schemas.microsoft.com/office/drawing/2014/main" id="{D6F03CBA-E7A5-B914-D67C-BABD6D61E99A}"/>
              </a:ext>
            </a:extLst>
          </p:cNvPr>
          <p:cNvSpPr/>
          <p:nvPr/>
        </p:nvSpPr>
        <p:spPr>
          <a:xfrm>
            <a:off x="7953896" y="4662921"/>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18" name="直线箭头连接符 17">
            <a:extLst>
              <a:ext uri="{FF2B5EF4-FFF2-40B4-BE49-F238E27FC236}">
                <a16:creationId xmlns:a16="http://schemas.microsoft.com/office/drawing/2014/main" id="{3966F8FB-8118-6357-416F-0FB92FA2AB4C}"/>
              </a:ext>
            </a:extLst>
          </p:cNvPr>
          <p:cNvCxnSpPr>
            <a:cxnSpLocks/>
            <a:stCxn id="14" idx="2"/>
            <a:endCxn id="16" idx="0"/>
          </p:cNvCxnSpPr>
          <p:nvPr/>
        </p:nvCxnSpPr>
        <p:spPr>
          <a:xfrm flipH="1">
            <a:off x="8999671" y="4236407"/>
            <a:ext cx="1" cy="426514"/>
          </a:xfrm>
          <a:prstGeom prst="straightConnector1">
            <a:avLst/>
          </a:prstGeom>
          <a:ln w="12700">
            <a:solidFill>
              <a:schemeClr val="tx1"/>
            </a:solidFill>
            <a:prstDash val="solid"/>
            <a:miter/>
            <a:tailEnd type="triangle"/>
          </a:ln>
        </p:spPr>
      </p:cxnSp>
      <p:sp>
        <p:nvSpPr>
          <p:cNvPr id="19" name="文本框 18">
            <a:extLst>
              <a:ext uri="{FF2B5EF4-FFF2-40B4-BE49-F238E27FC236}">
                <a16:creationId xmlns:a16="http://schemas.microsoft.com/office/drawing/2014/main" id="{18B4B729-BD8B-F2D2-F7A5-43A467A76763}"/>
              </a:ext>
            </a:extLst>
          </p:cNvPr>
          <p:cNvSpPr txBox="1"/>
          <p:nvPr/>
        </p:nvSpPr>
        <p:spPr>
          <a:xfrm>
            <a:off x="8546688" y="4198615"/>
            <a:ext cx="455574" cy="369332"/>
          </a:xfrm>
          <a:prstGeom prst="rect">
            <a:avLst/>
          </a:prstGeom>
          <a:noFill/>
        </p:spPr>
        <p:txBody>
          <a:bodyPr wrap="none">
            <a:spAutoFit/>
          </a:bodyPr>
          <a:lstStyle/>
          <a:p>
            <a:r>
              <a:rPr lang="en-US"/>
              <a:t>No</a:t>
            </a:r>
            <a:endParaRPr lang="zh-CN"/>
          </a:p>
        </p:txBody>
      </p:sp>
      <p:sp>
        <p:nvSpPr>
          <p:cNvPr id="20" name="文本框 19">
            <a:extLst>
              <a:ext uri="{FF2B5EF4-FFF2-40B4-BE49-F238E27FC236}">
                <a16:creationId xmlns:a16="http://schemas.microsoft.com/office/drawing/2014/main" id="{5A00B0A7-40BC-A5D7-4F6E-40482833AA47}"/>
              </a:ext>
            </a:extLst>
          </p:cNvPr>
          <p:cNvSpPr txBox="1"/>
          <p:nvPr/>
        </p:nvSpPr>
        <p:spPr>
          <a:xfrm>
            <a:off x="9956078" y="3502248"/>
            <a:ext cx="485518" cy="369332"/>
          </a:xfrm>
          <a:prstGeom prst="rect">
            <a:avLst/>
          </a:prstGeom>
          <a:noFill/>
        </p:spPr>
        <p:txBody>
          <a:bodyPr wrap="none">
            <a:spAutoFit/>
          </a:bodyPr>
          <a:lstStyle/>
          <a:p>
            <a:r>
              <a:rPr lang="en-US"/>
              <a:t>Yes</a:t>
            </a:r>
            <a:endParaRPr lang="zh-CN"/>
          </a:p>
        </p:txBody>
      </p:sp>
      <p:cxnSp>
        <p:nvCxnSpPr>
          <p:cNvPr id="22" name="直线箭头连接符 21">
            <a:extLst>
              <a:ext uri="{FF2B5EF4-FFF2-40B4-BE49-F238E27FC236}">
                <a16:creationId xmlns:a16="http://schemas.microsoft.com/office/drawing/2014/main" id="{6D247094-C87C-8263-808F-4F68614ECE55}"/>
              </a:ext>
            </a:extLst>
          </p:cNvPr>
          <p:cNvCxnSpPr>
            <a:cxnSpLocks/>
            <a:stCxn id="12" idx="2"/>
            <a:endCxn id="14" idx="0"/>
          </p:cNvCxnSpPr>
          <p:nvPr/>
        </p:nvCxnSpPr>
        <p:spPr>
          <a:xfrm>
            <a:off x="8999672" y="3110140"/>
            <a:ext cx="0" cy="397422"/>
          </a:xfrm>
          <a:prstGeom prst="straightConnector1">
            <a:avLst/>
          </a:prstGeom>
          <a:ln w="12700">
            <a:solidFill>
              <a:schemeClr val="tx1"/>
            </a:solidFill>
            <a:prstDash val="solid"/>
            <a:miter/>
            <a:tailEnd type="triangle"/>
          </a:ln>
        </p:spPr>
      </p:cxnSp>
      <p:cxnSp>
        <p:nvCxnSpPr>
          <p:cNvPr id="23" name="肘形连接符 22">
            <a:extLst>
              <a:ext uri="{FF2B5EF4-FFF2-40B4-BE49-F238E27FC236}">
                <a16:creationId xmlns:a16="http://schemas.microsoft.com/office/drawing/2014/main" id="{55EF1202-2BF9-7C15-AD58-BEE1B7BC30FE}"/>
              </a:ext>
            </a:extLst>
          </p:cNvPr>
          <p:cNvCxnSpPr>
            <a:cxnSpLocks/>
            <a:stCxn id="15" idx="0"/>
            <a:endCxn id="14" idx="0"/>
          </p:cNvCxnSpPr>
          <p:nvPr/>
        </p:nvCxnSpPr>
        <p:spPr>
          <a:xfrm rot="16200000" flipV="1">
            <a:off x="10085838" y="2421396"/>
            <a:ext cx="132518" cy="2304849"/>
          </a:xfrm>
          <a:prstGeom prst="bentConnector3">
            <a:avLst>
              <a:gd name="adj1" fmla="val 207814"/>
            </a:avLst>
          </a:prstGeom>
          <a:ln w="12700">
            <a:solidFill>
              <a:schemeClr val="tx1"/>
            </a:solidFill>
            <a:prstDash val="solid"/>
            <a:miter/>
            <a:tailEnd type="triangle"/>
          </a:ln>
        </p:spPr>
      </p:cxnSp>
      <p:cxnSp>
        <p:nvCxnSpPr>
          <p:cNvPr id="24" name="直线箭头连接符 23">
            <a:extLst>
              <a:ext uri="{FF2B5EF4-FFF2-40B4-BE49-F238E27FC236}">
                <a16:creationId xmlns:a16="http://schemas.microsoft.com/office/drawing/2014/main" id="{2978591E-8018-B11D-500A-98384E4EAFD4}"/>
              </a:ext>
            </a:extLst>
          </p:cNvPr>
          <p:cNvCxnSpPr>
            <a:cxnSpLocks/>
            <a:stCxn id="14" idx="3"/>
            <a:endCxn id="15" idx="1"/>
          </p:cNvCxnSpPr>
          <p:nvPr/>
        </p:nvCxnSpPr>
        <p:spPr>
          <a:xfrm>
            <a:off x="10045446" y="3871985"/>
            <a:ext cx="491711" cy="3623"/>
          </a:xfrm>
          <a:prstGeom prst="straightConnector1">
            <a:avLst/>
          </a:prstGeom>
          <a:ln w="12700">
            <a:solidFill>
              <a:schemeClr val="tx1"/>
            </a:solidFill>
            <a:prstDash val="solid"/>
            <a:miter/>
            <a:tailEnd type="triangle"/>
          </a:ln>
        </p:spPr>
      </p:cxnSp>
      <p:sp>
        <p:nvSpPr>
          <p:cNvPr id="13" name="文本框 12">
            <a:extLst>
              <a:ext uri="{FF2B5EF4-FFF2-40B4-BE49-F238E27FC236}">
                <a16:creationId xmlns:a16="http://schemas.microsoft.com/office/drawing/2014/main" id="{817BD76D-6264-484B-CC35-E938979664C3}"/>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Loop Statement (</a:t>
            </a:r>
            <a:r>
              <a:rPr lang="en-US" altLang="zh-CN" sz="4400" b="1" i="1" dirty="0">
                <a:solidFill>
                  <a:srgbClr val="42B395"/>
                </a:solidFill>
              </a:rPr>
              <a:t>while</a:t>
            </a:r>
            <a:r>
              <a:rPr lang="en-US" sz="4400" b="1" dirty="0">
                <a:solidFill>
                  <a:srgbClr val="008000"/>
                </a:solidFill>
                <a:latin typeface="Calibri"/>
                <a:cs typeface="+mj-cs"/>
              </a:rPr>
              <a:t>)</a:t>
            </a:r>
          </a:p>
        </p:txBody>
      </p:sp>
      <p:sp>
        <p:nvSpPr>
          <p:cNvPr id="3" name="灯片编号占位符 2">
            <a:extLst>
              <a:ext uri="{FF2B5EF4-FFF2-40B4-BE49-F238E27FC236}">
                <a16:creationId xmlns:a16="http://schemas.microsoft.com/office/drawing/2014/main" id="{0ACB1A64-9CFF-6F9D-6C0D-A0B5AE8587C8}"/>
              </a:ext>
            </a:extLst>
          </p:cNvPr>
          <p:cNvSpPr>
            <a:spLocks noGrp="1"/>
          </p:cNvSpPr>
          <p:nvPr>
            <p:ph type="sldNum" idx="12"/>
          </p:nvPr>
        </p:nvSpPr>
        <p:spPr/>
        <p:txBody>
          <a:bodyPr/>
          <a:lstStyle/>
          <a:p>
            <a:fld id="{A8BFD892-19CF-40FE-AA39-9B63D021762D}" type="slidenum">
              <a:rPr lang="en-US" altLang="zh-CN" smtClean="0"/>
              <a:t>35</a:t>
            </a:fld>
            <a:endParaRPr lang="zh-CN"/>
          </a:p>
        </p:txBody>
      </p:sp>
      <p:sp>
        <p:nvSpPr>
          <p:cNvPr id="4" name="页脚占位符 3">
            <a:extLst>
              <a:ext uri="{FF2B5EF4-FFF2-40B4-BE49-F238E27FC236}">
                <a16:creationId xmlns:a16="http://schemas.microsoft.com/office/drawing/2014/main" id="{7AA0E196-1536-C9E6-55D7-28BA4103EA5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619273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latin typeface="Calibri"/>
                <a:cs typeface="+mj-cs"/>
              </a:rPr>
              <a:t>(</a:t>
            </a:r>
            <a:r>
              <a:rPr lang="en-US" altLang="zh-CN" sz="4400" b="1" i="1" dirty="0">
                <a:solidFill>
                  <a:srgbClr val="42B395"/>
                </a:solidFill>
              </a:rPr>
              <a:t>while</a:t>
            </a:r>
            <a:r>
              <a:rPr lang="en-US" altLang="zh-CN" sz="4400" b="1" dirty="0">
                <a:solidFill>
                  <a:srgbClr val="008000"/>
                </a:solidFill>
                <a:latin typeface="Calibri"/>
                <a:cs typeface="+mj-cs"/>
              </a:rPr>
              <a:t>)</a:t>
            </a:r>
            <a:endParaRPr lang="en-US" sz="4400" b="1" dirty="0">
              <a:solidFill>
                <a:srgbClr val="008000"/>
              </a:solidFill>
              <a:latin typeface="Calibri"/>
              <a:cs typeface="+mj-cs"/>
            </a:endParaRP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204833"/>
            <a:ext cx="10769600" cy="533672"/>
          </a:xfrm>
          <a:prstGeom prst="rect">
            <a:avLst/>
          </a:prstGeom>
          <a:noFill/>
        </p:spPr>
        <p:txBody>
          <a:bodyPr wrap="square">
            <a:spAutoFit/>
          </a:bodyPr>
          <a:lstStyle/>
          <a:p>
            <a:pPr marL="342900" lvl="0" indent="-342900" defTabSz="914400">
              <a:lnSpc>
                <a:spcPct val="130000"/>
              </a:lnSpc>
              <a:spcBef>
                <a:spcPts val="0"/>
              </a:spcBef>
              <a:spcAft>
                <a:spcPts val="0"/>
              </a:spcAft>
              <a:tabLst/>
            </a:pPr>
            <a:r>
              <a:rPr lang="en-US" sz="2400" b="1" i="0" u="none" strike="noStrike" kern="0" spc="0" baseline="0" dirty="0">
                <a:ln>
                  <a:noFill/>
                </a:ln>
                <a:solidFill>
                  <a:srgbClr val="001400"/>
                </a:solidFill>
                <a:effectLst/>
                <a:ea typeface="宋体"/>
              </a:rPr>
              <a:t>Example</a:t>
            </a:r>
            <a:r>
              <a:rPr lang="en-US" sz="2400" b="1" kern="0" dirty="0">
                <a:solidFill>
                  <a:srgbClr val="001400"/>
                </a:solidFill>
                <a:ea typeface="宋体"/>
              </a:rPr>
              <a:t>: </a:t>
            </a:r>
            <a:r>
              <a:rPr lang="en-US" sz="2400" i="0" u="none" strike="noStrike" kern="0" spc="0" baseline="0" dirty="0">
                <a:ln>
                  <a:noFill/>
                </a:ln>
                <a:solidFill>
                  <a:srgbClr val="001400"/>
                </a:solidFill>
                <a:effectLst/>
                <a:ea typeface="宋体"/>
              </a:rPr>
              <a:t>print 0 to </a:t>
            </a:r>
            <a:r>
              <a:rPr lang="en-US" altLang="zh-CN" sz="2400" i="0" u="none" strike="noStrike" kern="0" spc="0" baseline="0" dirty="0">
                <a:ln>
                  <a:noFill/>
                </a:ln>
                <a:solidFill>
                  <a:srgbClr val="001400"/>
                </a:solidFill>
                <a:effectLst/>
                <a:ea typeface="宋体"/>
              </a:rPr>
              <a:t>8</a:t>
            </a:r>
            <a:endParaRPr lang="en-US" sz="2400" i="1" u="none" strike="noStrike" kern="0" spc="0" baseline="0" dirty="0">
              <a:ln>
                <a:noFill/>
              </a:ln>
              <a:solidFill>
                <a:srgbClr val="001400"/>
              </a:solidFill>
              <a:effectLst/>
              <a:ea typeface="宋体"/>
            </a:endParaRPr>
          </a:p>
        </p:txBody>
      </p:sp>
      <p:pic>
        <p:nvPicPr>
          <p:cNvPr id="8" name="图片 7">
            <a:extLst>
              <a:ext uri="{FF2B5EF4-FFF2-40B4-BE49-F238E27FC236}">
                <a16:creationId xmlns:a16="http://schemas.microsoft.com/office/drawing/2014/main" id="{3FC4EDCA-51C3-56EB-220F-844C4993BF28}"/>
              </a:ext>
            </a:extLst>
          </p:cNvPr>
          <p:cNvPicPr>
            <a:picLocks noChangeAspect="1"/>
          </p:cNvPicPr>
          <p:nvPr/>
        </p:nvPicPr>
        <p:blipFill>
          <a:blip r:embed="rId2"/>
          <a:stretch>
            <a:fillRect/>
          </a:stretch>
        </p:blipFill>
        <p:spPr>
          <a:xfrm>
            <a:off x="658813" y="1856020"/>
            <a:ext cx="5334000" cy="4026647"/>
          </a:xfrm>
          <a:prstGeom prst="rect">
            <a:avLst/>
          </a:prstGeom>
        </p:spPr>
      </p:pic>
      <p:sp>
        <p:nvSpPr>
          <p:cNvPr id="76" name="可选流程 75">
            <a:extLst>
              <a:ext uri="{FF2B5EF4-FFF2-40B4-BE49-F238E27FC236}">
                <a16:creationId xmlns:a16="http://schemas.microsoft.com/office/drawing/2014/main" id="{E1242D23-3DD1-9627-A88E-F82832EDBD65}"/>
              </a:ext>
            </a:extLst>
          </p:cNvPr>
          <p:cNvSpPr/>
          <p:nvPr/>
        </p:nvSpPr>
        <p:spPr>
          <a:xfrm>
            <a:off x="6275888" y="2235660"/>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77" name="决策 76">
            <a:extLst>
              <a:ext uri="{FF2B5EF4-FFF2-40B4-BE49-F238E27FC236}">
                <a16:creationId xmlns:a16="http://schemas.microsoft.com/office/drawing/2014/main" id="{BCB715F0-DA43-0ACB-21EF-FF4B6D9B81C7}"/>
              </a:ext>
            </a:extLst>
          </p:cNvPr>
          <p:cNvSpPr/>
          <p:nvPr/>
        </p:nvSpPr>
        <p:spPr>
          <a:xfrm>
            <a:off x="6275888" y="4042021"/>
            <a:ext cx="2091549" cy="728845"/>
          </a:xfrm>
          <a:prstGeom prst="flowChartDecision">
            <a:avLst/>
          </a:prstGeom>
          <a:solidFill>
            <a:srgbClr val="DCF2EA"/>
          </a:solidFill>
          <a:ln>
            <a:noFill/>
          </a:ln>
        </p:spPr>
        <p:txBody>
          <a:bodyPr anchor="ctr"/>
          <a:lstStyle/>
          <a:p>
            <a:pPr algn="ctr"/>
            <a:r>
              <a:rPr lang="en-US" sz="1400">
                <a:solidFill>
                  <a:schemeClr val="tx1"/>
                </a:solidFill>
              </a:rPr>
              <a:t>count &lt; 9</a:t>
            </a:r>
            <a:endParaRPr lang="zh-CN" sz="1400">
              <a:solidFill>
                <a:schemeClr val="tx1"/>
              </a:solidFill>
            </a:endParaRPr>
          </a:p>
        </p:txBody>
      </p:sp>
      <p:sp>
        <p:nvSpPr>
          <p:cNvPr id="78" name="矩形 77">
            <a:extLst>
              <a:ext uri="{FF2B5EF4-FFF2-40B4-BE49-F238E27FC236}">
                <a16:creationId xmlns:a16="http://schemas.microsoft.com/office/drawing/2014/main" id="{5E8235EC-959B-FA6F-FC22-0999CB975ED8}"/>
              </a:ext>
            </a:extLst>
          </p:cNvPr>
          <p:cNvSpPr/>
          <p:nvPr/>
        </p:nvSpPr>
        <p:spPr>
          <a:xfrm>
            <a:off x="8859148" y="4174539"/>
            <a:ext cx="1534728" cy="471055"/>
          </a:xfrm>
          <a:prstGeom prst="rect">
            <a:avLst/>
          </a:prstGeom>
          <a:ln w="12700">
            <a:solidFill>
              <a:schemeClr val="tx1"/>
            </a:solidFill>
            <a:prstDash val="solid"/>
            <a:miter/>
            <a:tailEnd type="triangle"/>
          </a:ln>
        </p:spPr>
        <p:txBody>
          <a:bodyPr anchor="ctr"/>
          <a:lstStyle/>
          <a:p>
            <a:pPr algn="ctr"/>
            <a:r>
              <a:rPr lang="en-US" sz="1400">
                <a:solidFill>
                  <a:schemeClr val="tx1"/>
                </a:solidFill>
              </a:rPr>
              <a:t>Print count</a:t>
            </a:r>
            <a:endParaRPr lang="zh-CN" sz="1400">
              <a:solidFill>
                <a:schemeClr val="tx1"/>
              </a:solidFill>
            </a:endParaRPr>
          </a:p>
        </p:txBody>
      </p:sp>
      <p:sp>
        <p:nvSpPr>
          <p:cNvPr id="79" name="可选流程 78">
            <a:extLst>
              <a:ext uri="{FF2B5EF4-FFF2-40B4-BE49-F238E27FC236}">
                <a16:creationId xmlns:a16="http://schemas.microsoft.com/office/drawing/2014/main" id="{E67D446E-6C44-56BA-2866-CC3A0945BD5F}"/>
              </a:ext>
            </a:extLst>
          </p:cNvPr>
          <p:cNvSpPr/>
          <p:nvPr/>
        </p:nvSpPr>
        <p:spPr>
          <a:xfrm>
            <a:off x="6275887" y="5197380"/>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80" name="直线箭头连接符 79">
            <a:extLst>
              <a:ext uri="{FF2B5EF4-FFF2-40B4-BE49-F238E27FC236}">
                <a16:creationId xmlns:a16="http://schemas.microsoft.com/office/drawing/2014/main" id="{AF894E79-37C8-59E7-8437-B319987FA938}"/>
              </a:ext>
            </a:extLst>
          </p:cNvPr>
          <p:cNvCxnSpPr>
            <a:cxnSpLocks/>
            <a:stCxn id="76" idx="2"/>
            <a:endCxn id="3" idx="0"/>
          </p:cNvCxnSpPr>
          <p:nvPr/>
        </p:nvCxnSpPr>
        <p:spPr>
          <a:xfrm>
            <a:off x="7321663" y="2727428"/>
            <a:ext cx="1379" cy="219998"/>
          </a:xfrm>
          <a:prstGeom prst="straightConnector1">
            <a:avLst/>
          </a:prstGeom>
          <a:ln w="12700">
            <a:solidFill>
              <a:schemeClr val="tx1"/>
            </a:solidFill>
            <a:prstDash val="solid"/>
            <a:miter/>
            <a:tailEnd type="triangle"/>
          </a:ln>
        </p:spPr>
      </p:cxnSp>
      <p:cxnSp>
        <p:nvCxnSpPr>
          <p:cNvPr id="81" name="直线箭头连接符 80">
            <a:extLst>
              <a:ext uri="{FF2B5EF4-FFF2-40B4-BE49-F238E27FC236}">
                <a16:creationId xmlns:a16="http://schemas.microsoft.com/office/drawing/2014/main" id="{E5177A35-1BAB-623C-A688-572DF32DB576}"/>
              </a:ext>
            </a:extLst>
          </p:cNvPr>
          <p:cNvCxnSpPr>
            <a:cxnSpLocks/>
            <a:stCxn id="77" idx="2"/>
            <a:endCxn id="79" idx="0"/>
          </p:cNvCxnSpPr>
          <p:nvPr/>
        </p:nvCxnSpPr>
        <p:spPr>
          <a:xfrm flipH="1">
            <a:off x="7321662" y="4770866"/>
            <a:ext cx="1" cy="426514"/>
          </a:xfrm>
          <a:prstGeom prst="straightConnector1">
            <a:avLst/>
          </a:prstGeom>
          <a:ln w="12700">
            <a:solidFill>
              <a:schemeClr val="tx1"/>
            </a:solidFill>
            <a:prstDash val="solid"/>
            <a:miter/>
            <a:tailEnd type="triangle"/>
          </a:ln>
        </p:spPr>
      </p:cxnSp>
      <p:sp>
        <p:nvSpPr>
          <p:cNvPr id="82" name="文本框 81">
            <a:extLst>
              <a:ext uri="{FF2B5EF4-FFF2-40B4-BE49-F238E27FC236}">
                <a16:creationId xmlns:a16="http://schemas.microsoft.com/office/drawing/2014/main" id="{ADA36DC1-B002-39CD-0093-848CC0B6E2C0}"/>
              </a:ext>
            </a:extLst>
          </p:cNvPr>
          <p:cNvSpPr txBox="1"/>
          <p:nvPr/>
        </p:nvSpPr>
        <p:spPr>
          <a:xfrm>
            <a:off x="6868679" y="4733074"/>
            <a:ext cx="455574" cy="369332"/>
          </a:xfrm>
          <a:prstGeom prst="rect">
            <a:avLst/>
          </a:prstGeom>
          <a:noFill/>
        </p:spPr>
        <p:txBody>
          <a:bodyPr wrap="none">
            <a:spAutoFit/>
          </a:bodyPr>
          <a:lstStyle/>
          <a:p>
            <a:r>
              <a:rPr lang="en-US"/>
              <a:t>No</a:t>
            </a:r>
            <a:endParaRPr lang="zh-CN"/>
          </a:p>
        </p:txBody>
      </p:sp>
      <p:sp>
        <p:nvSpPr>
          <p:cNvPr id="83" name="文本框 82">
            <a:extLst>
              <a:ext uri="{FF2B5EF4-FFF2-40B4-BE49-F238E27FC236}">
                <a16:creationId xmlns:a16="http://schemas.microsoft.com/office/drawing/2014/main" id="{8F17378B-E3D1-B031-8550-DB18CAA73863}"/>
              </a:ext>
            </a:extLst>
          </p:cNvPr>
          <p:cNvSpPr txBox="1"/>
          <p:nvPr/>
        </p:nvSpPr>
        <p:spPr>
          <a:xfrm>
            <a:off x="8278069" y="4036707"/>
            <a:ext cx="485518" cy="369332"/>
          </a:xfrm>
          <a:prstGeom prst="rect">
            <a:avLst/>
          </a:prstGeom>
          <a:noFill/>
        </p:spPr>
        <p:txBody>
          <a:bodyPr wrap="none">
            <a:spAutoFit/>
          </a:bodyPr>
          <a:lstStyle/>
          <a:p>
            <a:r>
              <a:rPr lang="en-US"/>
              <a:t>Yes</a:t>
            </a:r>
            <a:endParaRPr lang="zh-CN"/>
          </a:p>
        </p:txBody>
      </p:sp>
      <p:cxnSp>
        <p:nvCxnSpPr>
          <p:cNvPr id="85" name="直线箭头连接符 84">
            <a:extLst>
              <a:ext uri="{FF2B5EF4-FFF2-40B4-BE49-F238E27FC236}">
                <a16:creationId xmlns:a16="http://schemas.microsoft.com/office/drawing/2014/main" id="{B0212210-0965-8165-0DB8-387B043E55B2}"/>
              </a:ext>
            </a:extLst>
          </p:cNvPr>
          <p:cNvCxnSpPr>
            <a:cxnSpLocks/>
            <a:stCxn id="3" idx="2"/>
            <a:endCxn id="77" idx="0"/>
          </p:cNvCxnSpPr>
          <p:nvPr/>
        </p:nvCxnSpPr>
        <p:spPr>
          <a:xfrm flipH="1">
            <a:off x="7321663" y="3418481"/>
            <a:ext cx="1379" cy="623540"/>
          </a:xfrm>
          <a:prstGeom prst="straightConnector1">
            <a:avLst/>
          </a:prstGeom>
          <a:ln w="12700">
            <a:solidFill>
              <a:schemeClr val="tx1"/>
            </a:solidFill>
            <a:prstDash val="solid"/>
            <a:miter/>
            <a:tailEnd type="triangle"/>
          </a:ln>
        </p:spPr>
      </p:cxnSp>
      <p:cxnSp>
        <p:nvCxnSpPr>
          <p:cNvPr id="87" name="直线箭头连接符 86">
            <a:extLst>
              <a:ext uri="{FF2B5EF4-FFF2-40B4-BE49-F238E27FC236}">
                <a16:creationId xmlns:a16="http://schemas.microsoft.com/office/drawing/2014/main" id="{5F7F5D78-B5F4-C2C9-4D32-BBA38A762519}"/>
              </a:ext>
            </a:extLst>
          </p:cNvPr>
          <p:cNvCxnSpPr>
            <a:cxnSpLocks/>
            <a:stCxn id="77" idx="3"/>
            <a:endCxn id="78" idx="1"/>
          </p:cNvCxnSpPr>
          <p:nvPr/>
        </p:nvCxnSpPr>
        <p:spPr>
          <a:xfrm>
            <a:off x="8367437" y="4406444"/>
            <a:ext cx="491711" cy="3623"/>
          </a:xfrm>
          <a:prstGeom prst="straightConnector1">
            <a:avLst/>
          </a:prstGeom>
          <a:ln w="12700">
            <a:solidFill>
              <a:schemeClr val="tx1"/>
            </a:solidFill>
            <a:prstDash val="solid"/>
            <a:miter/>
            <a:tailEnd type="triangle"/>
          </a:ln>
        </p:spPr>
      </p:cxnSp>
      <p:sp>
        <p:nvSpPr>
          <p:cNvPr id="88" name="矩形 87">
            <a:extLst>
              <a:ext uri="{FF2B5EF4-FFF2-40B4-BE49-F238E27FC236}">
                <a16:creationId xmlns:a16="http://schemas.microsoft.com/office/drawing/2014/main" id="{3C203C7D-F6B4-CCBE-5C12-BB96FEF39B26}"/>
              </a:ext>
            </a:extLst>
          </p:cNvPr>
          <p:cNvSpPr/>
          <p:nvPr/>
        </p:nvSpPr>
        <p:spPr>
          <a:xfrm>
            <a:off x="8859148" y="3507048"/>
            <a:ext cx="1534728" cy="471055"/>
          </a:xfrm>
          <a:prstGeom prst="rect">
            <a:avLst/>
          </a:prstGeom>
          <a:ln w="12700">
            <a:solidFill>
              <a:schemeClr val="tx1"/>
            </a:solidFill>
            <a:prstDash val="solid"/>
            <a:miter/>
            <a:tailEnd type="triangle"/>
          </a:ln>
        </p:spPr>
        <p:txBody>
          <a:bodyPr anchor="ctr"/>
          <a:lstStyle/>
          <a:p>
            <a:pPr algn="ctr"/>
            <a:r>
              <a:rPr lang="en-US" sz="1400">
                <a:solidFill>
                  <a:schemeClr val="tx1"/>
                </a:solidFill>
              </a:rPr>
              <a:t>count = count + 1</a:t>
            </a:r>
            <a:endParaRPr lang="zh-CN" sz="1400">
              <a:solidFill>
                <a:schemeClr val="tx1"/>
              </a:solidFill>
            </a:endParaRPr>
          </a:p>
        </p:txBody>
      </p:sp>
      <p:cxnSp>
        <p:nvCxnSpPr>
          <p:cNvPr id="91" name="直线箭头连接符 90">
            <a:extLst>
              <a:ext uri="{FF2B5EF4-FFF2-40B4-BE49-F238E27FC236}">
                <a16:creationId xmlns:a16="http://schemas.microsoft.com/office/drawing/2014/main" id="{DA928BCA-5519-8D8F-3540-B40C8DE7154C}"/>
              </a:ext>
            </a:extLst>
          </p:cNvPr>
          <p:cNvCxnSpPr>
            <a:stCxn id="78" idx="0"/>
            <a:endCxn id="88" idx="2"/>
          </p:cNvCxnSpPr>
          <p:nvPr/>
        </p:nvCxnSpPr>
        <p:spPr>
          <a:xfrm flipV="1">
            <a:off x="9626512" y="3978103"/>
            <a:ext cx="0" cy="196436"/>
          </a:xfrm>
          <a:prstGeom prst="straightConnector1">
            <a:avLst/>
          </a:prstGeom>
          <a:ln w="12700">
            <a:solidFill>
              <a:schemeClr val="tx1"/>
            </a:solidFill>
            <a:prstDash val="solid"/>
            <a:miter/>
            <a:tailEnd type="triangle"/>
          </a:ln>
        </p:spPr>
      </p:cxnSp>
      <p:cxnSp>
        <p:nvCxnSpPr>
          <p:cNvPr id="94" name="肘形连接符 93">
            <a:extLst>
              <a:ext uri="{FF2B5EF4-FFF2-40B4-BE49-F238E27FC236}">
                <a16:creationId xmlns:a16="http://schemas.microsoft.com/office/drawing/2014/main" id="{F406D4C1-63CA-11C2-D401-038E455A4D34}"/>
              </a:ext>
            </a:extLst>
          </p:cNvPr>
          <p:cNvCxnSpPr>
            <a:stCxn id="88" idx="1"/>
            <a:endCxn id="77" idx="0"/>
          </p:cNvCxnSpPr>
          <p:nvPr/>
        </p:nvCxnSpPr>
        <p:spPr>
          <a:xfrm rot="10800000" flipV="1">
            <a:off x="7321664" y="3742575"/>
            <a:ext cx="1537485" cy="299445"/>
          </a:xfrm>
          <a:prstGeom prst="bentConnector2">
            <a:avLst/>
          </a:prstGeom>
          <a:ln w="12700">
            <a:solidFill>
              <a:schemeClr val="tx1"/>
            </a:solidFill>
            <a:prstDash val="solid"/>
            <a:miter/>
            <a:tailEnd type="triangle"/>
          </a:ln>
        </p:spPr>
      </p:cxnSp>
      <p:sp>
        <p:nvSpPr>
          <p:cNvPr id="3" name="矩形 2">
            <a:extLst>
              <a:ext uri="{FF2B5EF4-FFF2-40B4-BE49-F238E27FC236}">
                <a16:creationId xmlns:a16="http://schemas.microsoft.com/office/drawing/2014/main" id="{775AABFC-EEA5-A6F1-4546-6523AA8CAB1C}"/>
              </a:ext>
            </a:extLst>
          </p:cNvPr>
          <p:cNvSpPr/>
          <p:nvPr/>
        </p:nvSpPr>
        <p:spPr>
          <a:xfrm>
            <a:off x="6555678" y="2947426"/>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count = </a:t>
            </a:r>
            <a:r>
              <a:rPr lang="en-US" altLang="zh-CN" sz="1400" dirty="0">
                <a:solidFill>
                  <a:schemeClr val="tx1"/>
                </a:solidFill>
              </a:rPr>
              <a:t>0</a:t>
            </a:r>
            <a:endParaRPr lang="zh-CN" sz="1400" dirty="0">
              <a:solidFill>
                <a:schemeClr val="tx1"/>
              </a:solidFill>
            </a:endParaRPr>
          </a:p>
        </p:txBody>
      </p:sp>
      <p:sp>
        <p:nvSpPr>
          <p:cNvPr id="4" name="灯片编号占位符 3">
            <a:extLst>
              <a:ext uri="{FF2B5EF4-FFF2-40B4-BE49-F238E27FC236}">
                <a16:creationId xmlns:a16="http://schemas.microsoft.com/office/drawing/2014/main" id="{21D2CA7C-7A2B-D60F-814D-2037175C14DA}"/>
              </a:ext>
            </a:extLst>
          </p:cNvPr>
          <p:cNvSpPr>
            <a:spLocks noGrp="1"/>
          </p:cNvSpPr>
          <p:nvPr>
            <p:ph type="sldNum" idx="12"/>
          </p:nvPr>
        </p:nvSpPr>
        <p:spPr/>
        <p:txBody>
          <a:bodyPr/>
          <a:lstStyle/>
          <a:p>
            <a:fld id="{A8BFD892-19CF-40FE-AA39-9B63D021762D}" type="slidenum">
              <a:rPr lang="en-US" altLang="zh-CN" smtClean="0"/>
              <a:t>36</a:t>
            </a:fld>
            <a:endParaRPr lang="zh-CN"/>
          </a:p>
        </p:txBody>
      </p:sp>
      <p:sp>
        <p:nvSpPr>
          <p:cNvPr id="5" name="页脚占位符 4">
            <a:extLst>
              <a:ext uri="{FF2B5EF4-FFF2-40B4-BE49-F238E27FC236}">
                <a16:creationId xmlns:a16="http://schemas.microsoft.com/office/drawing/2014/main" id="{57676B3D-BB7C-3374-3D8D-4A0A6AED90F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8512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F743D710-955F-7B05-5E69-F06781C2A429}"/>
              </a:ext>
            </a:extLst>
          </p:cNvPr>
          <p:cNvSpPr txBox="1"/>
          <p:nvPr/>
        </p:nvSpPr>
        <p:spPr>
          <a:xfrm>
            <a:off x="660400" y="1205623"/>
            <a:ext cx="11220450" cy="1013804"/>
          </a:xfrm>
          <a:prstGeom prst="rect">
            <a:avLst/>
          </a:prstGeom>
          <a:noFill/>
        </p:spPr>
        <p:txBody>
          <a:bodyPr wrap="square">
            <a:spAutoFit/>
          </a:bodyPr>
          <a:lstStyle/>
          <a:p>
            <a:pPr lvl="0">
              <a:lnSpc>
                <a:spcPct val="130000"/>
              </a:lnSpc>
            </a:pPr>
            <a:r>
              <a:rPr lang="en-US" sz="2400" dirty="0"/>
              <a:t>Given an integer n, use while statement to sum up 1 to n</a:t>
            </a:r>
          </a:p>
          <a:p>
            <a:pPr>
              <a:lnSpc>
                <a:spcPct val="130000"/>
              </a:lnSpc>
            </a:pPr>
            <a:r>
              <a:rPr lang="en-US" altLang="zh-CN" sz="2400" dirty="0"/>
              <a:t>1 + 2 + 3 + </a:t>
            </a:r>
            <a:r>
              <a:rPr lang="zh-CN" altLang="zh-CN" sz="2400" dirty="0"/>
              <a:t>…</a:t>
            </a:r>
            <a:r>
              <a:rPr lang="en-US" altLang="zh-CN" sz="2400" dirty="0"/>
              <a:t> + n</a:t>
            </a:r>
            <a:endParaRPr lang="zh-CN" altLang="zh-CN" sz="2800" dirty="0"/>
          </a:p>
        </p:txBody>
      </p:sp>
      <p:sp>
        <p:nvSpPr>
          <p:cNvPr id="3" name="文本框 2">
            <a:extLst>
              <a:ext uri="{FF2B5EF4-FFF2-40B4-BE49-F238E27FC236}">
                <a16:creationId xmlns:a16="http://schemas.microsoft.com/office/drawing/2014/main" id="{8A45E174-15EA-80A2-E1EC-2A092872E73B}"/>
              </a:ext>
            </a:extLst>
          </p:cNvPr>
          <p:cNvSpPr txBox="1"/>
          <p:nvPr/>
        </p:nvSpPr>
        <p:spPr>
          <a:xfrm>
            <a:off x="660400" y="2423430"/>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5</a:t>
            </a:r>
          </a:p>
          <a:p>
            <a:endParaRPr kumimoji="1" lang="en-US" altLang="zh-CN" dirty="0"/>
          </a:p>
          <a:p>
            <a:r>
              <a:rPr kumimoji="1" lang="en-US" altLang="zh-CN" b="1" dirty="0"/>
              <a:t>Sample Output:</a:t>
            </a:r>
          </a:p>
          <a:p>
            <a:r>
              <a:rPr kumimoji="1" lang="en-US" altLang="zh-CN" dirty="0"/>
              <a:t>15</a:t>
            </a:r>
            <a:endParaRPr kumimoji="1" lang="zh-CN" altLang="en-US" dirty="0"/>
          </a:p>
        </p:txBody>
      </p:sp>
      <p:sp>
        <p:nvSpPr>
          <p:cNvPr id="4" name="灯片编号占位符 3">
            <a:extLst>
              <a:ext uri="{FF2B5EF4-FFF2-40B4-BE49-F238E27FC236}">
                <a16:creationId xmlns:a16="http://schemas.microsoft.com/office/drawing/2014/main" id="{9A2DA82A-5773-1F7F-E06B-613E53DC98DD}"/>
              </a:ext>
            </a:extLst>
          </p:cNvPr>
          <p:cNvSpPr>
            <a:spLocks noGrp="1"/>
          </p:cNvSpPr>
          <p:nvPr>
            <p:ph type="sldNum" idx="12"/>
          </p:nvPr>
        </p:nvSpPr>
        <p:spPr/>
        <p:txBody>
          <a:bodyPr/>
          <a:lstStyle/>
          <a:p>
            <a:fld id="{A8BFD892-19CF-40FE-AA39-9B63D021762D}" type="slidenum">
              <a:rPr lang="en-US" altLang="zh-CN" smtClean="0"/>
              <a:t>37</a:t>
            </a:fld>
            <a:endParaRPr lang="zh-CN"/>
          </a:p>
        </p:txBody>
      </p:sp>
      <p:sp>
        <p:nvSpPr>
          <p:cNvPr id="5" name="页脚占位符 4">
            <a:extLst>
              <a:ext uri="{FF2B5EF4-FFF2-40B4-BE49-F238E27FC236}">
                <a16:creationId xmlns:a16="http://schemas.microsoft.com/office/drawing/2014/main" id="{E5907E44-7E55-1B5F-B3B4-DCB3E2EF90C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188361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F743D710-955F-7B05-5E69-F06781C2A429}"/>
              </a:ext>
            </a:extLst>
          </p:cNvPr>
          <p:cNvSpPr txBox="1"/>
          <p:nvPr/>
        </p:nvSpPr>
        <p:spPr>
          <a:xfrm>
            <a:off x="660400" y="1201348"/>
            <a:ext cx="11220450" cy="533672"/>
          </a:xfrm>
          <a:prstGeom prst="rect">
            <a:avLst/>
          </a:prstGeom>
          <a:noFill/>
        </p:spPr>
        <p:txBody>
          <a:bodyPr wrap="square">
            <a:spAutoFit/>
          </a:bodyPr>
          <a:lstStyle/>
          <a:p>
            <a:pPr lvl="0">
              <a:lnSpc>
                <a:spcPct val="130000"/>
              </a:lnSpc>
            </a:pPr>
            <a:r>
              <a:rPr lang="en-US" sz="2400" dirty="0"/>
              <a:t>Exercise: given a list, output the sum of even numbers and odd numbers, respectively</a:t>
            </a:r>
            <a:endParaRPr lang="en-US" sz="2800" dirty="0"/>
          </a:p>
        </p:txBody>
      </p:sp>
      <p:sp>
        <p:nvSpPr>
          <p:cNvPr id="3" name="文本框 2">
            <a:extLst>
              <a:ext uri="{FF2B5EF4-FFF2-40B4-BE49-F238E27FC236}">
                <a16:creationId xmlns:a16="http://schemas.microsoft.com/office/drawing/2014/main" id="{8A45E174-15EA-80A2-E1EC-2A092872E73B}"/>
              </a:ext>
            </a:extLst>
          </p:cNvPr>
          <p:cNvSpPr txBox="1"/>
          <p:nvPr/>
        </p:nvSpPr>
        <p:spPr>
          <a:xfrm>
            <a:off x="658813" y="2751770"/>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5 1 4 8 11 14 18 27 34 37</a:t>
            </a:r>
          </a:p>
          <a:p>
            <a:endParaRPr kumimoji="1" lang="en-US" altLang="zh-CN" dirty="0"/>
          </a:p>
          <a:p>
            <a:r>
              <a:rPr kumimoji="1" lang="en-US" altLang="zh-CN" b="1" dirty="0"/>
              <a:t>Sample Output:</a:t>
            </a:r>
          </a:p>
          <a:p>
            <a:r>
              <a:rPr kumimoji="1" lang="en-US" altLang="zh-CN" dirty="0"/>
              <a:t>78 81</a:t>
            </a:r>
            <a:endParaRPr kumimoji="1" lang="zh-CN" altLang="en-US" dirty="0"/>
          </a:p>
        </p:txBody>
      </p:sp>
      <p:sp>
        <p:nvSpPr>
          <p:cNvPr id="4" name="灯片编号占位符 3">
            <a:extLst>
              <a:ext uri="{FF2B5EF4-FFF2-40B4-BE49-F238E27FC236}">
                <a16:creationId xmlns:a16="http://schemas.microsoft.com/office/drawing/2014/main" id="{EC88621F-0B60-C956-202E-73D8BDE4F7C1}"/>
              </a:ext>
            </a:extLst>
          </p:cNvPr>
          <p:cNvSpPr>
            <a:spLocks noGrp="1"/>
          </p:cNvSpPr>
          <p:nvPr>
            <p:ph type="sldNum" idx="12"/>
          </p:nvPr>
        </p:nvSpPr>
        <p:spPr/>
        <p:txBody>
          <a:bodyPr/>
          <a:lstStyle/>
          <a:p>
            <a:fld id="{A8BFD892-19CF-40FE-AA39-9B63D021762D}" type="slidenum">
              <a:rPr lang="en-US" altLang="zh-CN" smtClean="0"/>
              <a:t>38</a:t>
            </a:fld>
            <a:endParaRPr lang="zh-CN"/>
          </a:p>
        </p:txBody>
      </p:sp>
      <p:sp>
        <p:nvSpPr>
          <p:cNvPr id="5" name="页脚占位符 4">
            <a:extLst>
              <a:ext uri="{FF2B5EF4-FFF2-40B4-BE49-F238E27FC236}">
                <a16:creationId xmlns:a16="http://schemas.microsoft.com/office/drawing/2014/main" id="{CE4BF42F-C216-41FE-5E50-16D5937CE90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226318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sp>
        <p:nvSpPr>
          <p:cNvPr id="2" name="文本框 1">
            <a:extLst>
              <a:ext uri="{FF2B5EF4-FFF2-40B4-BE49-F238E27FC236}">
                <a16:creationId xmlns:a16="http://schemas.microsoft.com/office/drawing/2014/main" id="{92968516-4363-5FD0-AAD0-20C472D3B992}"/>
              </a:ext>
            </a:extLst>
          </p:cNvPr>
          <p:cNvSpPr txBox="1"/>
          <p:nvPr/>
        </p:nvSpPr>
        <p:spPr>
          <a:xfrm>
            <a:off x="658813" y="1208248"/>
            <a:ext cx="11426821" cy="533672"/>
          </a:xfrm>
          <a:prstGeom prst="rect">
            <a:avLst/>
          </a:prstGeom>
          <a:noFill/>
        </p:spPr>
        <p:txBody>
          <a:bodyPr wrap="square">
            <a:spAutoFit/>
          </a:bodyPr>
          <a:lstStyle/>
          <a:p>
            <a:pPr>
              <a:lnSpc>
                <a:spcPct val="130000"/>
              </a:lnSpc>
            </a:pPr>
            <a:r>
              <a:rPr lang="en" sz="2400" dirty="0">
                <a:solidFill>
                  <a:srgbClr val="333333"/>
                </a:solidFill>
              </a:rPr>
              <a:t>Iterate items in a collection (e.g., list, tuple, dictionary, set, string, …)</a:t>
            </a:r>
          </a:p>
        </p:txBody>
      </p:sp>
      <p:sp>
        <p:nvSpPr>
          <p:cNvPr id="5" name="可选流程 4">
            <a:extLst>
              <a:ext uri="{FF2B5EF4-FFF2-40B4-BE49-F238E27FC236}">
                <a16:creationId xmlns:a16="http://schemas.microsoft.com/office/drawing/2014/main" id="{F6821D33-0059-6A90-4652-8026FFA9DC20}"/>
              </a:ext>
            </a:extLst>
          </p:cNvPr>
          <p:cNvSpPr/>
          <p:nvPr/>
        </p:nvSpPr>
        <p:spPr>
          <a:xfrm>
            <a:off x="9657115" y="2050157"/>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8" name="决策 7">
            <a:extLst>
              <a:ext uri="{FF2B5EF4-FFF2-40B4-BE49-F238E27FC236}">
                <a16:creationId xmlns:a16="http://schemas.microsoft.com/office/drawing/2014/main" id="{2A5B4603-A2F5-30A7-99BA-57ED8C8E65A0}"/>
              </a:ext>
            </a:extLst>
          </p:cNvPr>
          <p:cNvSpPr/>
          <p:nvPr/>
        </p:nvSpPr>
        <p:spPr>
          <a:xfrm>
            <a:off x="9657116" y="3472805"/>
            <a:ext cx="2091549" cy="728845"/>
          </a:xfrm>
          <a:prstGeom prst="flowChartDecision">
            <a:avLst/>
          </a:prstGeom>
          <a:solidFill>
            <a:srgbClr val="DCF2EA"/>
          </a:solidFill>
          <a:ln>
            <a:noFill/>
          </a:ln>
        </p:spPr>
        <p:txBody>
          <a:bodyPr anchor="ctr"/>
          <a:lstStyle/>
          <a:p>
            <a:pPr algn="ctr"/>
            <a:r>
              <a:rPr lang="en-US" altLang="zh-CN" sz="1400" dirty="0"/>
              <a:t>unused items in c</a:t>
            </a:r>
            <a:endParaRPr lang="zh-CN" sz="1400" dirty="0">
              <a:solidFill>
                <a:schemeClr val="tx1"/>
              </a:solidFill>
            </a:endParaRPr>
          </a:p>
        </p:txBody>
      </p:sp>
      <p:sp>
        <p:nvSpPr>
          <p:cNvPr id="11" name="可选流程 10">
            <a:extLst>
              <a:ext uri="{FF2B5EF4-FFF2-40B4-BE49-F238E27FC236}">
                <a16:creationId xmlns:a16="http://schemas.microsoft.com/office/drawing/2014/main" id="{011731F5-B3F8-5DA6-BAD0-D05117D11AD4}"/>
              </a:ext>
            </a:extLst>
          </p:cNvPr>
          <p:cNvSpPr/>
          <p:nvPr/>
        </p:nvSpPr>
        <p:spPr>
          <a:xfrm>
            <a:off x="9657118" y="4676053"/>
            <a:ext cx="2091550" cy="471055"/>
          </a:xfrm>
          <a:prstGeom prst="flowChartAlternateProcess">
            <a:avLst/>
          </a:prstGeom>
          <a:solidFill>
            <a:srgbClr val="51BE94"/>
          </a:solidFill>
          <a:ln>
            <a:noFill/>
          </a:ln>
        </p:spPr>
        <p:txBody>
          <a:bodyPr anchor="ctr"/>
          <a:lstStyle/>
          <a:p>
            <a:pPr algn="ctr"/>
            <a:r>
              <a:rPr lang="en-US" dirty="0">
                <a:solidFill>
                  <a:schemeClr val="lt1"/>
                </a:solidFill>
              </a:rPr>
              <a:t>end</a:t>
            </a:r>
            <a:endParaRPr lang="zh-CN" dirty="0">
              <a:solidFill>
                <a:schemeClr val="lt1"/>
              </a:solidFill>
            </a:endParaRPr>
          </a:p>
        </p:txBody>
      </p:sp>
      <p:cxnSp>
        <p:nvCxnSpPr>
          <p:cNvPr id="14" name="直线箭头连接符 13">
            <a:extLst>
              <a:ext uri="{FF2B5EF4-FFF2-40B4-BE49-F238E27FC236}">
                <a16:creationId xmlns:a16="http://schemas.microsoft.com/office/drawing/2014/main" id="{27183306-804C-8110-FD05-7E17811F7A02}"/>
              </a:ext>
            </a:extLst>
          </p:cNvPr>
          <p:cNvCxnSpPr>
            <a:cxnSpLocks/>
            <a:stCxn id="8" idx="1"/>
            <a:endCxn id="24" idx="3"/>
          </p:cNvCxnSpPr>
          <p:nvPr/>
        </p:nvCxnSpPr>
        <p:spPr>
          <a:xfrm flipH="1" flipV="1">
            <a:off x="9225774" y="3837227"/>
            <a:ext cx="431342" cy="1"/>
          </a:xfrm>
          <a:prstGeom prst="straightConnector1">
            <a:avLst/>
          </a:prstGeom>
          <a:ln w="12700">
            <a:solidFill>
              <a:schemeClr val="tx1"/>
            </a:solidFill>
            <a:prstDash val="solid"/>
            <a:miter/>
            <a:tailEnd type="triangle"/>
          </a:ln>
        </p:spPr>
      </p:cxnSp>
      <p:sp>
        <p:nvSpPr>
          <p:cNvPr id="15" name="文本框 14">
            <a:extLst>
              <a:ext uri="{FF2B5EF4-FFF2-40B4-BE49-F238E27FC236}">
                <a16:creationId xmlns:a16="http://schemas.microsoft.com/office/drawing/2014/main" id="{62B46C0E-8158-F1EB-D8FE-355F6C6CE6AF}"/>
              </a:ext>
            </a:extLst>
          </p:cNvPr>
          <p:cNvSpPr txBox="1"/>
          <p:nvPr/>
        </p:nvSpPr>
        <p:spPr>
          <a:xfrm>
            <a:off x="9238292" y="3429766"/>
            <a:ext cx="485518" cy="369332"/>
          </a:xfrm>
          <a:prstGeom prst="rect">
            <a:avLst/>
          </a:prstGeom>
          <a:noFill/>
        </p:spPr>
        <p:txBody>
          <a:bodyPr wrap="none">
            <a:spAutoFit/>
          </a:bodyPr>
          <a:lstStyle/>
          <a:p>
            <a:r>
              <a:rPr lang="en-US" dirty="0"/>
              <a:t>Yes</a:t>
            </a:r>
            <a:endParaRPr lang="zh-CN" dirty="0"/>
          </a:p>
        </p:txBody>
      </p:sp>
      <p:sp>
        <p:nvSpPr>
          <p:cNvPr id="16" name="文本框 15">
            <a:extLst>
              <a:ext uri="{FF2B5EF4-FFF2-40B4-BE49-F238E27FC236}">
                <a16:creationId xmlns:a16="http://schemas.microsoft.com/office/drawing/2014/main" id="{D79C64A4-007D-A85B-F22C-E40A028D6EAC}"/>
              </a:ext>
            </a:extLst>
          </p:cNvPr>
          <p:cNvSpPr txBox="1"/>
          <p:nvPr/>
        </p:nvSpPr>
        <p:spPr>
          <a:xfrm>
            <a:off x="10740259" y="4195614"/>
            <a:ext cx="455574" cy="369332"/>
          </a:xfrm>
          <a:prstGeom prst="rect">
            <a:avLst/>
          </a:prstGeom>
          <a:noFill/>
        </p:spPr>
        <p:txBody>
          <a:bodyPr wrap="none">
            <a:spAutoFit/>
          </a:bodyPr>
          <a:lstStyle/>
          <a:p>
            <a:r>
              <a:rPr lang="en-US" dirty="0"/>
              <a:t>No</a:t>
            </a:r>
            <a:endParaRPr lang="zh-CN" dirty="0"/>
          </a:p>
        </p:txBody>
      </p:sp>
      <p:cxnSp>
        <p:nvCxnSpPr>
          <p:cNvPr id="18" name="直线箭头连接符 17">
            <a:extLst>
              <a:ext uri="{FF2B5EF4-FFF2-40B4-BE49-F238E27FC236}">
                <a16:creationId xmlns:a16="http://schemas.microsoft.com/office/drawing/2014/main" id="{7649E9E8-FBC4-D91E-B78A-BC2D67D5DB66}"/>
              </a:ext>
            </a:extLst>
          </p:cNvPr>
          <p:cNvCxnSpPr>
            <a:cxnSpLocks/>
            <a:stCxn id="5" idx="2"/>
            <a:endCxn id="8" idx="0"/>
          </p:cNvCxnSpPr>
          <p:nvPr/>
        </p:nvCxnSpPr>
        <p:spPr>
          <a:xfrm>
            <a:off x="10702890" y="2541925"/>
            <a:ext cx="1" cy="930880"/>
          </a:xfrm>
          <a:prstGeom prst="straightConnector1">
            <a:avLst/>
          </a:prstGeom>
          <a:ln w="12700">
            <a:solidFill>
              <a:schemeClr val="tx1"/>
            </a:solidFill>
            <a:prstDash val="solid"/>
            <a:miter/>
            <a:tailEnd type="triangle"/>
          </a:ln>
        </p:spPr>
      </p:cxnSp>
      <p:sp>
        <p:nvSpPr>
          <p:cNvPr id="35" name="矩形 34">
            <a:extLst>
              <a:ext uri="{FF2B5EF4-FFF2-40B4-BE49-F238E27FC236}">
                <a16:creationId xmlns:a16="http://schemas.microsoft.com/office/drawing/2014/main" id="{CEAD7DB0-4684-71F4-3F8A-8535F674857B}"/>
              </a:ext>
            </a:extLst>
          </p:cNvPr>
          <p:cNvSpPr/>
          <p:nvPr/>
        </p:nvSpPr>
        <p:spPr>
          <a:xfrm>
            <a:off x="7689413" y="2709927"/>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a:t>
            </a:r>
            <a:endParaRPr lang="zh-CN" sz="1400" dirty="0">
              <a:solidFill>
                <a:schemeClr val="tx1"/>
              </a:solidFill>
            </a:endParaRPr>
          </a:p>
        </p:txBody>
      </p:sp>
      <p:cxnSp>
        <p:nvCxnSpPr>
          <p:cNvPr id="58" name="肘形连接符 57">
            <a:extLst>
              <a:ext uri="{FF2B5EF4-FFF2-40B4-BE49-F238E27FC236}">
                <a16:creationId xmlns:a16="http://schemas.microsoft.com/office/drawing/2014/main" id="{9FAC484E-1A33-457B-3F78-5CF4CFB86E2D}"/>
              </a:ext>
            </a:extLst>
          </p:cNvPr>
          <p:cNvCxnSpPr>
            <a:cxnSpLocks/>
            <a:stCxn id="8" idx="2"/>
            <a:endCxn id="11" idx="0"/>
          </p:cNvCxnSpPr>
          <p:nvPr/>
        </p:nvCxnSpPr>
        <p:spPr>
          <a:xfrm rot="16200000" flipH="1">
            <a:off x="10465691" y="4438850"/>
            <a:ext cx="474403" cy="2"/>
          </a:xfrm>
          <a:prstGeom prst="bentConnector3">
            <a:avLst>
              <a:gd name="adj1" fmla="val 50000"/>
            </a:avLst>
          </a:prstGeom>
          <a:ln w="12700">
            <a:solidFill>
              <a:schemeClr val="tx1"/>
            </a:solidFill>
            <a:prstDash val="solid"/>
            <a:miter/>
            <a:tailEnd type="triangle"/>
          </a:ln>
        </p:spPr>
      </p:cxnSp>
      <p:sp>
        <p:nvSpPr>
          <p:cNvPr id="63" name="文本框 62">
            <a:extLst>
              <a:ext uri="{FF2B5EF4-FFF2-40B4-BE49-F238E27FC236}">
                <a16:creationId xmlns:a16="http://schemas.microsoft.com/office/drawing/2014/main" id="{C5933A25-ED08-8BFE-D8A2-E53EA4A4CC5E}"/>
              </a:ext>
            </a:extLst>
          </p:cNvPr>
          <p:cNvSpPr txBox="1"/>
          <p:nvPr/>
        </p:nvSpPr>
        <p:spPr>
          <a:xfrm>
            <a:off x="650264" y="4875509"/>
            <a:ext cx="9030081" cy="1013804"/>
          </a:xfrm>
          <a:prstGeom prst="rect">
            <a:avLst/>
          </a:prstGeom>
          <a:noFill/>
        </p:spPr>
        <p:txBody>
          <a:bodyPr wrap="square">
            <a:spAutoFit/>
          </a:bodyPr>
          <a:lstStyle/>
          <a:p>
            <a:pPr marL="342900" indent="-342900" algn="l">
              <a:lnSpc>
                <a:spcPct val="130000"/>
              </a:lnSpc>
              <a:buFont typeface="Arial" charset="0"/>
              <a:buChar char="•"/>
            </a:pPr>
            <a:r>
              <a:rPr lang="en" sz="2400" dirty="0">
                <a:solidFill>
                  <a:srgbClr val="333333"/>
                </a:solidFill>
              </a:rPr>
              <a:t>For each iteration, </a:t>
            </a:r>
            <a:r>
              <a:rPr lang="en" altLang="zh-CN" sz="2400" b="0" i="0" u="none" strike="noStrike" dirty="0">
                <a:solidFill>
                  <a:srgbClr val="333333"/>
                </a:solidFill>
                <a:effectLst/>
              </a:rPr>
              <a:t>assign </a:t>
            </a:r>
            <a:r>
              <a:rPr lang="en" sz="2400" dirty="0">
                <a:solidFill>
                  <a:srgbClr val="333333"/>
                </a:solidFill>
              </a:rPr>
              <a:t>one</a:t>
            </a:r>
            <a:r>
              <a:rPr lang="en" sz="2400" b="0" i="0" u="none" strike="noStrike" dirty="0">
                <a:solidFill>
                  <a:srgbClr val="333333"/>
                </a:solidFill>
                <a:effectLst/>
              </a:rPr>
              <a:t> value in the collection to the variable</a:t>
            </a:r>
          </a:p>
          <a:p>
            <a:pPr marL="342900" indent="-342900" algn="l">
              <a:lnSpc>
                <a:spcPct val="130000"/>
              </a:lnSpc>
              <a:buFont typeface="Arial" charset="0"/>
              <a:buChar char="•"/>
            </a:pPr>
            <a:r>
              <a:rPr lang="en" sz="2400" b="0" i="0" u="none" strike="noStrike" dirty="0">
                <a:solidFill>
                  <a:srgbClr val="333333"/>
                </a:solidFill>
                <a:effectLst/>
              </a:rPr>
              <a:t>Repeat until used the last item</a:t>
            </a:r>
            <a:endParaRPr lang="zh-CN" sz="2400" dirty="0"/>
          </a:p>
        </p:txBody>
      </p:sp>
      <p:pic>
        <p:nvPicPr>
          <p:cNvPr id="76" name="图片 75">
            <a:extLst>
              <a:ext uri="{FF2B5EF4-FFF2-40B4-BE49-F238E27FC236}">
                <a16:creationId xmlns:a16="http://schemas.microsoft.com/office/drawing/2014/main" id="{2006FF57-CB78-A334-FC2F-546692471443}"/>
              </a:ext>
            </a:extLst>
          </p:cNvPr>
          <p:cNvPicPr>
            <a:picLocks noChangeAspect="1"/>
          </p:cNvPicPr>
          <p:nvPr/>
        </p:nvPicPr>
        <p:blipFill rotWithShape="1">
          <a:blip r:embed="rId2"/>
          <a:srcRect r="35979"/>
          <a:stretch/>
        </p:blipFill>
        <p:spPr>
          <a:xfrm>
            <a:off x="674254" y="2709927"/>
            <a:ext cx="6671425" cy="1261222"/>
          </a:xfrm>
          <a:prstGeom prst="rect">
            <a:avLst/>
          </a:prstGeom>
        </p:spPr>
      </p:pic>
      <p:sp>
        <p:nvSpPr>
          <p:cNvPr id="77" name="矩形 76">
            <a:extLst>
              <a:ext uri="{FF2B5EF4-FFF2-40B4-BE49-F238E27FC236}">
                <a16:creationId xmlns:a16="http://schemas.microsoft.com/office/drawing/2014/main" id="{D46C7D6E-0B3F-5966-1D85-4C47C031C3D0}"/>
              </a:ext>
            </a:extLst>
          </p:cNvPr>
          <p:cNvSpPr/>
          <p:nvPr/>
        </p:nvSpPr>
        <p:spPr>
          <a:xfrm>
            <a:off x="660400" y="2643806"/>
            <a:ext cx="6751783" cy="1373639"/>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cxnSp>
        <p:nvCxnSpPr>
          <p:cNvPr id="106" name="肘形连接符 105">
            <a:extLst>
              <a:ext uri="{FF2B5EF4-FFF2-40B4-BE49-F238E27FC236}">
                <a16:creationId xmlns:a16="http://schemas.microsoft.com/office/drawing/2014/main" id="{97D9225F-5B7A-5AAB-7FCA-1103AFE7D56B}"/>
              </a:ext>
            </a:extLst>
          </p:cNvPr>
          <p:cNvCxnSpPr>
            <a:cxnSpLocks/>
            <a:endCxn id="8" idx="0"/>
          </p:cNvCxnSpPr>
          <p:nvPr/>
        </p:nvCxnSpPr>
        <p:spPr>
          <a:xfrm>
            <a:off x="9213255" y="2879334"/>
            <a:ext cx="1489636" cy="593471"/>
          </a:xfrm>
          <a:prstGeom prst="bentConnector2">
            <a:avLst/>
          </a:prstGeom>
          <a:ln w="12700">
            <a:solidFill>
              <a:schemeClr val="tx1"/>
            </a:solidFill>
            <a:prstDash val="solid"/>
            <a:miter/>
            <a:tailEnd type="triangle"/>
          </a:ln>
        </p:spPr>
      </p:cxnSp>
      <p:sp>
        <p:nvSpPr>
          <p:cNvPr id="24" name="矩形 23">
            <a:extLst>
              <a:ext uri="{FF2B5EF4-FFF2-40B4-BE49-F238E27FC236}">
                <a16:creationId xmlns:a16="http://schemas.microsoft.com/office/drawing/2014/main" id="{0B3D29B7-2E01-0B97-E66C-C172D5EF82D1}"/>
              </a:ext>
            </a:extLst>
          </p:cNvPr>
          <p:cNvSpPr/>
          <p:nvPr/>
        </p:nvSpPr>
        <p:spPr>
          <a:xfrm>
            <a:off x="7691046" y="3601699"/>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u = the next item</a:t>
            </a:r>
            <a:endParaRPr lang="zh-CN" sz="1400" dirty="0">
              <a:solidFill>
                <a:schemeClr val="tx1"/>
              </a:solidFill>
            </a:endParaRPr>
          </a:p>
        </p:txBody>
      </p:sp>
      <p:cxnSp>
        <p:nvCxnSpPr>
          <p:cNvPr id="27" name="直线箭头连接符 26">
            <a:extLst>
              <a:ext uri="{FF2B5EF4-FFF2-40B4-BE49-F238E27FC236}">
                <a16:creationId xmlns:a16="http://schemas.microsoft.com/office/drawing/2014/main" id="{AC72D5F0-9EE3-001B-0728-FA09C7126989}"/>
              </a:ext>
            </a:extLst>
          </p:cNvPr>
          <p:cNvCxnSpPr>
            <a:cxnSpLocks/>
            <a:stCxn id="24" idx="0"/>
            <a:endCxn id="35" idx="2"/>
          </p:cNvCxnSpPr>
          <p:nvPr/>
        </p:nvCxnSpPr>
        <p:spPr>
          <a:xfrm flipH="1" flipV="1">
            <a:off x="8456777" y="3180982"/>
            <a:ext cx="1633" cy="420717"/>
          </a:xfrm>
          <a:prstGeom prst="straightConnector1">
            <a:avLst/>
          </a:prstGeom>
          <a:ln w="12700">
            <a:solidFill>
              <a:schemeClr val="tx1"/>
            </a:solidFill>
            <a:prstDash val="solid"/>
            <a:miter/>
            <a:tailEnd type="triangle"/>
          </a:ln>
        </p:spPr>
      </p:cxnSp>
      <p:sp>
        <p:nvSpPr>
          <p:cNvPr id="3" name="灯片编号占位符 2">
            <a:extLst>
              <a:ext uri="{FF2B5EF4-FFF2-40B4-BE49-F238E27FC236}">
                <a16:creationId xmlns:a16="http://schemas.microsoft.com/office/drawing/2014/main" id="{00165BAB-84FD-CE13-D98C-0783535A4888}"/>
              </a:ext>
            </a:extLst>
          </p:cNvPr>
          <p:cNvSpPr>
            <a:spLocks noGrp="1"/>
          </p:cNvSpPr>
          <p:nvPr>
            <p:ph type="sldNum" idx="12"/>
          </p:nvPr>
        </p:nvSpPr>
        <p:spPr/>
        <p:txBody>
          <a:bodyPr/>
          <a:lstStyle/>
          <a:p>
            <a:fld id="{A8BFD892-19CF-40FE-AA39-9B63D021762D}" type="slidenum">
              <a:rPr lang="en-US" altLang="zh-CN" smtClean="0"/>
              <a:t>39</a:t>
            </a:fld>
            <a:endParaRPr lang="zh-CN"/>
          </a:p>
        </p:txBody>
      </p:sp>
      <p:sp>
        <p:nvSpPr>
          <p:cNvPr id="4" name="页脚占位符 3">
            <a:extLst>
              <a:ext uri="{FF2B5EF4-FFF2-40B4-BE49-F238E27FC236}">
                <a16:creationId xmlns:a16="http://schemas.microsoft.com/office/drawing/2014/main" id="{44D0CFCD-D628-4751-084D-B96583D93F8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589130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A26B191-05F4-50BB-DA34-DD551D423075}"/>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Questions on Variables</a:t>
            </a:r>
            <a:endParaRPr lang="en-US" altLang="zh-CN" sz="4400" b="1" dirty="0">
              <a:solidFill>
                <a:srgbClr val="008000"/>
              </a:solidFill>
              <a:ea typeface="+mj-ea"/>
              <a:cs typeface="+mj-cs"/>
              <a:sym typeface="+mn-lt"/>
            </a:endParaRPr>
          </a:p>
        </p:txBody>
      </p:sp>
      <p:sp>
        <p:nvSpPr>
          <p:cNvPr id="2" name="内容占位符 2">
            <a:extLst>
              <a:ext uri="{FF2B5EF4-FFF2-40B4-BE49-F238E27FC236}">
                <a16:creationId xmlns:a16="http://schemas.microsoft.com/office/drawing/2014/main" id="{37A0FC35-1B12-C679-B2AE-726CE5ED6047}"/>
              </a:ext>
            </a:extLst>
          </p:cNvPr>
          <p:cNvSpPr txBox="1">
            <a:spLocks/>
          </p:cNvSpPr>
          <p:nvPr/>
        </p:nvSpPr>
        <p:spPr>
          <a:xfrm>
            <a:off x="658811" y="1283747"/>
            <a:ext cx="11411267" cy="1286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en" altLang="zh-CN" sz="2400" dirty="0"/>
              <a:t>Question 1: How does a variable hold data?</a:t>
            </a:r>
          </a:p>
          <a:p>
            <a:pPr marL="0" indent="0">
              <a:lnSpc>
                <a:spcPct val="130000"/>
              </a:lnSpc>
              <a:buNone/>
            </a:pPr>
            <a:r>
              <a:rPr lang="en" altLang="zh-CN" sz="2400" dirty="0"/>
              <a:t>Question 2: What is happening during value assignment?</a:t>
            </a:r>
          </a:p>
        </p:txBody>
      </p:sp>
      <p:sp>
        <p:nvSpPr>
          <p:cNvPr id="7" name="圆柱体 6">
            <a:extLst>
              <a:ext uri="{FF2B5EF4-FFF2-40B4-BE49-F238E27FC236}">
                <a16:creationId xmlns:a16="http://schemas.microsoft.com/office/drawing/2014/main" id="{E3766641-A7A0-85DD-79AE-7FE893BA9E58}"/>
              </a:ext>
            </a:extLst>
          </p:cNvPr>
          <p:cNvSpPr/>
          <p:nvPr/>
        </p:nvSpPr>
        <p:spPr>
          <a:xfrm>
            <a:off x="776566" y="3429000"/>
            <a:ext cx="810228" cy="79822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a</a:t>
            </a:r>
            <a:endParaRPr kumimoji="1" lang="zh-CN" altLang="en-US" dirty="0"/>
          </a:p>
        </p:txBody>
      </p:sp>
      <p:sp>
        <p:nvSpPr>
          <p:cNvPr id="8" name="文本框 7">
            <a:extLst>
              <a:ext uri="{FF2B5EF4-FFF2-40B4-BE49-F238E27FC236}">
                <a16:creationId xmlns:a16="http://schemas.microsoft.com/office/drawing/2014/main" id="{604348A3-19B5-F0A0-1C88-4DBF03711952}"/>
              </a:ext>
            </a:extLst>
          </p:cNvPr>
          <p:cNvSpPr txBox="1"/>
          <p:nvPr/>
        </p:nvSpPr>
        <p:spPr>
          <a:xfrm>
            <a:off x="1035376" y="3334972"/>
            <a:ext cx="390144" cy="400110"/>
          </a:xfrm>
          <a:prstGeom prst="rect">
            <a:avLst/>
          </a:prstGeom>
          <a:noFill/>
        </p:spPr>
        <p:txBody>
          <a:bodyPr wrap="square" rtlCol="0">
            <a:spAutoFit/>
          </a:bodyPr>
          <a:lstStyle/>
          <a:p>
            <a:r>
              <a:rPr kumimoji="1" lang="en-US" altLang="zh-CN" sz="2000" dirty="0"/>
              <a:t>2</a:t>
            </a:r>
            <a:endParaRPr kumimoji="1" lang="zh-CN" altLang="en-US" sz="2000" dirty="0"/>
          </a:p>
        </p:txBody>
      </p:sp>
      <p:sp>
        <p:nvSpPr>
          <p:cNvPr id="5" name="灯片编号占位符 4">
            <a:extLst>
              <a:ext uri="{FF2B5EF4-FFF2-40B4-BE49-F238E27FC236}">
                <a16:creationId xmlns:a16="http://schemas.microsoft.com/office/drawing/2014/main" id="{06BBA525-1812-7C96-D82C-7B7E797F4206}"/>
              </a:ext>
            </a:extLst>
          </p:cNvPr>
          <p:cNvSpPr>
            <a:spLocks noGrp="1"/>
          </p:cNvSpPr>
          <p:nvPr>
            <p:ph type="sldNum" sz="quarter" idx="12"/>
          </p:nvPr>
        </p:nvSpPr>
        <p:spPr/>
        <p:txBody>
          <a:bodyPr/>
          <a:lstStyle/>
          <a:p>
            <a:fld id="{88965981-7945-426D-A8BE-AA5CDE81BF2F}" type="slidenum">
              <a:rPr lang="zh-CN" altLang="en-US" smtClean="0"/>
              <a:t>4</a:t>
            </a:fld>
            <a:endParaRPr lang="zh-CN" altLang="en-US"/>
          </a:p>
        </p:txBody>
      </p:sp>
      <p:sp>
        <p:nvSpPr>
          <p:cNvPr id="3" name="页脚占位符 2">
            <a:extLst>
              <a:ext uri="{FF2B5EF4-FFF2-40B4-BE49-F238E27FC236}">
                <a16:creationId xmlns:a16="http://schemas.microsoft.com/office/drawing/2014/main" id="{40C1814D-0F44-0D50-CF6F-8F7FD03E46DD}"/>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157274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pic>
        <p:nvPicPr>
          <p:cNvPr id="7" name="图片 6">
            <a:extLst>
              <a:ext uri="{FF2B5EF4-FFF2-40B4-BE49-F238E27FC236}">
                <a16:creationId xmlns:a16="http://schemas.microsoft.com/office/drawing/2014/main" id="{BC5AC4DA-16B3-3BE1-F53D-C67ADD401AC8}"/>
              </a:ext>
            </a:extLst>
          </p:cNvPr>
          <p:cNvPicPr>
            <a:picLocks noChangeAspect="1"/>
          </p:cNvPicPr>
          <p:nvPr/>
        </p:nvPicPr>
        <p:blipFill>
          <a:blip r:embed="rId2"/>
          <a:stretch>
            <a:fillRect/>
          </a:stretch>
        </p:blipFill>
        <p:spPr>
          <a:xfrm>
            <a:off x="660400" y="1764951"/>
            <a:ext cx="9730261" cy="3238155"/>
          </a:xfrm>
          <a:prstGeom prst="rect">
            <a:avLst/>
          </a:prstGeom>
        </p:spPr>
      </p:pic>
      <p:sp>
        <p:nvSpPr>
          <p:cNvPr id="2" name="文本框 1">
            <a:extLst>
              <a:ext uri="{FF2B5EF4-FFF2-40B4-BE49-F238E27FC236}">
                <a16:creationId xmlns:a16="http://schemas.microsoft.com/office/drawing/2014/main" id="{A43B62C1-CF05-EC42-05E0-DE9D536DABCF}"/>
              </a:ext>
            </a:extLst>
          </p:cNvPr>
          <p:cNvSpPr txBox="1"/>
          <p:nvPr/>
        </p:nvSpPr>
        <p:spPr>
          <a:xfrm>
            <a:off x="658813" y="1207856"/>
            <a:ext cx="11426821" cy="533672"/>
          </a:xfrm>
          <a:prstGeom prst="rect">
            <a:avLst/>
          </a:prstGeom>
          <a:noFill/>
        </p:spPr>
        <p:txBody>
          <a:bodyPr wrap="square">
            <a:spAutoFit/>
          </a:bodyPr>
          <a:lstStyle/>
          <a:p>
            <a:pPr>
              <a:lnSpc>
                <a:spcPct val="130000"/>
              </a:lnSpc>
            </a:pPr>
            <a:r>
              <a:rPr lang="en" sz="2400" dirty="0">
                <a:solidFill>
                  <a:srgbClr val="333333"/>
                </a:solidFill>
              </a:rPr>
              <a:t>Iterate items in a list</a:t>
            </a:r>
          </a:p>
        </p:txBody>
      </p:sp>
      <p:sp>
        <p:nvSpPr>
          <p:cNvPr id="3" name="灯片编号占位符 2">
            <a:extLst>
              <a:ext uri="{FF2B5EF4-FFF2-40B4-BE49-F238E27FC236}">
                <a16:creationId xmlns:a16="http://schemas.microsoft.com/office/drawing/2014/main" id="{B98E902D-780E-98BF-7BF2-1066E72D57EF}"/>
              </a:ext>
            </a:extLst>
          </p:cNvPr>
          <p:cNvSpPr>
            <a:spLocks noGrp="1"/>
          </p:cNvSpPr>
          <p:nvPr>
            <p:ph type="sldNum" idx="12"/>
          </p:nvPr>
        </p:nvSpPr>
        <p:spPr/>
        <p:txBody>
          <a:bodyPr/>
          <a:lstStyle/>
          <a:p>
            <a:fld id="{A8BFD892-19CF-40FE-AA39-9B63D021762D}" type="slidenum">
              <a:rPr lang="en-US" altLang="zh-CN" smtClean="0"/>
              <a:t>40</a:t>
            </a:fld>
            <a:endParaRPr lang="zh-CN"/>
          </a:p>
        </p:txBody>
      </p:sp>
      <p:sp>
        <p:nvSpPr>
          <p:cNvPr id="4" name="页脚占位符 3">
            <a:extLst>
              <a:ext uri="{FF2B5EF4-FFF2-40B4-BE49-F238E27FC236}">
                <a16:creationId xmlns:a16="http://schemas.microsoft.com/office/drawing/2014/main" id="{313EC3DF-21A0-929C-FEB3-DF2195B6F59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5279434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F743D710-955F-7B05-5E69-F06781C2A429}"/>
              </a:ext>
            </a:extLst>
          </p:cNvPr>
          <p:cNvSpPr txBox="1"/>
          <p:nvPr/>
        </p:nvSpPr>
        <p:spPr>
          <a:xfrm>
            <a:off x="660400" y="1201348"/>
            <a:ext cx="11220450" cy="533672"/>
          </a:xfrm>
          <a:prstGeom prst="rect">
            <a:avLst/>
          </a:prstGeom>
          <a:noFill/>
        </p:spPr>
        <p:txBody>
          <a:bodyPr wrap="square">
            <a:spAutoFit/>
          </a:bodyPr>
          <a:lstStyle/>
          <a:p>
            <a:pPr lvl="0">
              <a:lnSpc>
                <a:spcPct val="130000"/>
              </a:lnSpc>
            </a:pPr>
            <a:r>
              <a:rPr lang="en-US" sz="2400" dirty="0"/>
              <a:t>Exercise: Given a list, output the sum of even numbers and odd numbers, respectively</a:t>
            </a:r>
            <a:endParaRPr lang="en-US" sz="2800" dirty="0"/>
          </a:p>
        </p:txBody>
      </p:sp>
      <p:sp>
        <p:nvSpPr>
          <p:cNvPr id="3" name="文本框 2">
            <a:extLst>
              <a:ext uri="{FF2B5EF4-FFF2-40B4-BE49-F238E27FC236}">
                <a16:creationId xmlns:a16="http://schemas.microsoft.com/office/drawing/2014/main" id="{8A45E174-15EA-80A2-E1EC-2A092872E73B}"/>
              </a:ext>
            </a:extLst>
          </p:cNvPr>
          <p:cNvSpPr txBox="1"/>
          <p:nvPr/>
        </p:nvSpPr>
        <p:spPr>
          <a:xfrm>
            <a:off x="658813" y="2176374"/>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5 1 4 8 11 14 18 27 34 37</a:t>
            </a:r>
          </a:p>
          <a:p>
            <a:endParaRPr kumimoji="1" lang="en-US" altLang="zh-CN" dirty="0"/>
          </a:p>
          <a:p>
            <a:r>
              <a:rPr kumimoji="1" lang="en-US" altLang="zh-CN" b="1" dirty="0"/>
              <a:t>Sample Output:</a:t>
            </a:r>
          </a:p>
          <a:p>
            <a:r>
              <a:rPr kumimoji="1" lang="en-US" altLang="zh-CN" dirty="0"/>
              <a:t>78 81</a:t>
            </a:r>
            <a:endParaRPr kumimoji="1" lang="zh-CN" altLang="en-US" dirty="0"/>
          </a:p>
        </p:txBody>
      </p:sp>
      <p:sp>
        <p:nvSpPr>
          <p:cNvPr id="4" name="灯片编号占位符 3">
            <a:extLst>
              <a:ext uri="{FF2B5EF4-FFF2-40B4-BE49-F238E27FC236}">
                <a16:creationId xmlns:a16="http://schemas.microsoft.com/office/drawing/2014/main" id="{6E2A9EFC-3E23-08F6-E4F7-8BC9C38F9CBA}"/>
              </a:ext>
            </a:extLst>
          </p:cNvPr>
          <p:cNvSpPr>
            <a:spLocks noGrp="1"/>
          </p:cNvSpPr>
          <p:nvPr>
            <p:ph type="sldNum" idx="12"/>
          </p:nvPr>
        </p:nvSpPr>
        <p:spPr/>
        <p:txBody>
          <a:bodyPr/>
          <a:lstStyle/>
          <a:p>
            <a:fld id="{A8BFD892-19CF-40FE-AA39-9B63D021762D}" type="slidenum">
              <a:rPr lang="en-US" altLang="zh-CN" smtClean="0"/>
              <a:t>41</a:t>
            </a:fld>
            <a:endParaRPr lang="zh-CN"/>
          </a:p>
        </p:txBody>
      </p:sp>
      <p:sp>
        <p:nvSpPr>
          <p:cNvPr id="5" name="页脚占位符 4">
            <a:extLst>
              <a:ext uri="{FF2B5EF4-FFF2-40B4-BE49-F238E27FC236}">
                <a16:creationId xmlns:a16="http://schemas.microsoft.com/office/drawing/2014/main" id="{B305677C-5E12-4DE3-03AA-A7CECA49B98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277871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pic>
        <p:nvPicPr>
          <p:cNvPr id="5" name="图片 4">
            <a:extLst>
              <a:ext uri="{FF2B5EF4-FFF2-40B4-BE49-F238E27FC236}">
                <a16:creationId xmlns:a16="http://schemas.microsoft.com/office/drawing/2014/main" id="{8049D06C-4BC0-4D4F-41D0-9217D09E93B6}"/>
              </a:ext>
            </a:extLst>
          </p:cNvPr>
          <p:cNvPicPr>
            <a:picLocks noChangeAspect="1"/>
          </p:cNvPicPr>
          <p:nvPr/>
        </p:nvPicPr>
        <p:blipFill rotWithShape="1">
          <a:blip r:embed="rId2"/>
          <a:srcRect r="8"/>
          <a:stretch/>
        </p:blipFill>
        <p:spPr>
          <a:xfrm>
            <a:off x="658813" y="3488120"/>
            <a:ext cx="7771754" cy="2553252"/>
          </a:xfrm>
          <a:prstGeom prst="rect">
            <a:avLst/>
          </a:prstGeom>
        </p:spPr>
      </p:pic>
      <p:sp>
        <p:nvSpPr>
          <p:cNvPr id="2" name="文本框 1">
            <a:extLst>
              <a:ext uri="{FF2B5EF4-FFF2-40B4-BE49-F238E27FC236}">
                <a16:creationId xmlns:a16="http://schemas.microsoft.com/office/drawing/2014/main" id="{CA272A06-5773-F64D-1FBD-81A36409FC61}"/>
              </a:ext>
            </a:extLst>
          </p:cNvPr>
          <p:cNvSpPr txBox="1"/>
          <p:nvPr/>
        </p:nvSpPr>
        <p:spPr>
          <a:xfrm>
            <a:off x="658813" y="1196975"/>
            <a:ext cx="11426821" cy="2454198"/>
          </a:xfrm>
          <a:prstGeom prst="rect">
            <a:avLst/>
          </a:prstGeom>
          <a:noFill/>
        </p:spPr>
        <p:txBody>
          <a:bodyPr wrap="square">
            <a:spAutoFit/>
          </a:bodyPr>
          <a:lstStyle/>
          <a:p>
            <a:pPr>
              <a:lnSpc>
                <a:spcPct val="130000"/>
              </a:lnSpc>
            </a:pPr>
            <a:r>
              <a:rPr lang="en" sz="2400" dirty="0">
                <a:solidFill>
                  <a:srgbClr val="333333"/>
                </a:solidFill>
              </a:rPr>
              <a:t>Iterate items in a </a:t>
            </a:r>
            <a:r>
              <a:rPr lang="en" sz="2400" i="1" dirty="0">
                <a:solidFill>
                  <a:srgbClr val="FF0000"/>
                </a:solidFill>
              </a:rPr>
              <a:t>set</a:t>
            </a:r>
          </a:p>
          <a:p>
            <a:pPr marL="285750" indent="-285750">
              <a:lnSpc>
                <a:spcPct val="130000"/>
              </a:lnSpc>
              <a:buFont typeface="Arial" charset="0"/>
              <a:buChar char="•"/>
            </a:pPr>
            <a:r>
              <a:rPr lang="en-US" altLang="zh-CN" sz="2400" dirty="0"/>
              <a:t>Not in the original order</a:t>
            </a:r>
          </a:p>
          <a:p>
            <a:pPr marL="285750" indent="-285750">
              <a:lnSpc>
                <a:spcPct val="130000"/>
              </a:lnSpc>
              <a:buFont typeface="Arial" charset="0"/>
              <a:buChar char="•"/>
            </a:pPr>
            <a:r>
              <a:rPr lang="en-US" altLang="zh-CN" sz="2400" dirty="0"/>
              <a:t>Not from smaller to larger </a:t>
            </a:r>
          </a:p>
          <a:p>
            <a:pPr>
              <a:lnSpc>
                <a:spcPct val="130000"/>
              </a:lnSpc>
            </a:pPr>
            <a:r>
              <a:rPr lang="en-US" altLang="zh-CN" sz="2400" dirty="0"/>
              <a:t>(based on hash table instead of red-black tree)</a:t>
            </a:r>
            <a:endParaRPr lang="zh-CN" altLang="zh-CN" sz="2400" dirty="0"/>
          </a:p>
          <a:p>
            <a:pPr>
              <a:lnSpc>
                <a:spcPct val="130000"/>
              </a:lnSpc>
            </a:pPr>
            <a:endParaRPr lang="en" sz="2400" i="1" dirty="0">
              <a:solidFill>
                <a:srgbClr val="FF0000"/>
              </a:solidFill>
            </a:endParaRPr>
          </a:p>
        </p:txBody>
      </p:sp>
      <p:sp>
        <p:nvSpPr>
          <p:cNvPr id="3" name="灯片编号占位符 2">
            <a:extLst>
              <a:ext uri="{FF2B5EF4-FFF2-40B4-BE49-F238E27FC236}">
                <a16:creationId xmlns:a16="http://schemas.microsoft.com/office/drawing/2014/main" id="{B89159B8-DF05-F673-15C5-AE6869E7A217}"/>
              </a:ext>
            </a:extLst>
          </p:cNvPr>
          <p:cNvSpPr>
            <a:spLocks noGrp="1"/>
          </p:cNvSpPr>
          <p:nvPr>
            <p:ph type="sldNum" idx="12"/>
          </p:nvPr>
        </p:nvSpPr>
        <p:spPr/>
        <p:txBody>
          <a:bodyPr/>
          <a:lstStyle/>
          <a:p>
            <a:fld id="{A8BFD892-19CF-40FE-AA39-9B63D021762D}" type="slidenum">
              <a:rPr lang="en-US" altLang="zh-CN" smtClean="0"/>
              <a:t>42</a:t>
            </a:fld>
            <a:endParaRPr lang="zh-CN"/>
          </a:p>
        </p:txBody>
      </p:sp>
      <p:sp>
        <p:nvSpPr>
          <p:cNvPr id="4" name="页脚占位符 3">
            <a:extLst>
              <a:ext uri="{FF2B5EF4-FFF2-40B4-BE49-F238E27FC236}">
                <a16:creationId xmlns:a16="http://schemas.microsoft.com/office/drawing/2014/main" id="{723C396B-A056-A7EF-B5AB-AA422C299C2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824908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pic>
        <p:nvPicPr>
          <p:cNvPr id="11" name="图片 10">
            <a:extLst>
              <a:ext uri="{FF2B5EF4-FFF2-40B4-BE49-F238E27FC236}">
                <a16:creationId xmlns:a16="http://schemas.microsoft.com/office/drawing/2014/main" id="{FF5FB553-6A4E-BC8B-1242-786A9973550F}"/>
              </a:ext>
            </a:extLst>
          </p:cNvPr>
          <p:cNvPicPr>
            <a:picLocks noChangeAspect="1"/>
          </p:cNvPicPr>
          <p:nvPr/>
        </p:nvPicPr>
        <p:blipFill>
          <a:blip r:embed="rId2"/>
          <a:stretch>
            <a:fillRect/>
          </a:stretch>
        </p:blipFill>
        <p:spPr>
          <a:xfrm>
            <a:off x="660400" y="2010195"/>
            <a:ext cx="7772400" cy="3861127"/>
          </a:xfrm>
          <a:prstGeom prst="rect">
            <a:avLst/>
          </a:prstGeom>
        </p:spPr>
      </p:pic>
      <p:sp>
        <p:nvSpPr>
          <p:cNvPr id="2" name="文本框 1">
            <a:extLst>
              <a:ext uri="{FF2B5EF4-FFF2-40B4-BE49-F238E27FC236}">
                <a16:creationId xmlns:a16="http://schemas.microsoft.com/office/drawing/2014/main" id="{2847AB48-AF34-7A23-9AF2-5E0FEDF1D3D9}"/>
              </a:ext>
            </a:extLst>
          </p:cNvPr>
          <p:cNvSpPr txBox="1"/>
          <p:nvPr/>
        </p:nvSpPr>
        <p:spPr>
          <a:xfrm>
            <a:off x="658813" y="1201742"/>
            <a:ext cx="7772400" cy="533672"/>
          </a:xfrm>
          <a:prstGeom prst="rect">
            <a:avLst/>
          </a:prstGeom>
          <a:noFill/>
        </p:spPr>
        <p:txBody>
          <a:bodyPr wrap="square">
            <a:spAutoFit/>
          </a:bodyPr>
          <a:lstStyle/>
          <a:p>
            <a:pPr>
              <a:lnSpc>
                <a:spcPct val="130000"/>
              </a:lnSpc>
            </a:pPr>
            <a:r>
              <a:rPr lang="en" sz="2400" dirty="0">
                <a:solidFill>
                  <a:srgbClr val="333333"/>
                </a:solidFill>
              </a:rPr>
              <a:t>Iterate keys in a </a:t>
            </a:r>
            <a:r>
              <a:rPr lang="en" sz="2400" i="1" dirty="0">
                <a:solidFill>
                  <a:srgbClr val="FF0000"/>
                </a:solidFill>
              </a:rPr>
              <a:t>dictionary</a:t>
            </a:r>
          </a:p>
        </p:txBody>
      </p:sp>
      <p:sp>
        <p:nvSpPr>
          <p:cNvPr id="3" name="灯片编号占位符 2">
            <a:extLst>
              <a:ext uri="{FF2B5EF4-FFF2-40B4-BE49-F238E27FC236}">
                <a16:creationId xmlns:a16="http://schemas.microsoft.com/office/drawing/2014/main" id="{CC9F9390-2B10-1005-8547-5C544D1E278B}"/>
              </a:ext>
            </a:extLst>
          </p:cNvPr>
          <p:cNvSpPr>
            <a:spLocks noGrp="1"/>
          </p:cNvSpPr>
          <p:nvPr>
            <p:ph type="sldNum" idx="12"/>
          </p:nvPr>
        </p:nvSpPr>
        <p:spPr/>
        <p:txBody>
          <a:bodyPr/>
          <a:lstStyle/>
          <a:p>
            <a:fld id="{A8BFD892-19CF-40FE-AA39-9B63D021762D}" type="slidenum">
              <a:rPr lang="en-US" altLang="zh-CN" smtClean="0"/>
              <a:t>43</a:t>
            </a:fld>
            <a:endParaRPr lang="zh-CN"/>
          </a:p>
        </p:txBody>
      </p:sp>
      <p:sp>
        <p:nvSpPr>
          <p:cNvPr id="4" name="页脚占位符 3">
            <a:extLst>
              <a:ext uri="{FF2B5EF4-FFF2-40B4-BE49-F238E27FC236}">
                <a16:creationId xmlns:a16="http://schemas.microsoft.com/office/drawing/2014/main" id="{5558E5B5-BB8C-6477-E5FC-AD784EF1BF6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85874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altLang="zh-CN" sz="4400" b="1" dirty="0">
              <a:solidFill>
                <a:srgbClr val="008000"/>
              </a:solidFill>
              <a:latin typeface="Calibri"/>
              <a:cs typeface="+mj-cs"/>
            </a:endParaRP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208270"/>
            <a:ext cx="11426821" cy="1013804"/>
          </a:xfrm>
          <a:prstGeom prst="rect">
            <a:avLst/>
          </a:prstGeom>
          <a:noFill/>
        </p:spPr>
        <p:txBody>
          <a:bodyPr wrap="square">
            <a:spAutoFit/>
          </a:bodyPr>
          <a:lstStyle/>
          <a:p>
            <a:pPr algn="l">
              <a:lnSpc>
                <a:spcPct val="130000"/>
              </a:lnSpc>
            </a:pPr>
            <a:r>
              <a:rPr lang="en" sz="2400" dirty="0">
                <a:solidFill>
                  <a:srgbClr val="333333"/>
                </a:solidFill>
              </a:rPr>
              <a:t>Iterate a collection of tuples</a:t>
            </a:r>
          </a:p>
          <a:p>
            <a:pPr marL="342900" indent="-342900">
              <a:lnSpc>
                <a:spcPct val="130000"/>
              </a:lnSpc>
              <a:buFont typeface="Arial" panose="020B0604020202020204" pitchFamily="34" charset="0"/>
              <a:buChar char="•"/>
            </a:pPr>
            <a:r>
              <a:rPr lang="en" altLang="zh-CN" sz="2400" dirty="0">
                <a:solidFill>
                  <a:srgbClr val="333333"/>
                </a:solidFill>
              </a:rPr>
              <a:t>Assign multiple variables during iteration</a:t>
            </a:r>
            <a:endParaRPr lang="en" altLang="zh-CN" sz="2400" b="0" i="0" u="none" strike="noStrike" dirty="0">
              <a:solidFill>
                <a:srgbClr val="333333"/>
              </a:solidFill>
              <a:effectLst/>
            </a:endParaRPr>
          </a:p>
        </p:txBody>
      </p:sp>
      <p:pic>
        <p:nvPicPr>
          <p:cNvPr id="19" name="图片 18">
            <a:extLst>
              <a:ext uri="{FF2B5EF4-FFF2-40B4-BE49-F238E27FC236}">
                <a16:creationId xmlns:a16="http://schemas.microsoft.com/office/drawing/2014/main" id="{D001FE05-D97C-90D3-F60B-D96C10D87C2C}"/>
              </a:ext>
            </a:extLst>
          </p:cNvPr>
          <p:cNvPicPr>
            <a:picLocks noChangeAspect="1"/>
          </p:cNvPicPr>
          <p:nvPr/>
        </p:nvPicPr>
        <p:blipFill rotWithShape="1">
          <a:blip r:embed="rId2"/>
          <a:srcRect r="34878"/>
          <a:stretch/>
        </p:blipFill>
        <p:spPr>
          <a:xfrm>
            <a:off x="658813" y="2385433"/>
            <a:ext cx="5061528" cy="2590800"/>
          </a:xfrm>
          <a:prstGeom prst="rect">
            <a:avLst/>
          </a:prstGeom>
        </p:spPr>
      </p:pic>
      <p:sp>
        <p:nvSpPr>
          <p:cNvPr id="3" name="灯片编号占位符 2">
            <a:extLst>
              <a:ext uri="{FF2B5EF4-FFF2-40B4-BE49-F238E27FC236}">
                <a16:creationId xmlns:a16="http://schemas.microsoft.com/office/drawing/2014/main" id="{D138363B-9A8E-106C-8E8F-AE9EC5900C40}"/>
              </a:ext>
            </a:extLst>
          </p:cNvPr>
          <p:cNvSpPr>
            <a:spLocks noGrp="1"/>
          </p:cNvSpPr>
          <p:nvPr>
            <p:ph type="sldNum" idx="12"/>
          </p:nvPr>
        </p:nvSpPr>
        <p:spPr/>
        <p:txBody>
          <a:bodyPr/>
          <a:lstStyle/>
          <a:p>
            <a:fld id="{A8BFD892-19CF-40FE-AA39-9B63D021762D}" type="slidenum">
              <a:rPr lang="en-US" altLang="zh-CN" smtClean="0"/>
              <a:t>44</a:t>
            </a:fld>
            <a:endParaRPr lang="zh-CN"/>
          </a:p>
        </p:txBody>
      </p:sp>
      <p:sp>
        <p:nvSpPr>
          <p:cNvPr id="4" name="页脚占位符 3">
            <a:extLst>
              <a:ext uri="{FF2B5EF4-FFF2-40B4-BE49-F238E27FC236}">
                <a16:creationId xmlns:a16="http://schemas.microsoft.com/office/drawing/2014/main" id="{E118A99E-2DA2-1805-E21B-AC9DBC6A752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0378558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pic>
        <p:nvPicPr>
          <p:cNvPr id="5" name="图片 4">
            <a:extLst>
              <a:ext uri="{FF2B5EF4-FFF2-40B4-BE49-F238E27FC236}">
                <a16:creationId xmlns:a16="http://schemas.microsoft.com/office/drawing/2014/main" id="{68CC8775-6DFA-C277-C8A2-1B0E126C55DF}"/>
              </a:ext>
            </a:extLst>
          </p:cNvPr>
          <p:cNvPicPr>
            <a:picLocks noChangeAspect="1"/>
          </p:cNvPicPr>
          <p:nvPr/>
        </p:nvPicPr>
        <p:blipFill>
          <a:blip r:embed="rId2"/>
          <a:stretch>
            <a:fillRect/>
          </a:stretch>
        </p:blipFill>
        <p:spPr>
          <a:xfrm>
            <a:off x="658813" y="2343278"/>
            <a:ext cx="7772400" cy="3154017"/>
          </a:xfrm>
          <a:prstGeom prst="rect">
            <a:avLst/>
          </a:prstGeom>
        </p:spPr>
      </p:pic>
      <p:sp>
        <p:nvSpPr>
          <p:cNvPr id="2" name="文本框 1">
            <a:extLst>
              <a:ext uri="{FF2B5EF4-FFF2-40B4-BE49-F238E27FC236}">
                <a16:creationId xmlns:a16="http://schemas.microsoft.com/office/drawing/2014/main" id="{333DB9DD-7BA9-0855-E319-3E17B556B173}"/>
              </a:ext>
            </a:extLst>
          </p:cNvPr>
          <p:cNvSpPr txBox="1"/>
          <p:nvPr/>
        </p:nvSpPr>
        <p:spPr>
          <a:xfrm>
            <a:off x="660400" y="1193133"/>
            <a:ext cx="7772400" cy="1013804"/>
          </a:xfrm>
          <a:prstGeom prst="rect">
            <a:avLst/>
          </a:prstGeom>
          <a:noFill/>
        </p:spPr>
        <p:txBody>
          <a:bodyPr wrap="square">
            <a:spAutoFit/>
          </a:bodyPr>
          <a:lstStyle/>
          <a:p>
            <a:pPr>
              <a:lnSpc>
                <a:spcPct val="130000"/>
              </a:lnSpc>
            </a:pPr>
            <a:r>
              <a:rPr lang="en" sz="2400" dirty="0">
                <a:solidFill>
                  <a:srgbClr val="333333"/>
                </a:solidFill>
              </a:rPr>
              <a:t>Iterate key-value pairs in a </a:t>
            </a:r>
            <a:r>
              <a:rPr lang="en" sz="2400" i="1" dirty="0">
                <a:solidFill>
                  <a:srgbClr val="FF0000"/>
                </a:solidFill>
              </a:rPr>
              <a:t>dictionary</a:t>
            </a:r>
          </a:p>
          <a:p>
            <a:pPr marL="342900" indent="-342900">
              <a:lnSpc>
                <a:spcPct val="130000"/>
              </a:lnSpc>
              <a:buFont typeface="Arial" panose="020B0604020202020204" pitchFamily="34" charset="0"/>
              <a:buChar char="•"/>
            </a:pPr>
            <a:r>
              <a:rPr lang="en-US" altLang="zh-CN" sz="2400" kern="0" dirty="0" err="1">
                <a:solidFill>
                  <a:srgbClr val="001400"/>
                </a:solidFill>
                <a:ea typeface="宋体"/>
              </a:rPr>
              <a:t>dict.items</a:t>
            </a:r>
            <a:r>
              <a:rPr lang="en-US" altLang="zh-CN" sz="2400" kern="0" dirty="0">
                <a:solidFill>
                  <a:srgbClr val="001400"/>
                </a:solidFill>
                <a:ea typeface="宋体"/>
              </a:rPr>
              <a:t>(): Transform </a:t>
            </a:r>
            <a:r>
              <a:rPr lang="en-US" altLang="zh-CN" sz="2400" kern="0" dirty="0" err="1">
                <a:solidFill>
                  <a:srgbClr val="001400"/>
                </a:solidFill>
                <a:ea typeface="宋体"/>
              </a:rPr>
              <a:t>dict</a:t>
            </a:r>
            <a:r>
              <a:rPr lang="en-US" altLang="zh-CN" sz="2400" kern="0" dirty="0">
                <a:solidFill>
                  <a:srgbClr val="001400"/>
                </a:solidFill>
                <a:ea typeface="宋体"/>
              </a:rPr>
              <a:t> to a sequence of tuple</a:t>
            </a:r>
          </a:p>
        </p:txBody>
      </p:sp>
      <p:sp>
        <p:nvSpPr>
          <p:cNvPr id="3" name="灯片编号占位符 2">
            <a:extLst>
              <a:ext uri="{FF2B5EF4-FFF2-40B4-BE49-F238E27FC236}">
                <a16:creationId xmlns:a16="http://schemas.microsoft.com/office/drawing/2014/main" id="{FC75AD1F-69CE-C3CA-E7FB-5340F7FBE193}"/>
              </a:ext>
            </a:extLst>
          </p:cNvPr>
          <p:cNvSpPr>
            <a:spLocks noGrp="1"/>
          </p:cNvSpPr>
          <p:nvPr>
            <p:ph type="sldNum" idx="12"/>
          </p:nvPr>
        </p:nvSpPr>
        <p:spPr/>
        <p:txBody>
          <a:bodyPr/>
          <a:lstStyle/>
          <a:p>
            <a:fld id="{A8BFD892-19CF-40FE-AA39-9B63D021762D}" type="slidenum">
              <a:rPr lang="en-US" altLang="zh-CN" smtClean="0"/>
              <a:t>45</a:t>
            </a:fld>
            <a:endParaRPr lang="zh-CN"/>
          </a:p>
        </p:txBody>
      </p:sp>
      <p:sp>
        <p:nvSpPr>
          <p:cNvPr id="4" name="页脚占位符 3">
            <a:extLst>
              <a:ext uri="{FF2B5EF4-FFF2-40B4-BE49-F238E27FC236}">
                <a16:creationId xmlns:a16="http://schemas.microsoft.com/office/drawing/2014/main" id="{3693297D-F182-BDD3-6BD8-67158B9C6B1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7712613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a:extLst>
              <a:ext uri="{FF2B5EF4-FFF2-40B4-BE49-F238E27FC236}">
                <a16:creationId xmlns:a16="http://schemas.microsoft.com/office/drawing/2014/main" id="{B86E2834-958E-A1C4-34CE-6EAD2BA510DE}"/>
              </a:ext>
            </a:extLst>
          </p:cNvPr>
          <p:cNvSpPr txBox="1">
            <a:spLocks/>
          </p:cNvSpPr>
          <p:nvPr/>
        </p:nvSpPr>
        <p:spPr>
          <a:xfrm>
            <a:off x="660400" y="1205149"/>
            <a:ext cx="11162017" cy="1498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en" altLang="zh-CN" sz="2400" dirty="0"/>
              <a:t>range(): generate a sequence from a start number to the stop number</a:t>
            </a:r>
          </a:p>
          <a:p>
            <a:pPr>
              <a:lnSpc>
                <a:spcPct val="130000"/>
              </a:lnSpc>
              <a:spcBef>
                <a:spcPts val="0"/>
              </a:spcBef>
            </a:pPr>
            <a:r>
              <a:rPr lang="en" altLang="zh-CN" sz="2400" dirty="0"/>
              <a:t>Returns an iterator (Range) for the numbers </a:t>
            </a:r>
          </a:p>
          <a:p>
            <a:pPr>
              <a:lnSpc>
                <a:spcPct val="130000"/>
              </a:lnSpc>
              <a:spcBef>
                <a:spcPts val="0"/>
              </a:spcBef>
            </a:pPr>
            <a:r>
              <a:rPr lang="en" altLang="zh-CN" sz="2400" dirty="0"/>
              <a:t>Numbers in the </a:t>
            </a:r>
            <a:r>
              <a:rPr lang="en" altLang="zh-CN" sz="2400" i="1" dirty="0"/>
              <a:t>Range</a:t>
            </a:r>
            <a:r>
              <a:rPr lang="en" altLang="zh-CN" sz="2400" dirty="0"/>
              <a:t> can be iterated using a </a:t>
            </a:r>
            <a:r>
              <a:rPr lang="en-US" altLang="zh-CN" sz="2400" b="1" i="1" dirty="0">
                <a:solidFill>
                  <a:srgbClr val="42B395"/>
                </a:solidFill>
              </a:rPr>
              <a:t> for</a:t>
            </a:r>
            <a:r>
              <a:rPr lang="en" altLang="zh-CN" sz="2400" dirty="0"/>
              <a:t> loop</a:t>
            </a:r>
          </a:p>
        </p:txBody>
      </p:sp>
      <p:sp>
        <p:nvSpPr>
          <p:cNvPr id="6" name="文本框 5">
            <a:extLst>
              <a:ext uri="{FF2B5EF4-FFF2-40B4-BE49-F238E27FC236}">
                <a16:creationId xmlns:a16="http://schemas.microsoft.com/office/drawing/2014/main" id="{D96B843B-B222-56DB-A8A9-41309EF345D7}"/>
              </a:ext>
            </a:extLst>
          </p:cNvPr>
          <p:cNvSpPr txBox="1"/>
          <p:nvPr/>
        </p:nvSpPr>
        <p:spPr>
          <a:xfrm>
            <a:off x="660383" y="3138366"/>
            <a:ext cx="9211406" cy="461665"/>
          </a:xfrm>
          <a:prstGeom prst="rect">
            <a:avLst/>
          </a:prstGeom>
          <a:noFill/>
        </p:spPr>
        <p:txBody>
          <a:bodyPr wrap="square">
            <a:spAutoFit/>
          </a:bodyPr>
          <a:lstStyle/>
          <a:p>
            <a:r>
              <a:rPr lang="en" altLang="zh-CN" sz="2400" dirty="0"/>
              <a:t>Example: Generate integer numbers from 10 to 14</a:t>
            </a:r>
          </a:p>
        </p:txBody>
      </p:sp>
      <p:sp>
        <p:nvSpPr>
          <p:cNvPr id="13" name="文本框 12">
            <a:extLst>
              <a:ext uri="{FF2B5EF4-FFF2-40B4-BE49-F238E27FC236}">
                <a16:creationId xmlns:a16="http://schemas.microsoft.com/office/drawing/2014/main" id="{8BB96581-E04C-C0E2-9B3D-D20A0D9EF5DC}"/>
              </a:ext>
            </a:extLst>
          </p:cNvPr>
          <p:cNvSpPr txBox="1"/>
          <p:nvPr/>
        </p:nvSpPr>
        <p:spPr>
          <a:xfrm>
            <a:off x="661981" y="4801575"/>
            <a:ext cx="9211406" cy="461665"/>
          </a:xfrm>
          <a:prstGeom prst="rect">
            <a:avLst/>
          </a:prstGeom>
          <a:noFill/>
        </p:spPr>
        <p:txBody>
          <a:bodyPr wrap="square">
            <a:spAutoFit/>
          </a:bodyPr>
          <a:lstStyle/>
          <a:p>
            <a:r>
              <a:rPr lang="en" altLang="zh-CN" sz="2400" dirty="0"/>
              <a:t>Access item and subranges</a:t>
            </a:r>
          </a:p>
        </p:txBody>
      </p:sp>
      <p:pic>
        <p:nvPicPr>
          <p:cNvPr id="15" name="图片 14">
            <a:extLst>
              <a:ext uri="{FF2B5EF4-FFF2-40B4-BE49-F238E27FC236}">
                <a16:creationId xmlns:a16="http://schemas.microsoft.com/office/drawing/2014/main" id="{22089E7E-A09C-1748-D6C2-5C97AD8A08B8}"/>
              </a:ext>
            </a:extLst>
          </p:cNvPr>
          <p:cNvPicPr>
            <a:picLocks noChangeAspect="1"/>
          </p:cNvPicPr>
          <p:nvPr/>
        </p:nvPicPr>
        <p:blipFill rotWithShape="1">
          <a:blip r:embed="rId2"/>
          <a:srcRect r="3959"/>
          <a:stretch/>
        </p:blipFill>
        <p:spPr>
          <a:xfrm>
            <a:off x="660386" y="3655036"/>
            <a:ext cx="11244491" cy="1076329"/>
          </a:xfrm>
          <a:prstGeom prst="rect">
            <a:avLst/>
          </a:prstGeom>
        </p:spPr>
      </p:pic>
      <p:pic>
        <p:nvPicPr>
          <p:cNvPr id="16" name="图片 15">
            <a:extLst>
              <a:ext uri="{FF2B5EF4-FFF2-40B4-BE49-F238E27FC236}">
                <a16:creationId xmlns:a16="http://schemas.microsoft.com/office/drawing/2014/main" id="{04F6C84C-1BBF-0492-F688-0644C0050FBD}"/>
              </a:ext>
            </a:extLst>
          </p:cNvPr>
          <p:cNvPicPr>
            <a:picLocks noChangeAspect="1"/>
          </p:cNvPicPr>
          <p:nvPr/>
        </p:nvPicPr>
        <p:blipFill rotWithShape="1">
          <a:blip r:embed="rId3"/>
          <a:srcRect r="6236"/>
          <a:stretch/>
        </p:blipFill>
        <p:spPr>
          <a:xfrm>
            <a:off x="660400" y="5333450"/>
            <a:ext cx="11244484" cy="773698"/>
          </a:xfrm>
          <a:prstGeom prst="rect">
            <a:avLst/>
          </a:prstGeom>
        </p:spPr>
      </p:pic>
      <p:sp>
        <p:nvSpPr>
          <p:cNvPr id="7" name="文本框 6">
            <a:extLst>
              <a:ext uri="{FF2B5EF4-FFF2-40B4-BE49-F238E27FC236}">
                <a16:creationId xmlns:a16="http://schemas.microsoft.com/office/drawing/2014/main" id="{AB0552BF-1CF5-2B39-F874-CE4345886ACB}"/>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rPr>
              <a:t>Loop Statement</a:t>
            </a:r>
            <a:r>
              <a:rPr lang="en-US" altLang="zh-CN" sz="4400" b="1" dirty="0">
                <a:solidFill>
                  <a:srgbClr val="008000"/>
                </a:solidFill>
              </a:rPr>
              <a:t> (</a:t>
            </a:r>
            <a:r>
              <a:rPr lang="en-US" altLang="zh-CN" sz="4400" b="1" i="1" dirty="0">
                <a:solidFill>
                  <a:srgbClr val="42B395"/>
                </a:solidFill>
              </a:rPr>
              <a:t>for</a:t>
            </a:r>
            <a:r>
              <a:rPr lang="en-US" altLang="zh-CN" sz="4400" b="1" dirty="0">
                <a:solidFill>
                  <a:srgbClr val="008000"/>
                </a:solidFill>
              </a:rPr>
              <a:t>)</a:t>
            </a:r>
            <a:endParaRPr lang="en-US" altLang="zh-CN" sz="4400" b="1" dirty="0">
              <a:solidFill>
                <a:srgbClr val="008000"/>
              </a:solidFill>
              <a:latin typeface="Calibri"/>
              <a:cs typeface="+mj-cs"/>
            </a:endParaRPr>
          </a:p>
        </p:txBody>
      </p:sp>
      <p:cxnSp>
        <p:nvCxnSpPr>
          <p:cNvPr id="9" name="直线连接符 8">
            <a:extLst>
              <a:ext uri="{FF2B5EF4-FFF2-40B4-BE49-F238E27FC236}">
                <a16:creationId xmlns:a16="http://schemas.microsoft.com/office/drawing/2014/main" id="{75A7C475-4028-7A99-68A8-EFB109E7FB13}"/>
              </a:ext>
            </a:extLst>
          </p:cNvPr>
          <p:cNvCxnSpPr/>
          <p:nvPr/>
        </p:nvCxnSpPr>
        <p:spPr>
          <a:xfrm>
            <a:off x="0" y="3000580"/>
            <a:ext cx="1219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89CF49FC-A400-0424-854C-DB8C82EF1243}"/>
              </a:ext>
            </a:extLst>
          </p:cNvPr>
          <p:cNvSpPr>
            <a:spLocks noGrp="1"/>
          </p:cNvSpPr>
          <p:nvPr>
            <p:ph type="sldNum" sz="quarter" idx="12"/>
          </p:nvPr>
        </p:nvSpPr>
        <p:spPr/>
        <p:txBody>
          <a:bodyPr/>
          <a:lstStyle/>
          <a:p>
            <a:fld id="{88965981-7945-426D-A8BE-AA5CDE81BF2F}" type="slidenum">
              <a:rPr lang="zh-CN" altLang="en-US" smtClean="0"/>
              <a:t>46</a:t>
            </a:fld>
            <a:endParaRPr lang="zh-CN" altLang="en-US"/>
          </a:p>
        </p:txBody>
      </p:sp>
      <p:sp>
        <p:nvSpPr>
          <p:cNvPr id="3" name="页脚占位符 2">
            <a:extLst>
              <a:ext uri="{FF2B5EF4-FFF2-40B4-BE49-F238E27FC236}">
                <a16:creationId xmlns:a16="http://schemas.microsoft.com/office/drawing/2014/main" id="{C7A56DA5-4B8F-C842-D158-E339E8965194}"/>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698665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D96B843B-B222-56DB-A8A9-41309EF345D7}"/>
              </a:ext>
            </a:extLst>
          </p:cNvPr>
          <p:cNvSpPr txBox="1"/>
          <p:nvPr/>
        </p:nvSpPr>
        <p:spPr>
          <a:xfrm>
            <a:off x="661987" y="3130704"/>
            <a:ext cx="9211406" cy="461665"/>
          </a:xfrm>
          <a:prstGeom prst="rect">
            <a:avLst/>
          </a:prstGeom>
          <a:noFill/>
        </p:spPr>
        <p:txBody>
          <a:bodyPr wrap="square">
            <a:spAutoFit/>
          </a:bodyPr>
          <a:lstStyle/>
          <a:p>
            <a:r>
              <a:rPr lang="en" altLang="zh-CN" sz="2400" dirty="0"/>
              <a:t>By default start from 0 </a:t>
            </a:r>
          </a:p>
        </p:txBody>
      </p:sp>
      <p:sp>
        <p:nvSpPr>
          <p:cNvPr id="17" name="文本框 16">
            <a:extLst>
              <a:ext uri="{FF2B5EF4-FFF2-40B4-BE49-F238E27FC236}">
                <a16:creationId xmlns:a16="http://schemas.microsoft.com/office/drawing/2014/main" id="{937BDBC1-F21B-1B18-7939-02BC881586CB}"/>
              </a:ext>
            </a:extLst>
          </p:cNvPr>
          <p:cNvSpPr txBox="1"/>
          <p:nvPr/>
        </p:nvSpPr>
        <p:spPr>
          <a:xfrm>
            <a:off x="661987" y="4892754"/>
            <a:ext cx="9211406" cy="1013804"/>
          </a:xfrm>
          <a:prstGeom prst="rect">
            <a:avLst/>
          </a:prstGeom>
          <a:noFill/>
        </p:spPr>
        <p:txBody>
          <a:bodyPr wrap="square">
            <a:spAutoFit/>
          </a:bodyPr>
          <a:lstStyle/>
          <a:p>
            <a:pPr>
              <a:lnSpc>
                <a:spcPct val="130000"/>
              </a:lnSpc>
            </a:pPr>
            <a:r>
              <a:rPr lang="en" altLang="zh-CN" sz="2400" dirty="0"/>
              <a:t>Can set steps of iterations</a:t>
            </a:r>
          </a:p>
          <a:p>
            <a:pPr>
              <a:lnSpc>
                <a:spcPct val="130000"/>
              </a:lnSpc>
            </a:pPr>
            <a:r>
              <a:rPr lang="en" altLang="zh-CN" sz="2400" dirty="0"/>
              <a:t>Example: Generate integer numbers from 10 to 14, step 2</a:t>
            </a:r>
          </a:p>
        </p:txBody>
      </p:sp>
      <p:pic>
        <p:nvPicPr>
          <p:cNvPr id="18" name="图片 17">
            <a:extLst>
              <a:ext uri="{FF2B5EF4-FFF2-40B4-BE49-F238E27FC236}">
                <a16:creationId xmlns:a16="http://schemas.microsoft.com/office/drawing/2014/main" id="{1CB598AD-F0C5-A0CC-2168-DD72F7760973}"/>
              </a:ext>
            </a:extLst>
          </p:cNvPr>
          <p:cNvPicPr>
            <a:picLocks noChangeAspect="1"/>
          </p:cNvPicPr>
          <p:nvPr/>
        </p:nvPicPr>
        <p:blipFill rotWithShape="1">
          <a:blip r:embed="rId3"/>
          <a:srcRect r="17624"/>
          <a:stretch/>
        </p:blipFill>
        <p:spPr>
          <a:xfrm>
            <a:off x="660401" y="5965402"/>
            <a:ext cx="9646330" cy="397350"/>
          </a:xfrm>
          <a:prstGeom prst="rect">
            <a:avLst/>
          </a:prstGeom>
        </p:spPr>
      </p:pic>
      <p:pic>
        <p:nvPicPr>
          <p:cNvPr id="3" name="图片 2">
            <a:extLst>
              <a:ext uri="{FF2B5EF4-FFF2-40B4-BE49-F238E27FC236}">
                <a16:creationId xmlns:a16="http://schemas.microsoft.com/office/drawing/2014/main" id="{A698672F-710B-560C-211D-73A704832CE9}"/>
              </a:ext>
            </a:extLst>
          </p:cNvPr>
          <p:cNvPicPr>
            <a:picLocks noChangeAspect="1"/>
          </p:cNvPicPr>
          <p:nvPr/>
        </p:nvPicPr>
        <p:blipFill rotWithShape="1">
          <a:blip r:embed="rId4"/>
          <a:srcRect r="19130"/>
          <a:stretch/>
        </p:blipFill>
        <p:spPr>
          <a:xfrm>
            <a:off x="661987" y="3586052"/>
            <a:ext cx="9644744" cy="750329"/>
          </a:xfrm>
          <a:prstGeom prst="rect">
            <a:avLst/>
          </a:prstGeom>
        </p:spPr>
      </p:pic>
      <p:sp>
        <p:nvSpPr>
          <p:cNvPr id="7" name="文本框 6">
            <a:extLst>
              <a:ext uri="{FF2B5EF4-FFF2-40B4-BE49-F238E27FC236}">
                <a16:creationId xmlns:a16="http://schemas.microsoft.com/office/drawing/2014/main" id="{2BD2AE22-1556-AFC4-C98A-EDEF31FBF2B9}"/>
              </a:ext>
            </a:extLst>
          </p:cNvPr>
          <p:cNvSpPr txBox="1"/>
          <p:nvPr/>
        </p:nvSpPr>
        <p:spPr>
          <a:xfrm>
            <a:off x="660400" y="422414"/>
            <a:ext cx="1115060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altLang="zh-CN" sz="4400" b="1" dirty="0">
              <a:solidFill>
                <a:srgbClr val="008000"/>
              </a:solidFill>
              <a:latin typeface="Calibri"/>
              <a:cs typeface="+mj-cs"/>
            </a:endParaRPr>
          </a:p>
        </p:txBody>
      </p:sp>
      <p:sp>
        <p:nvSpPr>
          <p:cNvPr id="10" name="文本框 9">
            <a:extLst>
              <a:ext uri="{FF2B5EF4-FFF2-40B4-BE49-F238E27FC236}">
                <a16:creationId xmlns:a16="http://schemas.microsoft.com/office/drawing/2014/main" id="{EF830ED0-BBEC-AF75-82DE-4CED6288ED36}"/>
              </a:ext>
            </a:extLst>
          </p:cNvPr>
          <p:cNvSpPr txBox="1"/>
          <p:nvPr/>
        </p:nvSpPr>
        <p:spPr>
          <a:xfrm>
            <a:off x="660400" y="4330063"/>
            <a:ext cx="4259499" cy="461665"/>
          </a:xfrm>
          <a:prstGeom prst="rect">
            <a:avLst/>
          </a:prstGeom>
          <a:noFill/>
        </p:spPr>
        <p:txBody>
          <a:bodyPr wrap="none" rtlCol="0">
            <a:spAutoFit/>
          </a:bodyPr>
          <a:lstStyle/>
          <a:p>
            <a:r>
              <a:rPr kumimoji="1" lang="en-US" altLang="zh-CN" sz="2400" dirty="0">
                <a:solidFill>
                  <a:srgbClr val="FF0000"/>
                </a:solidFill>
              </a:rPr>
              <a:t>like slices, endpoint not included</a:t>
            </a:r>
            <a:endParaRPr kumimoji="1" lang="zh-CN" altLang="en-US" sz="2400" dirty="0">
              <a:solidFill>
                <a:srgbClr val="FF0000"/>
              </a:solidFill>
            </a:endParaRPr>
          </a:p>
        </p:txBody>
      </p:sp>
      <p:sp>
        <p:nvSpPr>
          <p:cNvPr id="8" name="内容占位符 2">
            <a:extLst>
              <a:ext uri="{FF2B5EF4-FFF2-40B4-BE49-F238E27FC236}">
                <a16:creationId xmlns:a16="http://schemas.microsoft.com/office/drawing/2014/main" id="{190AF299-A435-8E51-F903-4F96BDA49482}"/>
              </a:ext>
            </a:extLst>
          </p:cNvPr>
          <p:cNvSpPr txBox="1">
            <a:spLocks/>
          </p:cNvSpPr>
          <p:nvPr/>
        </p:nvSpPr>
        <p:spPr>
          <a:xfrm>
            <a:off x="660400" y="1196975"/>
            <a:ext cx="11162017" cy="14982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spcBef>
                <a:spcPts val="0"/>
              </a:spcBef>
            </a:pPr>
            <a:r>
              <a:rPr lang="en" altLang="zh-CN" sz="2400" dirty="0"/>
              <a:t>range(): generate a sequence from a start number to the stop number</a:t>
            </a:r>
          </a:p>
          <a:p>
            <a:pPr>
              <a:lnSpc>
                <a:spcPct val="130000"/>
              </a:lnSpc>
              <a:spcBef>
                <a:spcPts val="0"/>
              </a:spcBef>
            </a:pPr>
            <a:r>
              <a:rPr lang="en" altLang="zh-CN" sz="2400" dirty="0"/>
              <a:t>Returns an iterator (Range) for the numbers </a:t>
            </a:r>
          </a:p>
          <a:p>
            <a:pPr>
              <a:lnSpc>
                <a:spcPct val="130000"/>
              </a:lnSpc>
              <a:spcBef>
                <a:spcPts val="0"/>
              </a:spcBef>
            </a:pPr>
            <a:r>
              <a:rPr lang="en" altLang="zh-CN" sz="2400" dirty="0"/>
              <a:t>Numbers in the </a:t>
            </a:r>
            <a:r>
              <a:rPr lang="en" altLang="zh-CN" sz="2400" i="1" dirty="0"/>
              <a:t>Range</a:t>
            </a:r>
            <a:r>
              <a:rPr lang="en" altLang="zh-CN" sz="2400" dirty="0"/>
              <a:t> can be iterated using a </a:t>
            </a:r>
            <a:r>
              <a:rPr lang="en-US" altLang="zh-CN" sz="2400" b="1" i="1" dirty="0">
                <a:solidFill>
                  <a:srgbClr val="42B395"/>
                </a:solidFill>
              </a:rPr>
              <a:t> for</a:t>
            </a:r>
            <a:r>
              <a:rPr lang="en" altLang="zh-CN" sz="2400" dirty="0"/>
              <a:t> loop</a:t>
            </a:r>
          </a:p>
        </p:txBody>
      </p:sp>
      <p:cxnSp>
        <p:nvCxnSpPr>
          <p:cNvPr id="9" name="直线连接符 8">
            <a:extLst>
              <a:ext uri="{FF2B5EF4-FFF2-40B4-BE49-F238E27FC236}">
                <a16:creationId xmlns:a16="http://schemas.microsoft.com/office/drawing/2014/main" id="{1BB07830-9E41-7DA2-6A5D-F0AF444DD234}"/>
              </a:ext>
            </a:extLst>
          </p:cNvPr>
          <p:cNvCxnSpPr/>
          <p:nvPr/>
        </p:nvCxnSpPr>
        <p:spPr>
          <a:xfrm>
            <a:off x="0" y="3000580"/>
            <a:ext cx="12192000"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69FD700-B222-DA13-F747-55A92581F9CA}"/>
              </a:ext>
            </a:extLst>
          </p:cNvPr>
          <p:cNvSpPr>
            <a:spLocks noGrp="1"/>
          </p:cNvSpPr>
          <p:nvPr>
            <p:ph type="sldNum" sz="quarter" idx="12"/>
          </p:nvPr>
        </p:nvSpPr>
        <p:spPr/>
        <p:txBody>
          <a:bodyPr/>
          <a:lstStyle/>
          <a:p>
            <a:fld id="{88965981-7945-426D-A8BE-AA5CDE81BF2F}" type="slidenum">
              <a:rPr lang="zh-CN" altLang="en-US" smtClean="0"/>
              <a:t>47</a:t>
            </a:fld>
            <a:endParaRPr lang="zh-CN" altLang="en-US"/>
          </a:p>
        </p:txBody>
      </p:sp>
      <p:sp>
        <p:nvSpPr>
          <p:cNvPr id="4" name="页脚占位符 3">
            <a:extLst>
              <a:ext uri="{FF2B5EF4-FFF2-40B4-BE49-F238E27FC236}">
                <a16:creationId xmlns:a16="http://schemas.microsoft.com/office/drawing/2014/main" id="{15C90F33-780D-0D0A-7031-E65A997C15F6}"/>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6374746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sp>
        <p:nvSpPr>
          <p:cNvPr id="3" name="文本框 2">
            <a:extLst>
              <a:ext uri="{FF2B5EF4-FFF2-40B4-BE49-F238E27FC236}">
                <a16:creationId xmlns:a16="http://schemas.microsoft.com/office/drawing/2014/main" id="{6AF920D0-BD10-4F38-C8A3-EADB4C25F3AE}"/>
              </a:ext>
            </a:extLst>
          </p:cNvPr>
          <p:cNvSpPr txBox="1"/>
          <p:nvPr/>
        </p:nvSpPr>
        <p:spPr>
          <a:xfrm>
            <a:off x="660400" y="1200962"/>
            <a:ext cx="7492999" cy="533672"/>
          </a:xfrm>
          <a:prstGeom prst="rect">
            <a:avLst/>
          </a:prstGeom>
          <a:noFill/>
        </p:spPr>
        <p:txBody>
          <a:bodyPr wrap="square">
            <a:spAutoFit/>
          </a:bodyPr>
          <a:lstStyle/>
          <a:p>
            <a:pPr lvl="0" defTabSz="914400">
              <a:lnSpc>
                <a:spcPct val="130000"/>
              </a:lnSpc>
              <a:spcBef>
                <a:spcPts val="0"/>
              </a:spcBef>
              <a:spcAft>
                <a:spcPts val="0"/>
              </a:spcAft>
              <a:tabLst/>
            </a:pPr>
            <a:r>
              <a:rPr lang="en-US" sz="2400" kern="0" dirty="0">
                <a:solidFill>
                  <a:srgbClr val="001400"/>
                </a:solidFill>
                <a:ea typeface="宋体"/>
              </a:rPr>
              <a:t>Iterate numbers in a range (common)</a:t>
            </a:r>
          </a:p>
        </p:txBody>
      </p:sp>
      <p:pic>
        <p:nvPicPr>
          <p:cNvPr id="4" name="图片 3">
            <a:extLst>
              <a:ext uri="{FF2B5EF4-FFF2-40B4-BE49-F238E27FC236}">
                <a16:creationId xmlns:a16="http://schemas.microsoft.com/office/drawing/2014/main" id="{38B83F46-FE7D-CAC0-2893-AFAC542D8FB8}"/>
              </a:ext>
            </a:extLst>
          </p:cNvPr>
          <p:cNvPicPr>
            <a:picLocks noChangeAspect="1"/>
          </p:cNvPicPr>
          <p:nvPr/>
        </p:nvPicPr>
        <p:blipFill rotWithShape="1">
          <a:blip r:embed="rId2"/>
          <a:srcRect r="48715"/>
          <a:stretch/>
        </p:blipFill>
        <p:spPr>
          <a:xfrm>
            <a:off x="660400" y="2565129"/>
            <a:ext cx="3378200" cy="3251071"/>
          </a:xfrm>
          <a:prstGeom prst="rect">
            <a:avLst/>
          </a:prstGeom>
        </p:spPr>
      </p:pic>
      <p:pic>
        <p:nvPicPr>
          <p:cNvPr id="7" name="图片 6">
            <a:extLst>
              <a:ext uri="{FF2B5EF4-FFF2-40B4-BE49-F238E27FC236}">
                <a16:creationId xmlns:a16="http://schemas.microsoft.com/office/drawing/2014/main" id="{956D992A-FC15-A2A3-94FB-303A2505912B}"/>
              </a:ext>
            </a:extLst>
          </p:cNvPr>
          <p:cNvPicPr>
            <a:picLocks noChangeAspect="1"/>
          </p:cNvPicPr>
          <p:nvPr/>
        </p:nvPicPr>
        <p:blipFill rotWithShape="1">
          <a:blip r:embed="rId3"/>
          <a:srcRect r="49275"/>
          <a:stretch/>
        </p:blipFill>
        <p:spPr>
          <a:xfrm>
            <a:off x="4406899" y="2565129"/>
            <a:ext cx="3378200" cy="2937186"/>
          </a:xfrm>
          <a:prstGeom prst="rect">
            <a:avLst/>
          </a:prstGeom>
        </p:spPr>
      </p:pic>
      <p:pic>
        <p:nvPicPr>
          <p:cNvPr id="10" name="图片 9">
            <a:extLst>
              <a:ext uri="{FF2B5EF4-FFF2-40B4-BE49-F238E27FC236}">
                <a16:creationId xmlns:a16="http://schemas.microsoft.com/office/drawing/2014/main" id="{CD679BF8-BE19-8F8B-E1DD-CDD95EE0F099}"/>
              </a:ext>
            </a:extLst>
          </p:cNvPr>
          <p:cNvPicPr>
            <a:picLocks noChangeAspect="1"/>
          </p:cNvPicPr>
          <p:nvPr/>
        </p:nvPicPr>
        <p:blipFill rotWithShape="1">
          <a:blip r:embed="rId4"/>
          <a:srcRect r="49386"/>
          <a:stretch/>
        </p:blipFill>
        <p:spPr>
          <a:xfrm>
            <a:off x="8164731" y="2528689"/>
            <a:ext cx="3378200" cy="3251070"/>
          </a:xfrm>
          <a:prstGeom prst="rect">
            <a:avLst/>
          </a:prstGeom>
        </p:spPr>
      </p:pic>
      <p:sp>
        <p:nvSpPr>
          <p:cNvPr id="12" name="文本框 11">
            <a:extLst>
              <a:ext uri="{FF2B5EF4-FFF2-40B4-BE49-F238E27FC236}">
                <a16:creationId xmlns:a16="http://schemas.microsoft.com/office/drawing/2014/main" id="{DEA5052B-BA5A-3A76-B993-68498C7572FC}"/>
              </a:ext>
            </a:extLst>
          </p:cNvPr>
          <p:cNvSpPr txBox="1"/>
          <p:nvPr/>
        </p:nvSpPr>
        <p:spPr>
          <a:xfrm>
            <a:off x="660400" y="2067023"/>
            <a:ext cx="2701780" cy="461665"/>
          </a:xfrm>
          <a:prstGeom prst="rect">
            <a:avLst/>
          </a:prstGeom>
          <a:noFill/>
        </p:spPr>
        <p:txBody>
          <a:bodyPr wrap="square">
            <a:spAutoFit/>
          </a:bodyPr>
          <a:lstStyle/>
          <a:p>
            <a:pPr lvl="0" defTabSz="914400">
              <a:lnSpc>
                <a:spcPct val="100000"/>
              </a:lnSpc>
              <a:spcBef>
                <a:spcPts val="0"/>
              </a:spcBef>
              <a:spcAft>
                <a:spcPts val="0"/>
              </a:spcAft>
              <a:tabLst/>
            </a:pPr>
            <a:r>
              <a:rPr lang="en-US" sz="2400" kern="0" dirty="0">
                <a:ea typeface="宋体"/>
              </a:rPr>
              <a:t>Iterate up to 4</a:t>
            </a:r>
          </a:p>
        </p:txBody>
      </p:sp>
      <p:sp>
        <p:nvSpPr>
          <p:cNvPr id="13" name="文本框 12">
            <a:extLst>
              <a:ext uri="{FF2B5EF4-FFF2-40B4-BE49-F238E27FC236}">
                <a16:creationId xmlns:a16="http://schemas.microsoft.com/office/drawing/2014/main" id="{9FFA7BF0-0E46-21B5-8B99-8FB90015490A}"/>
              </a:ext>
            </a:extLst>
          </p:cNvPr>
          <p:cNvSpPr txBox="1"/>
          <p:nvPr/>
        </p:nvSpPr>
        <p:spPr>
          <a:xfrm>
            <a:off x="4406899" y="2067024"/>
            <a:ext cx="2701780" cy="461665"/>
          </a:xfrm>
          <a:prstGeom prst="rect">
            <a:avLst/>
          </a:prstGeom>
          <a:noFill/>
        </p:spPr>
        <p:txBody>
          <a:bodyPr wrap="square">
            <a:spAutoFit/>
          </a:bodyPr>
          <a:lstStyle/>
          <a:p>
            <a:pPr lvl="0" defTabSz="914400">
              <a:lnSpc>
                <a:spcPct val="100000"/>
              </a:lnSpc>
              <a:spcBef>
                <a:spcPts val="0"/>
              </a:spcBef>
              <a:spcAft>
                <a:spcPts val="0"/>
              </a:spcAft>
              <a:tabLst/>
            </a:pPr>
            <a:r>
              <a:rPr lang="en-US" sz="2400" kern="0">
                <a:solidFill>
                  <a:srgbClr val="001400"/>
                </a:solidFill>
                <a:ea typeface="宋体"/>
              </a:rPr>
              <a:t>Iterate from 2 to 6</a:t>
            </a:r>
          </a:p>
        </p:txBody>
      </p:sp>
      <p:sp>
        <p:nvSpPr>
          <p:cNvPr id="14" name="文本框 13">
            <a:extLst>
              <a:ext uri="{FF2B5EF4-FFF2-40B4-BE49-F238E27FC236}">
                <a16:creationId xmlns:a16="http://schemas.microsoft.com/office/drawing/2014/main" id="{3016A7D1-AF77-E8C9-F7E3-5672DB7D67F5}"/>
              </a:ext>
            </a:extLst>
          </p:cNvPr>
          <p:cNvSpPr txBox="1"/>
          <p:nvPr/>
        </p:nvSpPr>
        <p:spPr>
          <a:xfrm>
            <a:off x="8164731" y="2067022"/>
            <a:ext cx="4027270" cy="461665"/>
          </a:xfrm>
          <a:prstGeom prst="rect">
            <a:avLst/>
          </a:prstGeom>
          <a:noFill/>
        </p:spPr>
        <p:txBody>
          <a:bodyPr wrap="square">
            <a:spAutoFit/>
          </a:bodyPr>
          <a:lstStyle/>
          <a:p>
            <a:pPr lvl="0" defTabSz="914400">
              <a:lnSpc>
                <a:spcPct val="100000"/>
              </a:lnSpc>
              <a:spcBef>
                <a:spcPts val="0"/>
              </a:spcBef>
              <a:spcAft>
                <a:spcPts val="0"/>
              </a:spcAft>
              <a:tabLst/>
            </a:pPr>
            <a:r>
              <a:rPr lang="en-US" sz="2400" kern="0">
                <a:solidFill>
                  <a:srgbClr val="001400"/>
                </a:solidFill>
                <a:ea typeface="宋体"/>
              </a:rPr>
              <a:t>Iterate even numbers up to 10 </a:t>
            </a:r>
          </a:p>
        </p:txBody>
      </p:sp>
      <p:sp>
        <p:nvSpPr>
          <p:cNvPr id="2" name="灯片编号占位符 1">
            <a:extLst>
              <a:ext uri="{FF2B5EF4-FFF2-40B4-BE49-F238E27FC236}">
                <a16:creationId xmlns:a16="http://schemas.microsoft.com/office/drawing/2014/main" id="{896D12FC-1EB5-C855-0C57-EEC8FCB5C018}"/>
              </a:ext>
            </a:extLst>
          </p:cNvPr>
          <p:cNvSpPr>
            <a:spLocks noGrp="1"/>
          </p:cNvSpPr>
          <p:nvPr>
            <p:ph type="sldNum" idx="12"/>
          </p:nvPr>
        </p:nvSpPr>
        <p:spPr/>
        <p:txBody>
          <a:bodyPr/>
          <a:lstStyle/>
          <a:p>
            <a:fld id="{A8BFD892-19CF-40FE-AA39-9B63D021762D}" type="slidenum">
              <a:rPr lang="en-US" altLang="zh-CN" smtClean="0"/>
              <a:t>48</a:t>
            </a:fld>
            <a:endParaRPr lang="zh-CN"/>
          </a:p>
        </p:txBody>
      </p:sp>
      <p:sp>
        <p:nvSpPr>
          <p:cNvPr id="5" name="页脚占位符 4">
            <a:extLst>
              <a:ext uri="{FF2B5EF4-FFF2-40B4-BE49-F238E27FC236}">
                <a16:creationId xmlns:a16="http://schemas.microsoft.com/office/drawing/2014/main" id="{F6670C6B-ED0A-43E5-A193-27C1F04E8906}"/>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828179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5" name="文本框 4">
            <a:extLst>
              <a:ext uri="{FF2B5EF4-FFF2-40B4-BE49-F238E27FC236}">
                <a16:creationId xmlns:a16="http://schemas.microsoft.com/office/drawing/2014/main" id="{580275F5-F97F-76FC-7D86-5C2390D01657}"/>
              </a:ext>
            </a:extLst>
          </p:cNvPr>
          <p:cNvSpPr txBox="1"/>
          <p:nvPr/>
        </p:nvSpPr>
        <p:spPr>
          <a:xfrm>
            <a:off x="660400" y="1204531"/>
            <a:ext cx="11220450" cy="1013804"/>
          </a:xfrm>
          <a:prstGeom prst="rect">
            <a:avLst/>
          </a:prstGeom>
          <a:noFill/>
        </p:spPr>
        <p:txBody>
          <a:bodyPr wrap="square">
            <a:spAutoFit/>
          </a:bodyPr>
          <a:lstStyle/>
          <a:p>
            <a:pPr lvl="0">
              <a:lnSpc>
                <a:spcPct val="130000"/>
              </a:lnSpc>
            </a:pPr>
            <a:r>
              <a:rPr lang="en-US" sz="2400" dirty="0"/>
              <a:t>Exercise: Given n, get n!</a:t>
            </a:r>
          </a:p>
          <a:p>
            <a:pPr lvl="0">
              <a:lnSpc>
                <a:spcPct val="130000"/>
              </a:lnSpc>
            </a:pPr>
            <a:r>
              <a:rPr lang="en-US" sz="2400" dirty="0"/>
              <a:t>1 * 2 * 3 … n</a:t>
            </a:r>
          </a:p>
        </p:txBody>
      </p:sp>
      <p:sp>
        <p:nvSpPr>
          <p:cNvPr id="7" name="文本框 6">
            <a:extLst>
              <a:ext uri="{FF2B5EF4-FFF2-40B4-BE49-F238E27FC236}">
                <a16:creationId xmlns:a16="http://schemas.microsoft.com/office/drawing/2014/main" id="{E4FD5A42-8340-8A03-9642-143C6414D2B3}"/>
              </a:ext>
            </a:extLst>
          </p:cNvPr>
          <p:cNvSpPr txBox="1"/>
          <p:nvPr/>
        </p:nvSpPr>
        <p:spPr>
          <a:xfrm>
            <a:off x="660400" y="2540105"/>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5</a:t>
            </a:r>
          </a:p>
          <a:p>
            <a:endParaRPr kumimoji="1" lang="en-US" altLang="zh-CN" dirty="0"/>
          </a:p>
          <a:p>
            <a:r>
              <a:rPr kumimoji="1" lang="en-US" altLang="zh-CN" b="1" dirty="0"/>
              <a:t>Sample Output:</a:t>
            </a:r>
          </a:p>
          <a:p>
            <a:r>
              <a:rPr kumimoji="1" lang="en-US" altLang="zh-CN" dirty="0"/>
              <a:t>120</a:t>
            </a:r>
            <a:endParaRPr kumimoji="1" lang="zh-CN" altLang="en-US" dirty="0"/>
          </a:p>
        </p:txBody>
      </p:sp>
      <p:sp>
        <p:nvSpPr>
          <p:cNvPr id="2" name="灯片编号占位符 1">
            <a:extLst>
              <a:ext uri="{FF2B5EF4-FFF2-40B4-BE49-F238E27FC236}">
                <a16:creationId xmlns:a16="http://schemas.microsoft.com/office/drawing/2014/main" id="{B9EC88E3-9CE2-BEA8-2831-E2265B29A0EE}"/>
              </a:ext>
            </a:extLst>
          </p:cNvPr>
          <p:cNvSpPr>
            <a:spLocks noGrp="1"/>
          </p:cNvSpPr>
          <p:nvPr>
            <p:ph type="sldNum" idx="12"/>
          </p:nvPr>
        </p:nvSpPr>
        <p:spPr/>
        <p:txBody>
          <a:bodyPr/>
          <a:lstStyle/>
          <a:p>
            <a:fld id="{A8BFD892-19CF-40FE-AA39-9B63D021762D}" type="slidenum">
              <a:rPr lang="en-US" altLang="zh-CN" smtClean="0"/>
              <a:t>49</a:t>
            </a:fld>
            <a:endParaRPr lang="zh-CN"/>
          </a:p>
        </p:txBody>
      </p:sp>
      <p:sp>
        <p:nvSpPr>
          <p:cNvPr id="3" name="页脚占位符 2">
            <a:extLst>
              <a:ext uri="{FF2B5EF4-FFF2-40B4-BE49-F238E27FC236}">
                <a16:creationId xmlns:a16="http://schemas.microsoft.com/office/drawing/2014/main" id="{0D526149-E0A1-4530-BC57-6417DA96B96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00105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A307CE2-5D22-6908-D9E9-5FEE60B92D5D}"/>
              </a:ext>
            </a:extLst>
          </p:cNvPr>
          <p:cNvSpPr>
            <a:spLocks noGrp="1"/>
          </p:cNvSpPr>
          <p:nvPr>
            <p:ph idx="1"/>
          </p:nvPr>
        </p:nvSpPr>
        <p:spPr>
          <a:xfrm>
            <a:off x="658812" y="1268412"/>
            <a:ext cx="11411267" cy="3682508"/>
          </a:xfrm>
        </p:spPr>
        <p:txBody>
          <a:bodyPr>
            <a:normAutofit/>
          </a:bodyPr>
          <a:lstStyle/>
          <a:p>
            <a:pPr marL="0" indent="0">
              <a:lnSpc>
                <a:spcPct val="130000"/>
              </a:lnSpc>
              <a:buNone/>
            </a:pPr>
            <a:r>
              <a:rPr lang="en" altLang="zh-CN" sz="2400" dirty="0"/>
              <a:t>Question 1: How does a variable hold data?</a:t>
            </a:r>
          </a:p>
          <a:p>
            <a:pPr>
              <a:lnSpc>
                <a:spcPct val="130000"/>
              </a:lnSpc>
            </a:pPr>
            <a:r>
              <a:rPr lang="en" altLang="zh-CN" sz="2400" dirty="0"/>
              <a:t>Allocate some memory to the variable</a:t>
            </a:r>
          </a:p>
          <a:p>
            <a:pPr>
              <a:lnSpc>
                <a:spcPct val="130000"/>
              </a:lnSpc>
            </a:pPr>
            <a:r>
              <a:rPr lang="en" altLang="zh-CN" sz="2400" dirty="0"/>
              <a:t>Write down the value</a:t>
            </a:r>
          </a:p>
        </p:txBody>
      </p:sp>
      <p:sp>
        <p:nvSpPr>
          <p:cNvPr id="4" name="文本框 3">
            <a:extLst>
              <a:ext uri="{FF2B5EF4-FFF2-40B4-BE49-F238E27FC236}">
                <a16:creationId xmlns:a16="http://schemas.microsoft.com/office/drawing/2014/main" id="{2A26B191-05F4-50BB-DA34-DD551D423075}"/>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ea typeface="+mj-ea"/>
                <a:cs typeface="+mj-cs"/>
              </a:rPr>
              <a:t>Fundamental Solution</a:t>
            </a:r>
            <a:endParaRPr lang="en-US" altLang="zh-CN" sz="4400" b="1" dirty="0">
              <a:solidFill>
                <a:srgbClr val="008000"/>
              </a:solidFill>
              <a:ea typeface="+mj-ea"/>
              <a:cs typeface="+mj-cs"/>
              <a:sym typeface="+mn-lt"/>
            </a:endParaRPr>
          </a:p>
        </p:txBody>
      </p:sp>
      <p:graphicFrame>
        <p:nvGraphicFramePr>
          <p:cNvPr id="8" name="表格 8">
            <a:extLst>
              <a:ext uri="{FF2B5EF4-FFF2-40B4-BE49-F238E27FC236}">
                <a16:creationId xmlns:a16="http://schemas.microsoft.com/office/drawing/2014/main" id="{5005D700-2F6D-D099-81B5-0FE7786F26DA}"/>
              </a:ext>
            </a:extLst>
          </p:cNvPr>
          <p:cNvGraphicFramePr>
            <a:graphicFrameLocks noGrp="1"/>
          </p:cNvGraphicFramePr>
          <p:nvPr/>
        </p:nvGraphicFramePr>
        <p:xfrm>
          <a:off x="7529881" y="4425410"/>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11" name="文本框 10">
            <a:extLst>
              <a:ext uri="{FF2B5EF4-FFF2-40B4-BE49-F238E27FC236}">
                <a16:creationId xmlns:a16="http://schemas.microsoft.com/office/drawing/2014/main" id="{A0FCE875-2923-B6B3-6EEE-8A89113F2243}"/>
              </a:ext>
            </a:extLst>
          </p:cNvPr>
          <p:cNvSpPr txBox="1"/>
          <p:nvPr/>
        </p:nvSpPr>
        <p:spPr>
          <a:xfrm>
            <a:off x="8038452" y="4056078"/>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12" name="右大括号 11">
            <a:extLst>
              <a:ext uri="{FF2B5EF4-FFF2-40B4-BE49-F238E27FC236}">
                <a16:creationId xmlns:a16="http://schemas.microsoft.com/office/drawing/2014/main" id="{D8065772-6636-3400-65B5-469F51E93A2A}"/>
              </a:ext>
            </a:extLst>
          </p:cNvPr>
          <p:cNvSpPr/>
          <p:nvPr/>
        </p:nvSpPr>
        <p:spPr>
          <a:xfrm rot="5400000">
            <a:off x="9599028" y="3572748"/>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3" name="文本框 12">
            <a:extLst>
              <a:ext uri="{FF2B5EF4-FFF2-40B4-BE49-F238E27FC236}">
                <a16:creationId xmlns:a16="http://schemas.microsoft.com/office/drawing/2014/main" id="{10C74619-834D-19AF-581F-86BB7B22E49F}"/>
              </a:ext>
            </a:extLst>
          </p:cNvPr>
          <p:cNvSpPr txBox="1"/>
          <p:nvPr/>
        </p:nvSpPr>
        <p:spPr>
          <a:xfrm>
            <a:off x="9437484" y="5133324"/>
            <a:ext cx="646176" cy="369332"/>
          </a:xfrm>
          <a:prstGeom prst="rect">
            <a:avLst/>
          </a:prstGeom>
          <a:noFill/>
        </p:spPr>
        <p:txBody>
          <a:bodyPr wrap="square">
            <a:spAutoFit/>
          </a:bodyPr>
          <a:lstStyle/>
          <a:p>
            <a:pPr algn="ctr"/>
            <a:r>
              <a:rPr kumimoji="1" lang="en-US" altLang="zh-CN" dirty="0"/>
              <a:t>=2</a:t>
            </a:r>
            <a:endParaRPr kumimoji="1" lang="zh-CN" altLang="en-US" dirty="0"/>
          </a:p>
        </p:txBody>
      </p:sp>
      <p:graphicFrame>
        <p:nvGraphicFramePr>
          <p:cNvPr id="14" name="表格 8">
            <a:extLst>
              <a:ext uri="{FF2B5EF4-FFF2-40B4-BE49-F238E27FC236}">
                <a16:creationId xmlns:a16="http://schemas.microsoft.com/office/drawing/2014/main" id="{F6A14F38-9548-D440-229F-53ABF71615F4}"/>
              </a:ext>
            </a:extLst>
          </p:cNvPr>
          <p:cNvGraphicFramePr>
            <a:graphicFrameLocks noGrp="1"/>
          </p:cNvGraphicFramePr>
          <p:nvPr/>
        </p:nvGraphicFramePr>
        <p:xfrm>
          <a:off x="7529881" y="2570501"/>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endParaRPr lang="zh-CN" altLang="en-US" dirty="0"/>
                    </a:p>
                  </a:txBody>
                  <a:tcPr>
                    <a:solidFill>
                      <a:schemeClr val="accent2"/>
                    </a:solidFill>
                  </a:tcPr>
                </a:tc>
                <a:tc>
                  <a:txBody>
                    <a:bodyPr/>
                    <a:lstStyle/>
                    <a:p>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endParaRPr lang="zh-CN" altLang="en-US" dirty="0"/>
                    </a:p>
                  </a:txBody>
                  <a:tcPr>
                    <a:solidFill>
                      <a:schemeClr val="accent2"/>
                    </a:solidFill>
                  </a:tcPr>
                </a:tc>
                <a:tc>
                  <a:txBody>
                    <a:bodyPr/>
                    <a:lstStyle/>
                    <a:p>
                      <a:endParaRPr lang="zh-CN" altLang="en-US" dirty="0"/>
                    </a:p>
                  </a:txBody>
                  <a:tcPr>
                    <a:solidFill>
                      <a:schemeClr val="accent2"/>
                    </a:solidFill>
                  </a:tcPr>
                </a:tc>
                <a:tc>
                  <a:txBody>
                    <a:bodyPr/>
                    <a:lstStyle/>
                    <a:p>
                      <a:endParaRPr lang="zh-CN" altLang="en-US" dirty="0"/>
                    </a:p>
                  </a:txBody>
                  <a:tcPr>
                    <a:solidFill>
                      <a:schemeClr val="accent2"/>
                    </a:solidFill>
                  </a:tcPr>
                </a:tc>
                <a:tc>
                  <a:txBody>
                    <a:bodyPr/>
                    <a:lstStyle/>
                    <a:p>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15" name="文本框 14">
            <a:extLst>
              <a:ext uri="{FF2B5EF4-FFF2-40B4-BE49-F238E27FC236}">
                <a16:creationId xmlns:a16="http://schemas.microsoft.com/office/drawing/2014/main" id="{762AC648-9A64-A27C-8C0C-55B8387CB8E8}"/>
              </a:ext>
            </a:extLst>
          </p:cNvPr>
          <p:cNvSpPr txBox="1"/>
          <p:nvPr/>
        </p:nvSpPr>
        <p:spPr>
          <a:xfrm>
            <a:off x="8038452" y="2201169"/>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16" name="右大括号 15">
            <a:extLst>
              <a:ext uri="{FF2B5EF4-FFF2-40B4-BE49-F238E27FC236}">
                <a16:creationId xmlns:a16="http://schemas.microsoft.com/office/drawing/2014/main" id="{D8CF6156-85D9-C858-4A55-112B1BD62B63}"/>
              </a:ext>
            </a:extLst>
          </p:cNvPr>
          <p:cNvSpPr/>
          <p:nvPr/>
        </p:nvSpPr>
        <p:spPr>
          <a:xfrm rot="5400000">
            <a:off x="9599028" y="1717839"/>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022121D6-9A03-0310-AC8F-EBCBFD721129}"/>
              </a:ext>
            </a:extLst>
          </p:cNvPr>
          <p:cNvSpPr txBox="1"/>
          <p:nvPr/>
        </p:nvSpPr>
        <p:spPr>
          <a:xfrm>
            <a:off x="9172525" y="3292401"/>
            <a:ext cx="1176093" cy="369332"/>
          </a:xfrm>
          <a:prstGeom prst="rect">
            <a:avLst/>
          </a:prstGeom>
          <a:noFill/>
        </p:spPr>
        <p:txBody>
          <a:bodyPr wrap="square">
            <a:spAutoFit/>
          </a:bodyPr>
          <a:lstStyle/>
          <a:p>
            <a:pPr algn="ctr"/>
            <a:r>
              <a:rPr kumimoji="1" lang="en-US" altLang="zh-CN" dirty="0"/>
              <a:t>e.g., 8 bits</a:t>
            </a:r>
            <a:endParaRPr kumimoji="1" lang="zh-CN" altLang="en-US" dirty="0"/>
          </a:p>
        </p:txBody>
      </p:sp>
      <p:sp>
        <p:nvSpPr>
          <p:cNvPr id="18" name="下箭头 17">
            <a:extLst>
              <a:ext uri="{FF2B5EF4-FFF2-40B4-BE49-F238E27FC236}">
                <a16:creationId xmlns:a16="http://schemas.microsoft.com/office/drawing/2014/main" id="{2C8BC48F-04D1-9E2D-8105-E518343E42FF}"/>
              </a:ext>
            </a:extLst>
          </p:cNvPr>
          <p:cNvSpPr/>
          <p:nvPr/>
        </p:nvSpPr>
        <p:spPr>
          <a:xfrm>
            <a:off x="9560614" y="3828160"/>
            <a:ext cx="335498" cy="30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69A511C8-0A1E-83C2-2F00-219A47BF6215}"/>
              </a:ext>
            </a:extLst>
          </p:cNvPr>
          <p:cNvSpPr txBox="1"/>
          <p:nvPr/>
        </p:nvSpPr>
        <p:spPr>
          <a:xfrm>
            <a:off x="9807122" y="3760154"/>
            <a:ext cx="646176" cy="369332"/>
          </a:xfrm>
          <a:prstGeom prst="rect">
            <a:avLst/>
          </a:prstGeom>
          <a:noFill/>
        </p:spPr>
        <p:txBody>
          <a:bodyPr wrap="square">
            <a:spAutoFit/>
          </a:bodyPr>
          <a:lstStyle/>
          <a:p>
            <a:pPr algn="ctr"/>
            <a:r>
              <a:rPr kumimoji="1" lang="en-US" altLang="zh-CN" dirty="0"/>
              <a:t>a=2</a:t>
            </a:r>
            <a:endParaRPr kumimoji="1" lang="zh-CN" altLang="en-US" dirty="0"/>
          </a:p>
        </p:txBody>
      </p:sp>
      <p:sp>
        <p:nvSpPr>
          <p:cNvPr id="5" name="灯片编号占位符 4">
            <a:extLst>
              <a:ext uri="{FF2B5EF4-FFF2-40B4-BE49-F238E27FC236}">
                <a16:creationId xmlns:a16="http://schemas.microsoft.com/office/drawing/2014/main" id="{3FD21527-0C71-957D-F101-03CA1EA0F179}"/>
              </a:ext>
            </a:extLst>
          </p:cNvPr>
          <p:cNvSpPr>
            <a:spLocks noGrp="1"/>
          </p:cNvSpPr>
          <p:nvPr>
            <p:ph type="sldNum" sz="quarter" idx="12"/>
          </p:nvPr>
        </p:nvSpPr>
        <p:spPr/>
        <p:txBody>
          <a:bodyPr/>
          <a:lstStyle/>
          <a:p>
            <a:fld id="{88965981-7945-426D-A8BE-AA5CDE81BF2F}" type="slidenum">
              <a:rPr lang="zh-CN" altLang="en-US" smtClean="0"/>
              <a:t>5</a:t>
            </a:fld>
            <a:endParaRPr lang="zh-CN" altLang="en-US"/>
          </a:p>
        </p:txBody>
      </p:sp>
      <p:sp>
        <p:nvSpPr>
          <p:cNvPr id="2" name="页脚占位符 1">
            <a:extLst>
              <a:ext uri="{FF2B5EF4-FFF2-40B4-BE49-F238E27FC236}">
                <a16:creationId xmlns:a16="http://schemas.microsoft.com/office/drawing/2014/main" id="{9818F98F-93F0-F99E-1CD1-AD8B153F3738}"/>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3938633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5" name="文本框 4">
            <a:extLst>
              <a:ext uri="{FF2B5EF4-FFF2-40B4-BE49-F238E27FC236}">
                <a16:creationId xmlns:a16="http://schemas.microsoft.com/office/drawing/2014/main" id="{580275F5-F97F-76FC-7D86-5C2390D01657}"/>
              </a:ext>
            </a:extLst>
          </p:cNvPr>
          <p:cNvSpPr txBox="1"/>
          <p:nvPr/>
        </p:nvSpPr>
        <p:spPr>
          <a:xfrm>
            <a:off x="660400" y="1204531"/>
            <a:ext cx="11220450" cy="533672"/>
          </a:xfrm>
          <a:prstGeom prst="rect">
            <a:avLst/>
          </a:prstGeom>
          <a:noFill/>
        </p:spPr>
        <p:txBody>
          <a:bodyPr wrap="square">
            <a:spAutoFit/>
          </a:bodyPr>
          <a:lstStyle/>
          <a:p>
            <a:pPr lvl="0">
              <a:lnSpc>
                <a:spcPct val="130000"/>
              </a:lnSpc>
            </a:pPr>
            <a:r>
              <a:rPr lang="en-US" sz="2400" dirty="0"/>
              <a:t>Exercise: Given n, get 2 * 4 * 6 * … (n - n%2)</a:t>
            </a:r>
          </a:p>
        </p:txBody>
      </p:sp>
      <p:sp>
        <p:nvSpPr>
          <p:cNvPr id="7" name="文本框 6">
            <a:extLst>
              <a:ext uri="{FF2B5EF4-FFF2-40B4-BE49-F238E27FC236}">
                <a16:creationId xmlns:a16="http://schemas.microsoft.com/office/drawing/2014/main" id="{E4FD5A42-8340-8A03-9642-143C6414D2B3}"/>
              </a:ext>
            </a:extLst>
          </p:cNvPr>
          <p:cNvSpPr txBox="1"/>
          <p:nvPr/>
        </p:nvSpPr>
        <p:spPr>
          <a:xfrm>
            <a:off x="660400" y="2540105"/>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9</a:t>
            </a:r>
          </a:p>
          <a:p>
            <a:endParaRPr kumimoji="1" lang="en-US" altLang="zh-CN" dirty="0"/>
          </a:p>
          <a:p>
            <a:r>
              <a:rPr kumimoji="1" lang="en-US" altLang="zh-CN" b="1" dirty="0"/>
              <a:t>Sample Output:</a:t>
            </a:r>
          </a:p>
          <a:p>
            <a:r>
              <a:rPr kumimoji="1" lang="en-US" altLang="zh-CN" dirty="0"/>
              <a:t>384</a:t>
            </a:r>
            <a:endParaRPr kumimoji="1" lang="zh-CN" altLang="en-US" dirty="0"/>
          </a:p>
        </p:txBody>
      </p:sp>
      <p:sp>
        <p:nvSpPr>
          <p:cNvPr id="2" name="灯片编号占位符 1">
            <a:extLst>
              <a:ext uri="{FF2B5EF4-FFF2-40B4-BE49-F238E27FC236}">
                <a16:creationId xmlns:a16="http://schemas.microsoft.com/office/drawing/2014/main" id="{8BEB6B31-90A8-BE15-4FD7-6C326AFF6E7C}"/>
              </a:ext>
            </a:extLst>
          </p:cNvPr>
          <p:cNvSpPr>
            <a:spLocks noGrp="1"/>
          </p:cNvSpPr>
          <p:nvPr>
            <p:ph type="sldNum" idx="12"/>
          </p:nvPr>
        </p:nvSpPr>
        <p:spPr/>
        <p:txBody>
          <a:bodyPr/>
          <a:lstStyle/>
          <a:p>
            <a:fld id="{A8BFD892-19CF-40FE-AA39-9B63D021762D}" type="slidenum">
              <a:rPr lang="en-US" altLang="zh-CN" smtClean="0"/>
              <a:t>50</a:t>
            </a:fld>
            <a:endParaRPr lang="zh-CN"/>
          </a:p>
        </p:txBody>
      </p:sp>
      <p:sp>
        <p:nvSpPr>
          <p:cNvPr id="3" name="页脚占位符 2">
            <a:extLst>
              <a:ext uri="{FF2B5EF4-FFF2-40B4-BE49-F238E27FC236}">
                <a16:creationId xmlns:a16="http://schemas.microsoft.com/office/drawing/2014/main" id="{947EA55F-D627-0F85-11D1-AA216A66F4FA}"/>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813925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Loop Statement </a:t>
            </a:r>
            <a:r>
              <a:rPr lang="en-US" altLang="zh-CN" sz="4400" b="1" dirty="0">
                <a:solidFill>
                  <a:srgbClr val="008000"/>
                </a:solidFill>
              </a:rPr>
              <a:t>(</a:t>
            </a:r>
            <a:r>
              <a:rPr lang="en-US" altLang="zh-CN" sz="4400" b="1" i="1" dirty="0">
                <a:solidFill>
                  <a:srgbClr val="42B395"/>
                </a:solidFill>
              </a:rPr>
              <a:t>for</a:t>
            </a:r>
            <a:r>
              <a:rPr lang="en-US" altLang="zh-CN" sz="4400" b="1" dirty="0">
                <a:solidFill>
                  <a:srgbClr val="008000"/>
                </a:solidFill>
              </a:rPr>
              <a:t>)</a:t>
            </a:r>
            <a:endParaRPr lang="en-US" sz="4400" b="1" dirty="0">
              <a:solidFill>
                <a:srgbClr val="008000"/>
              </a:solidFill>
              <a:latin typeface="Calibri"/>
              <a:cs typeface="+mj-cs"/>
            </a:endParaRPr>
          </a:p>
        </p:txBody>
      </p:sp>
      <p:sp>
        <p:nvSpPr>
          <p:cNvPr id="4" name="文本框 3">
            <a:extLst>
              <a:ext uri="{FF2B5EF4-FFF2-40B4-BE49-F238E27FC236}">
                <a16:creationId xmlns:a16="http://schemas.microsoft.com/office/drawing/2014/main" id="{BF64E72C-FD7E-53AE-8DFC-0B8045618574}"/>
              </a:ext>
            </a:extLst>
          </p:cNvPr>
          <p:cNvSpPr txBox="1"/>
          <p:nvPr/>
        </p:nvSpPr>
        <p:spPr>
          <a:xfrm>
            <a:off x="658813" y="1192130"/>
            <a:ext cx="10496550" cy="1013804"/>
          </a:xfrm>
          <a:prstGeom prst="rect">
            <a:avLst/>
          </a:prstGeom>
          <a:noFill/>
        </p:spPr>
        <p:txBody>
          <a:bodyPr wrap="square">
            <a:spAutoFit/>
          </a:bodyPr>
          <a:lstStyle/>
          <a:p>
            <a:pPr lvl="0">
              <a:lnSpc>
                <a:spcPct val="130000"/>
              </a:lnSpc>
              <a:spcBef>
                <a:spcPts val="0"/>
              </a:spcBef>
              <a:spcAft>
                <a:spcPts val="0"/>
              </a:spcAft>
            </a:pPr>
            <a:r>
              <a:rPr lang="en-US" sz="2400" i="1" dirty="0">
                <a:solidFill>
                  <a:srgbClr val="42B395"/>
                </a:solidFill>
                <a:latin typeface="Calibri"/>
                <a:ea typeface="宋体"/>
              </a:rPr>
              <a:t>enumerate()</a:t>
            </a:r>
            <a:r>
              <a:rPr lang="en-US" sz="2400" dirty="0">
                <a:latin typeface="Calibri"/>
                <a:ea typeface="宋体"/>
              </a:rPr>
              <a:t>: return an iterator of tuples containing (index, item)</a:t>
            </a:r>
          </a:p>
          <a:p>
            <a:pPr lvl="0">
              <a:lnSpc>
                <a:spcPct val="130000"/>
              </a:lnSpc>
              <a:spcBef>
                <a:spcPts val="0"/>
              </a:spcBef>
              <a:spcAft>
                <a:spcPts val="0"/>
              </a:spcAft>
            </a:pPr>
            <a:r>
              <a:rPr lang="en-US" altLang="zh-CN" sz="2400" dirty="0">
                <a:solidFill>
                  <a:srgbClr val="001400"/>
                </a:solidFill>
                <a:latin typeface="Calibri"/>
                <a:ea typeface="宋体"/>
              </a:rPr>
              <a:t>Get the index of the current iteration</a:t>
            </a:r>
            <a:endParaRPr lang="en-US" sz="2400" dirty="0">
              <a:latin typeface="Calibri"/>
              <a:ea typeface="宋体"/>
            </a:endParaRPr>
          </a:p>
        </p:txBody>
      </p:sp>
      <p:pic>
        <p:nvPicPr>
          <p:cNvPr id="11" name="图片 10">
            <a:extLst>
              <a:ext uri="{FF2B5EF4-FFF2-40B4-BE49-F238E27FC236}">
                <a16:creationId xmlns:a16="http://schemas.microsoft.com/office/drawing/2014/main" id="{B9920CD0-F7FC-0025-97A4-A5CD139665EF}"/>
              </a:ext>
            </a:extLst>
          </p:cNvPr>
          <p:cNvPicPr>
            <a:picLocks noChangeAspect="1"/>
          </p:cNvPicPr>
          <p:nvPr/>
        </p:nvPicPr>
        <p:blipFill rotWithShape="1">
          <a:blip r:embed="rId2"/>
          <a:srcRect r="38792"/>
          <a:stretch/>
        </p:blipFill>
        <p:spPr>
          <a:xfrm>
            <a:off x="658813" y="2491733"/>
            <a:ext cx="4659160" cy="2271337"/>
          </a:xfrm>
          <a:prstGeom prst="rect">
            <a:avLst/>
          </a:prstGeom>
        </p:spPr>
      </p:pic>
      <p:pic>
        <p:nvPicPr>
          <p:cNvPr id="12" name="图片 11">
            <a:extLst>
              <a:ext uri="{FF2B5EF4-FFF2-40B4-BE49-F238E27FC236}">
                <a16:creationId xmlns:a16="http://schemas.microsoft.com/office/drawing/2014/main" id="{D066F0D7-EA4E-750B-7DC8-97816C5E5D4F}"/>
              </a:ext>
            </a:extLst>
          </p:cNvPr>
          <p:cNvPicPr>
            <a:picLocks noChangeAspect="1"/>
          </p:cNvPicPr>
          <p:nvPr/>
        </p:nvPicPr>
        <p:blipFill rotWithShape="1">
          <a:blip r:embed="rId3"/>
          <a:srcRect r="38792"/>
          <a:stretch/>
        </p:blipFill>
        <p:spPr>
          <a:xfrm>
            <a:off x="5932828" y="2491733"/>
            <a:ext cx="4796303" cy="2271337"/>
          </a:xfrm>
          <a:prstGeom prst="rect">
            <a:avLst/>
          </a:prstGeom>
        </p:spPr>
      </p:pic>
      <p:sp>
        <p:nvSpPr>
          <p:cNvPr id="2" name="灯片编号占位符 1">
            <a:extLst>
              <a:ext uri="{FF2B5EF4-FFF2-40B4-BE49-F238E27FC236}">
                <a16:creationId xmlns:a16="http://schemas.microsoft.com/office/drawing/2014/main" id="{04FDAF95-B17B-8A34-83CA-0DBE44E469F9}"/>
              </a:ext>
            </a:extLst>
          </p:cNvPr>
          <p:cNvSpPr>
            <a:spLocks noGrp="1"/>
          </p:cNvSpPr>
          <p:nvPr>
            <p:ph type="sldNum" idx="12"/>
          </p:nvPr>
        </p:nvSpPr>
        <p:spPr/>
        <p:txBody>
          <a:bodyPr/>
          <a:lstStyle/>
          <a:p>
            <a:fld id="{A8BFD892-19CF-40FE-AA39-9B63D021762D}" type="slidenum">
              <a:rPr lang="en-US" altLang="zh-CN" smtClean="0"/>
              <a:t>51</a:t>
            </a:fld>
            <a:endParaRPr lang="zh-CN"/>
          </a:p>
        </p:txBody>
      </p:sp>
      <p:sp>
        <p:nvSpPr>
          <p:cNvPr id="3" name="页脚占位符 2">
            <a:extLst>
              <a:ext uri="{FF2B5EF4-FFF2-40B4-BE49-F238E27FC236}">
                <a16:creationId xmlns:a16="http://schemas.microsoft.com/office/drawing/2014/main" id="{53967DDB-E067-01B5-244E-DB2209CF4A5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6529817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5" name="文本框 4">
            <a:extLst>
              <a:ext uri="{FF2B5EF4-FFF2-40B4-BE49-F238E27FC236}">
                <a16:creationId xmlns:a16="http://schemas.microsoft.com/office/drawing/2014/main" id="{8413B4F4-1712-FB74-AA6C-08DD589C02A5}"/>
              </a:ext>
            </a:extLst>
          </p:cNvPr>
          <p:cNvSpPr txBox="1"/>
          <p:nvPr/>
        </p:nvSpPr>
        <p:spPr>
          <a:xfrm>
            <a:off x="660400" y="1204531"/>
            <a:ext cx="11220450" cy="1013804"/>
          </a:xfrm>
          <a:prstGeom prst="rect">
            <a:avLst/>
          </a:prstGeom>
          <a:noFill/>
        </p:spPr>
        <p:txBody>
          <a:bodyPr wrap="square">
            <a:spAutoFit/>
          </a:bodyPr>
          <a:lstStyle/>
          <a:p>
            <a:pPr lvl="0">
              <a:lnSpc>
                <a:spcPct val="130000"/>
              </a:lnSpc>
            </a:pPr>
            <a:r>
              <a:rPr lang="en-US" sz="2400" dirty="0"/>
              <a:t>Exercise: Given a list, add 10 to each value that is less than 10</a:t>
            </a:r>
            <a:r>
              <a:rPr lang="zh-CN" altLang="en-US" sz="2400" dirty="0"/>
              <a:t> </a:t>
            </a:r>
            <a:r>
              <a:rPr lang="en-US" altLang="zh-CN" sz="2400" dirty="0"/>
              <a:t>(modify the list instead of creating a new one)</a:t>
            </a:r>
            <a:r>
              <a:rPr lang="en-US" sz="2400" dirty="0"/>
              <a:t>, then print the list</a:t>
            </a:r>
          </a:p>
        </p:txBody>
      </p:sp>
      <p:sp>
        <p:nvSpPr>
          <p:cNvPr id="7" name="文本框 6">
            <a:extLst>
              <a:ext uri="{FF2B5EF4-FFF2-40B4-BE49-F238E27FC236}">
                <a16:creationId xmlns:a16="http://schemas.microsoft.com/office/drawing/2014/main" id="{4AF3E614-D4C1-6EE5-27BC-31A3C53C16CA}"/>
              </a:ext>
            </a:extLst>
          </p:cNvPr>
          <p:cNvSpPr txBox="1"/>
          <p:nvPr/>
        </p:nvSpPr>
        <p:spPr>
          <a:xfrm>
            <a:off x="660400" y="2540105"/>
            <a:ext cx="2655517"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5 10 20 50 100 7 8 21 </a:t>
            </a:r>
          </a:p>
          <a:p>
            <a:endParaRPr kumimoji="1" lang="en-US" altLang="zh-CN" dirty="0"/>
          </a:p>
          <a:p>
            <a:r>
              <a:rPr kumimoji="1" lang="en-US" altLang="zh-CN" b="1" dirty="0"/>
              <a:t>Sample Output:</a:t>
            </a:r>
          </a:p>
          <a:p>
            <a:r>
              <a:rPr kumimoji="1" lang="en-US" altLang="zh-CN" dirty="0"/>
              <a:t>15 10 20 50 100 17 18 21 </a:t>
            </a:r>
          </a:p>
        </p:txBody>
      </p:sp>
      <p:sp>
        <p:nvSpPr>
          <p:cNvPr id="2" name="灯片编号占位符 1">
            <a:extLst>
              <a:ext uri="{FF2B5EF4-FFF2-40B4-BE49-F238E27FC236}">
                <a16:creationId xmlns:a16="http://schemas.microsoft.com/office/drawing/2014/main" id="{5201F9C8-8AAB-6CF8-38BB-B199716E6497}"/>
              </a:ext>
            </a:extLst>
          </p:cNvPr>
          <p:cNvSpPr>
            <a:spLocks noGrp="1"/>
          </p:cNvSpPr>
          <p:nvPr>
            <p:ph type="sldNum" idx="12"/>
          </p:nvPr>
        </p:nvSpPr>
        <p:spPr/>
        <p:txBody>
          <a:bodyPr/>
          <a:lstStyle/>
          <a:p>
            <a:fld id="{A8BFD892-19CF-40FE-AA39-9B63D021762D}" type="slidenum">
              <a:rPr lang="en-US" altLang="zh-CN" smtClean="0"/>
              <a:t>52</a:t>
            </a:fld>
            <a:endParaRPr lang="zh-CN"/>
          </a:p>
        </p:txBody>
      </p:sp>
      <p:sp>
        <p:nvSpPr>
          <p:cNvPr id="3" name="页脚占位符 2">
            <a:extLst>
              <a:ext uri="{FF2B5EF4-FFF2-40B4-BE49-F238E27FC236}">
                <a16:creationId xmlns:a16="http://schemas.microsoft.com/office/drawing/2014/main" id="{1DB1E3BE-E19B-F78B-BA61-BDFB729736C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206710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3C60582F-AC78-EE9A-8707-3DA4B169D0E6}"/>
              </a:ext>
            </a:extLst>
          </p:cNvPr>
          <p:cNvPicPr>
            <a:picLocks noChangeAspect="1"/>
          </p:cNvPicPr>
          <p:nvPr/>
        </p:nvPicPr>
        <p:blipFill rotWithShape="1">
          <a:blip r:embed="rId2"/>
          <a:srcRect l="608" t="45794"/>
          <a:stretch/>
        </p:blipFill>
        <p:spPr>
          <a:xfrm>
            <a:off x="864908" y="2885728"/>
            <a:ext cx="10488892" cy="1302327"/>
          </a:xfrm>
          <a:prstGeom prst="rect">
            <a:avLst/>
          </a:prstGeom>
        </p:spPr>
      </p:pic>
      <p:sp>
        <p:nvSpPr>
          <p:cNvPr id="8" name="矩形 7">
            <a:extLst>
              <a:ext uri="{FF2B5EF4-FFF2-40B4-BE49-F238E27FC236}">
                <a16:creationId xmlns:a16="http://schemas.microsoft.com/office/drawing/2014/main" id="{8D9A75B1-14C7-16DE-8FC0-7473CABA7C0B}"/>
              </a:ext>
            </a:extLst>
          </p:cNvPr>
          <p:cNvSpPr/>
          <p:nvPr/>
        </p:nvSpPr>
        <p:spPr>
          <a:xfrm>
            <a:off x="999460" y="3317355"/>
            <a:ext cx="6018028" cy="382772"/>
          </a:xfrm>
          <a:prstGeom prst="rect">
            <a:avLst/>
          </a:prstGeom>
          <a:solidFill>
            <a:srgbClr val="FFFFFF"/>
          </a:solidFill>
          <a:ln>
            <a:noFill/>
          </a:ln>
        </p:spPr>
        <p:txBody>
          <a:bodyPr anchor="ctr"/>
          <a:lstStyle/>
          <a:p>
            <a:pPr algn="ctr"/>
            <a:endParaRPr lang="zh-CN">
              <a:solidFill>
                <a:schemeClr val="lt1"/>
              </a:solidFill>
            </a:endParaRPr>
          </a:p>
        </p:txBody>
      </p:sp>
      <p:sp>
        <p:nvSpPr>
          <p:cNvPr id="19" name="文本框 18">
            <a:extLst>
              <a:ext uri="{FF2B5EF4-FFF2-40B4-BE49-F238E27FC236}">
                <a16:creationId xmlns:a16="http://schemas.microsoft.com/office/drawing/2014/main" id="{C0ADFEF6-3D8A-F3E9-E906-BD54F3656F42}"/>
              </a:ext>
            </a:extLst>
          </p:cNvPr>
          <p:cNvSpPr txBox="1"/>
          <p:nvPr/>
        </p:nvSpPr>
        <p:spPr>
          <a:xfrm>
            <a:off x="1170365" y="3219185"/>
            <a:ext cx="8766608" cy="523220"/>
          </a:xfrm>
          <a:prstGeom prst="rect">
            <a:avLst/>
          </a:prstGeom>
          <a:noFill/>
        </p:spPr>
        <p:txBody>
          <a:bodyPr wrap="square">
            <a:spAutoFit/>
          </a:bodyPr>
          <a:lstStyle/>
          <a:p>
            <a:r>
              <a:rPr lang="en" sz="2800" b="1">
                <a:solidFill>
                  <a:srgbClr val="666600"/>
                </a:solidFill>
                <a:effectLst/>
              </a:rPr>
              <a:t>[</a:t>
            </a:r>
            <a:r>
              <a:rPr lang="en" sz="2800" b="1">
                <a:solidFill>
                  <a:srgbClr val="000000"/>
                </a:solidFill>
                <a:effectLst/>
              </a:rPr>
              <a:t> expression(item) </a:t>
            </a:r>
            <a:r>
              <a:rPr lang="en" sz="2800" b="1">
                <a:solidFill>
                  <a:srgbClr val="000088"/>
                </a:solidFill>
                <a:effectLst/>
              </a:rPr>
              <a:t>for</a:t>
            </a:r>
            <a:r>
              <a:rPr lang="en" sz="2800" b="1">
                <a:solidFill>
                  <a:srgbClr val="000000"/>
                </a:solidFill>
                <a:effectLst/>
              </a:rPr>
              <a:t> item </a:t>
            </a:r>
            <a:r>
              <a:rPr lang="en" sz="2800" b="1">
                <a:solidFill>
                  <a:srgbClr val="000088"/>
                </a:solidFill>
                <a:effectLst/>
              </a:rPr>
              <a:t>in</a:t>
            </a:r>
            <a:r>
              <a:rPr lang="en" sz="2800" b="1">
                <a:solidFill>
                  <a:srgbClr val="000000"/>
                </a:solidFill>
                <a:effectLst/>
              </a:rPr>
              <a:t> collection </a:t>
            </a:r>
            <a:r>
              <a:rPr lang="en" sz="2800" b="1">
                <a:solidFill>
                  <a:srgbClr val="000088"/>
                </a:solidFill>
                <a:effectLst/>
              </a:rPr>
              <a:t>if</a:t>
            </a:r>
            <a:r>
              <a:rPr lang="en" sz="2800" b="1">
                <a:solidFill>
                  <a:srgbClr val="000000"/>
                </a:solidFill>
                <a:effectLst/>
              </a:rPr>
              <a:t> condition </a:t>
            </a:r>
            <a:r>
              <a:rPr lang="en" sz="2800" b="1">
                <a:solidFill>
                  <a:srgbClr val="666600"/>
                </a:solidFill>
                <a:effectLst/>
              </a:rPr>
              <a:t>]</a:t>
            </a:r>
            <a:endParaRPr lang="zh-CN" sz="2800"/>
          </a:p>
        </p:txBody>
      </p:sp>
      <p:sp>
        <p:nvSpPr>
          <p:cNvPr id="4" name="内容占位符 3">
            <a:extLst>
              <a:ext uri="{FF2B5EF4-FFF2-40B4-BE49-F238E27FC236}">
                <a16:creationId xmlns:a16="http://schemas.microsoft.com/office/drawing/2014/main" id="{A4D6F9C7-FD9E-9909-7ADE-BF10F78557D2}"/>
              </a:ext>
            </a:extLst>
          </p:cNvPr>
          <p:cNvSpPr>
            <a:spLocks noGrp="1"/>
          </p:cNvSpPr>
          <p:nvPr>
            <p:ph idx="4294967295"/>
          </p:nvPr>
        </p:nvSpPr>
        <p:spPr>
          <a:xfrm>
            <a:off x="676940" y="1213791"/>
            <a:ext cx="10515600" cy="1360737"/>
          </a:xfrm>
        </p:spPr>
        <p:txBody>
          <a:bodyPr/>
          <a:lstStyle/>
          <a:p>
            <a:pPr lvl="0" algn="l">
              <a:lnSpc>
                <a:spcPct val="130000"/>
              </a:lnSpc>
              <a:spcBef>
                <a:spcPts val="0"/>
              </a:spcBef>
              <a:buFont typeface="Arial" charset="0"/>
              <a:buChar char="•"/>
            </a:pPr>
            <a:r>
              <a:rPr lang="en-US" sz="2400" b="0" i="0" strike="noStrike" dirty="0">
                <a:solidFill>
                  <a:srgbClr val="333333"/>
                </a:solidFill>
                <a:effectLst/>
              </a:rPr>
              <a:t>A concise and elegant way to create lists in one statement</a:t>
            </a:r>
          </a:p>
          <a:p>
            <a:pPr lvl="0" algn="l">
              <a:lnSpc>
                <a:spcPct val="130000"/>
              </a:lnSpc>
              <a:spcBef>
                <a:spcPts val="0"/>
              </a:spcBef>
              <a:buFont typeface="Arial" charset="0"/>
              <a:buChar char="•"/>
            </a:pPr>
            <a:r>
              <a:rPr lang="en-US" sz="2400" b="0" i="0" strike="noStrike" dirty="0">
                <a:solidFill>
                  <a:srgbClr val="333333"/>
                </a:solidFill>
                <a:effectLst/>
              </a:rPr>
              <a:t>Compact and faster than normal loops for creating list</a:t>
            </a:r>
          </a:p>
        </p:txBody>
      </p:sp>
      <p:sp>
        <p:nvSpPr>
          <p:cNvPr id="10" name="文本框 9">
            <a:extLst>
              <a:ext uri="{FF2B5EF4-FFF2-40B4-BE49-F238E27FC236}">
                <a16:creationId xmlns:a16="http://schemas.microsoft.com/office/drawing/2014/main" id="{9CF9157C-75B0-92CD-04C9-92D696BBCD72}"/>
              </a:ext>
            </a:extLst>
          </p:cNvPr>
          <p:cNvSpPr txBox="1"/>
          <p:nvPr/>
        </p:nvSpPr>
        <p:spPr>
          <a:xfrm>
            <a:off x="864908" y="2476714"/>
            <a:ext cx="1029128" cy="461665"/>
          </a:xfrm>
          <a:prstGeom prst="rect">
            <a:avLst/>
          </a:prstGeom>
          <a:noFill/>
        </p:spPr>
        <p:txBody>
          <a:bodyPr wrap="none">
            <a:spAutoFit/>
          </a:bodyPr>
          <a:lstStyle/>
          <a:p>
            <a:r>
              <a:rPr lang="en-US" sz="2400" b="1"/>
              <a:t>Syntax</a:t>
            </a:r>
            <a:endParaRPr lang="zh-CN" b="1"/>
          </a:p>
        </p:txBody>
      </p:sp>
      <p:sp>
        <p:nvSpPr>
          <p:cNvPr id="11" name="文本框 10">
            <a:extLst>
              <a:ext uri="{FF2B5EF4-FFF2-40B4-BE49-F238E27FC236}">
                <a16:creationId xmlns:a16="http://schemas.microsoft.com/office/drawing/2014/main" id="{B36C80EC-8FDB-6113-7322-140EF6930090}"/>
              </a:ext>
            </a:extLst>
          </p:cNvPr>
          <p:cNvSpPr txBox="1"/>
          <p:nvPr/>
        </p:nvSpPr>
        <p:spPr>
          <a:xfrm>
            <a:off x="1379472" y="3225471"/>
            <a:ext cx="2575840" cy="474656"/>
          </a:xfrm>
          <a:prstGeom prst="rect">
            <a:avLst/>
          </a:prstGeom>
          <a:noFill/>
          <a:ln w="25400">
            <a:solidFill>
              <a:srgbClr val="FF0000"/>
            </a:solidFill>
          </a:ln>
        </p:spPr>
        <p:txBody>
          <a:bodyPr wrap="square">
            <a:spAutoFit/>
          </a:bodyPr>
          <a:lstStyle/>
          <a:p>
            <a:endParaRPr lang="zh-CN"/>
          </a:p>
        </p:txBody>
      </p:sp>
      <p:sp>
        <p:nvSpPr>
          <p:cNvPr id="12" name="文本框 11">
            <a:extLst>
              <a:ext uri="{FF2B5EF4-FFF2-40B4-BE49-F238E27FC236}">
                <a16:creationId xmlns:a16="http://schemas.microsoft.com/office/drawing/2014/main" id="{6F98D3C8-691B-95E7-448E-CD7DCA06C258}"/>
              </a:ext>
            </a:extLst>
          </p:cNvPr>
          <p:cNvSpPr txBox="1"/>
          <p:nvPr/>
        </p:nvSpPr>
        <p:spPr>
          <a:xfrm>
            <a:off x="1552354" y="3694649"/>
            <a:ext cx="1945020" cy="369332"/>
          </a:xfrm>
          <a:prstGeom prst="rect">
            <a:avLst/>
          </a:prstGeom>
          <a:noFill/>
        </p:spPr>
        <p:txBody>
          <a:bodyPr wrap="none">
            <a:spAutoFit/>
          </a:bodyPr>
          <a:lstStyle/>
          <a:p>
            <a:r>
              <a:rPr lang="en-US" b="1">
                <a:solidFill>
                  <a:srgbClr val="FF0000"/>
                </a:solidFill>
              </a:rPr>
              <a:t>Output expression</a:t>
            </a:r>
            <a:endParaRPr lang="zh-CN" b="1">
              <a:solidFill>
                <a:srgbClr val="FF0000"/>
              </a:solidFill>
            </a:endParaRPr>
          </a:p>
        </p:txBody>
      </p:sp>
      <p:sp>
        <p:nvSpPr>
          <p:cNvPr id="15" name="文本框 14">
            <a:extLst>
              <a:ext uri="{FF2B5EF4-FFF2-40B4-BE49-F238E27FC236}">
                <a16:creationId xmlns:a16="http://schemas.microsoft.com/office/drawing/2014/main" id="{BC1CB79D-4C69-1C2E-9432-F6CD4B3CA2FB}"/>
              </a:ext>
            </a:extLst>
          </p:cNvPr>
          <p:cNvSpPr txBox="1"/>
          <p:nvPr/>
        </p:nvSpPr>
        <p:spPr>
          <a:xfrm>
            <a:off x="5614290" y="3215314"/>
            <a:ext cx="1461806" cy="474656"/>
          </a:xfrm>
          <a:prstGeom prst="rect">
            <a:avLst/>
          </a:prstGeom>
          <a:noFill/>
          <a:ln w="25400">
            <a:solidFill>
              <a:srgbClr val="FF0000"/>
            </a:solidFill>
          </a:ln>
        </p:spPr>
        <p:txBody>
          <a:bodyPr wrap="square">
            <a:spAutoFit/>
          </a:bodyPr>
          <a:lstStyle/>
          <a:p>
            <a:endParaRPr lang="zh-CN"/>
          </a:p>
        </p:txBody>
      </p:sp>
      <p:sp>
        <p:nvSpPr>
          <p:cNvPr id="16" name="文本框 15">
            <a:extLst>
              <a:ext uri="{FF2B5EF4-FFF2-40B4-BE49-F238E27FC236}">
                <a16:creationId xmlns:a16="http://schemas.microsoft.com/office/drawing/2014/main" id="{7E33826A-EE70-C170-4672-B9AFBAA14C1B}"/>
              </a:ext>
            </a:extLst>
          </p:cNvPr>
          <p:cNvSpPr txBox="1"/>
          <p:nvPr/>
        </p:nvSpPr>
        <p:spPr>
          <a:xfrm>
            <a:off x="5582390" y="2905745"/>
            <a:ext cx="1674305" cy="369332"/>
          </a:xfrm>
          <a:prstGeom prst="rect">
            <a:avLst/>
          </a:prstGeom>
          <a:noFill/>
        </p:spPr>
        <p:txBody>
          <a:bodyPr wrap="none">
            <a:spAutoFit/>
          </a:bodyPr>
          <a:lstStyle/>
          <a:p>
            <a:r>
              <a:rPr lang="en-US" b="1" dirty="0">
                <a:solidFill>
                  <a:srgbClr val="FF0000"/>
                </a:solidFill>
              </a:rPr>
              <a:t>Input collection</a:t>
            </a:r>
            <a:endParaRPr lang="zh-CN" b="1" dirty="0">
              <a:solidFill>
                <a:srgbClr val="FF0000"/>
              </a:solidFill>
            </a:endParaRPr>
          </a:p>
        </p:txBody>
      </p:sp>
      <p:sp>
        <p:nvSpPr>
          <p:cNvPr id="17" name="文本框 16">
            <a:extLst>
              <a:ext uri="{FF2B5EF4-FFF2-40B4-BE49-F238E27FC236}">
                <a16:creationId xmlns:a16="http://schemas.microsoft.com/office/drawing/2014/main" id="{CAD3C38C-29F3-5C61-B7A8-6A8ECCB10D4D}"/>
              </a:ext>
            </a:extLst>
          </p:cNvPr>
          <p:cNvSpPr txBox="1"/>
          <p:nvPr/>
        </p:nvSpPr>
        <p:spPr>
          <a:xfrm>
            <a:off x="3982020" y="3684273"/>
            <a:ext cx="2170209" cy="369332"/>
          </a:xfrm>
          <a:prstGeom prst="rect">
            <a:avLst/>
          </a:prstGeom>
          <a:noFill/>
        </p:spPr>
        <p:txBody>
          <a:bodyPr wrap="none">
            <a:spAutoFit/>
          </a:bodyPr>
          <a:lstStyle/>
          <a:p>
            <a:r>
              <a:rPr lang="en-US" b="1">
                <a:solidFill>
                  <a:srgbClr val="FF0000"/>
                </a:solidFill>
              </a:rPr>
              <a:t>variable for iteration</a:t>
            </a:r>
            <a:endParaRPr lang="zh-CN" b="1">
              <a:solidFill>
                <a:srgbClr val="FF0000"/>
              </a:solidFill>
            </a:endParaRPr>
          </a:p>
        </p:txBody>
      </p:sp>
      <p:sp>
        <p:nvSpPr>
          <p:cNvPr id="20" name="文本框 19">
            <a:extLst>
              <a:ext uri="{FF2B5EF4-FFF2-40B4-BE49-F238E27FC236}">
                <a16:creationId xmlns:a16="http://schemas.microsoft.com/office/drawing/2014/main" id="{0F4E8773-2C6B-DA38-7670-E37EBA37A779}"/>
              </a:ext>
            </a:extLst>
          </p:cNvPr>
          <p:cNvSpPr txBox="1"/>
          <p:nvPr/>
        </p:nvSpPr>
        <p:spPr>
          <a:xfrm>
            <a:off x="4454633" y="3219185"/>
            <a:ext cx="787218" cy="474656"/>
          </a:xfrm>
          <a:prstGeom prst="rect">
            <a:avLst/>
          </a:prstGeom>
          <a:noFill/>
          <a:ln w="25400">
            <a:solidFill>
              <a:srgbClr val="FF0000"/>
            </a:solidFill>
          </a:ln>
        </p:spPr>
        <p:txBody>
          <a:bodyPr wrap="square">
            <a:spAutoFit/>
          </a:bodyPr>
          <a:lstStyle/>
          <a:p>
            <a:endParaRPr lang="zh-CN"/>
          </a:p>
        </p:txBody>
      </p:sp>
      <p:sp>
        <p:nvSpPr>
          <p:cNvPr id="21" name="文本框 20">
            <a:extLst>
              <a:ext uri="{FF2B5EF4-FFF2-40B4-BE49-F238E27FC236}">
                <a16:creationId xmlns:a16="http://schemas.microsoft.com/office/drawing/2014/main" id="{879EF8B4-446D-D093-CEF6-751FE645590D}"/>
              </a:ext>
            </a:extLst>
          </p:cNvPr>
          <p:cNvSpPr txBox="1"/>
          <p:nvPr/>
        </p:nvSpPr>
        <p:spPr>
          <a:xfrm>
            <a:off x="7152039" y="3282539"/>
            <a:ext cx="1777685" cy="474656"/>
          </a:xfrm>
          <a:prstGeom prst="rect">
            <a:avLst/>
          </a:prstGeom>
          <a:noFill/>
          <a:ln w="25400">
            <a:solidFill>
              <a:srgbClr val="FF0000"/>
            </a:solidFill>
          </a:ln>
        </p:spPr>
        <p:txBody>
          <a:bodyPr wrap="square">
            <a:spAutoFit/>
          </a:bodyPr>
          <a:lstStyle/>
          <a:p>
            <a:endParaRPr lang="zh-CN"/>
          </a:p>
        </p:txBody>
      </p:sp>
      <p:sp>
        <p:nvSpPr>
          <p:cNvPr id="22" name="文本框 21">
            <a:extLst>
              <a:ext uri="{FF2B5EF4-FFF2-40B4-BE49-F238E27FC236}">
                <a16:creationId xmlns:a16="http://schemas.microsoft.com/office/drawing/2014/main" id="{9FA6C820-C195-08E5-67CB-AB9D77D58975}"/>
              </a:ext>
            </a:extLst>
          </p:cNvPr>
          <p:cNvSpPr txBox="1"/>
          <p:nvPr/>
        </p:nvSpPr>
        <p:spPr>
          <a:xfrm>
            <a:off x="7448535" y="2948023"/>
            <a:ext cx="2630785" cy="369332"/>
          </a:xfrm>
          <a:prstGeom prst="rect">
            <a:avLst/>
          </a:prstGeom>
          <a:noFill/>
        </p:spPr>
        <p:txBody>
          <a:bodyPr wrap="none">
            <a:spAutoFit/>
          </a:bodyPr>
          <a:lstStyle/>
          <a:p>
            <a:r>
              <a:rPr lang="en-US" b="1" dirty="0">
                <a:solidFill>
                  <a:srgbClr val="FF0000"/>
                </a:solidFill>
              </a:rPr>
              <a:t>Filter condition (optional)</a:t>
            </a:r>
            <a:endParaRPr lang="zh-CN" b="1" dirty="0">
              <a:solidFill>
                <a:srgbClr val="FF0000"/>
              </a:solidFill>
            </a:endParaRPr>
          </a:p>
        </p:txBody>
      </p:sp>
      <p:pic>
        <p:nvPicPr>
          <p:cNvPr id="23" name="图片 22">
            <a:extLst>
              <a:ext uri="{FF2B5EF4-FFF2-40B4-BE49-F238E27FC236}">
                <a16:creationId xmlns:a16="http://schemas.microsoft.com/office/drawing/2014/main" id="{2B574B01-D060-AD9F-0251-5A01E6B21F43}"/>
              </a:ext>
            </a:extLst>
          </p:cNvPr>
          <p:cNvPicPr>
            <a:picLocks noChangeAspect="1"/>
          </p:cNvPicPr>
          <p:nvPr/>
        </p:nvPicPr>
        <p:blipFill rotWithShape="1">
          <a:blip r:embed="rId3"/>
          <a:srcRect r="21185"/>
          <a:stretch/>
        </p:blipFill>
        <p:spPr>
          <a:xfrm>
            <a:off x="851553" y="4907352"/>
            <a:ext cx="10488893" cy="1299018"/>
          </a:xfrm>
          <a:prstGeom prst="rect">
            <a:avLst/>
          </a:prstGeom>
        </p:spPr>
      </p:pic>
      <p:sp>
        <p:nvSpPr>
          <p:cNvPr id="3" name="文本框 2">
            <a:extLst>
              <a:ext uri="{FF2B5EF4-FFF2-40B4-BE49-F238E27FC236}">
                <a16:creationId xmlns:a16="http://schemas.microsoft.com/office/drawing/2014/main" id="{53DF6559-A574-A74E-7B33-6503A37C6894}"/>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altLang="zh-CN" sz="4400" b="1" i="0" strike="noStrike" dirty="0">
                <a:solidFill>
                  <a:srgbClr val="008000"/>
                </a:solidFill>
                <a:effectLst/>
                <a:latin typeface="Calibri"/>
                <a:ea typeface="Calibri"/>
              </a:rPr>
              <a:t>List Comprehension</a:t>
            </a:r>
            <a:endParaRPr lang="en-US" b="1" dirty="0">
              <a:solidFill>
                <a:srgbClr val="008000"/>
              </a:solidFill>
              <a:latin typeface="Calibri"/>
              <a:cs typeface="+mj-cs"/>
            </a:endParaRPr>
          </a:p>
        </p:txBody>
      </p:sp>
      <p:sp>
        <p:nvSpPr>
          <p:cNvPr id="5" name="文本框 4">
            <a:extLst>
              <a:ext uri="{FF2B5EF4-FFF2-40B4-BE49-F238E27FC236}">
                <a16:creationId xmlns:a16="http://schemas.microsoft.com/office/drawing/2014/main" id="{7689BCBB-D6EE-7A3D-7761-A9E7AC997F99}"/>
              </a:ext>
            </a:extLst>
          </p:cNvPr>
          <p:cNvSpPr txBox="1"/>
          <p:nvPr/>
        </p:nvSpPr>
        <p:spPr>
          <a:xfrm>
            <a:off x="868755" y="4445687"/>
            <a:ext cx="1021433" cy="461665"/>
          </a:xfrm>
          <a:prstGeom prst="rect">
            <a:avLst/>
          </a:prstGeom>
          <a:noFill/>
        </p:spPr>
        <p:txBody>
          <a:bodyPr wrap="none">
            <a:spAutoFit/>
          </a:bodyPr>
          <a:lstStyle/>
          <a:p>
            <a:r>
              <a:rPr lang="en-US" sz="2400" b="1" dirty="0"/>
              <a:t>Equals</a:t>
            </a:r>
            <a:endParaRPr lang="zh-CN" b="1" dirty="0"/>
          </a:p>
        </p:txBody>
      </p:sp>
      <p:sp>
        <p:nvSpPr>
          <p:cNvPr id="2" name="灯片编号占位符 1">
            <a:extLst>
              <a:ext uri="{FF2B5EF4-FFF2-40B4-BE49-F238E27FC236}">
                <a16:creationId xmlns:a16="http://schemas.microsoft.com/office/drawing/2014/main" id="{9BCE79CB-DF4C-4D57-7474-6B6EB2E2E650}"/>
              </a:ext>
            </a:extLst>
          </p:cNvPr>
          <p:cNvSpPr>
            <a:spLocks noGrp="1"/>
          </p:cNvSpPr>
          <p:nvPr>
            <p:ph type="sldNum" idx="12"/>
          </p:nvPr>
        </p:nvSpPr>
        <p:spPr/>
        <p:txBody>
          <a:bodyPr/>
          <a:lstStyle/>
          <a:p>
            <a:fld id="{A8BFD892-19CF-40FE-AA39-9B63D021762D}" type="slidenum">
              <a:rPr lang="en-US" altLang="zh-CN" smtClean="0"/>
              <a:t>53</a:t>
            </a:fld>
            <a:endParaRPr lang="zh-CN"/>
          </a:p>
        </p:txBody>
      </p:sp>
      <p:sp>
        <p:nvSpPr>
          <p:cNvPr id="6" name="页脚占位符 5">
            <a:extLst>
              <a:ext uri="{FF2B5EF4-FFF2-40B4-BE49-F238E27FC236}">
                <a16:creationId xmlns:a16="http://schemas.microsoft.com/office/drawing/2014/main" id="{E7CE52BC-BAB9-1B1C-A3D1-8AFD9B524F43}"/>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4912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5" grpId="0" animBg="1"/>
      <p:bldP spid="16" grpId="0"/>
      <p:bldP spid="17" grpId="0"/>
      <p:bldP spid="20" grpId="0" animBg="1"/>
      <p:bldP spid="21" grpId="0" animBg="1"/>
      <p:bldP spid="22" grpId="0"/>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4D6F9C7-FD9E-9909-7ADE-BF10F78557D2}"/>
              </a:ext>
            </a:extLst>
          </p:cNvPr>
          <p:cNvSpPr>
            <a:spLocks noGrp="1"/>
          </p:cNvSpPr>
          <p:nvPr>
            <p:ph idx="4294967295"/>
          </p:nvPr>
        </p:nvSpPr>
        <p:spPr>
          <a:xfrm>
            <a:off x="658813" y="1196975"/>
            <a:ext cx="10515600" cy="2320348"/>
          </a:xfrm>
        </p:spPr>
        <p:txBody>
          <a:bodyPr/>
          <a:lstStyle/>
          <a:p>
            <a:pPr lvl="0" algn="l">
              <a:lnSpc>
                <a:spcPct val="130000"/>
              </a:lnSpc>
              <a:spcBef>
                <a:spcPts val="0"/>
              </a:spcBef>
              <a:buFont typeface="Arial" charset="0"/>
              <a:buChar char="•"/>
            </a:pPr>
            <a:r>
              <a:rPr lang="en-US" sz="2400" b="0" i="0" strike="noStrike" dirty="0">
                <a:solidFill>
                  <a:srgbClr val="333333"/>
                </a:solidFill>
                <a:effectLst/>
              </a:rPr>
              <a:t>Example: create a list containing 0^2, 1^2, </a:t>
            </a:r>
            <a:r>
              <a:rPr lang="zh-CN" sz="2400" b="0" i="0" strike="noStrike" dirty="0">
                <a:solidFill>
                  <a:srgbClr val="333333"/>
                </a:solidFill>
                <a:effectLst/>
              </a:rPr>
              <a:t>…</a:t>
            </a:r>
            <a:r>
              <a:rPr lang="en-US" sz="2400" b="0" i="0" strike="noStrike" dirty="0">
                <a:solidFill>
                  <a:srgbClr val="333333"/>
                </a:solidFill>
                <a:effectLst/>
              </a:rPr>
              <a:t>, 9^2</a:t>
            </a:r>
          </a:p>
        </p:txBody>
      </p:sp>
      <p:pic>
        <p:nvPicPr>
          <p:cNvPr id="3" name="图片 2">
            <a:extLst>
              <a:ext uri="{FF2B5EF4-FFF2-40B4-BE49-F238E27FC236}">
                <a16:creationId xmlns:a16="http://schemas.microsoft.com/office/drawing/2014/main" id="{E62D18B6-E563-5F9D-19C3-2FD6FA30A03D}"/>
              </a:ext>
            </a:extLst>
          </p:cNvPr>
          <p:cNvPicPr>
            <a:picLocks noChangeAspect="1"/>
          </p:cNvPicPr>
          <p:nvPr/>
        </p:nvPicPr>
        <p:blipFill>
          <a:blip r:embed="rId2"/>
          <a:stretch>
            <a:fillRect/>
          </a:stretch>
        </p:blipFill>
        <p:spPr>
          <a:xfrm>
            <a:off x="658814" y="1769568"/>
            <a:ext cx="6873607" cy="1571110"/>
          </a:xfrm>
          <a:prstGeom prst="rect">
            <a:avLst/>
          </a:prstGeom>
        </p:spPr>
      </p:pic>
      <p:pic>
        <p:nvPicPr>
          <p:cNvPr id="5" name="图片 4">
            <a:extLst>
              <a:ext uri="{FF2B5EF4-FFF2-40B4-BE49-F238E27FC236}">
                <a16:creationId xmlns:a16="http://schemas.microsoft.com/office/drawing/2014/main" id="{9EE32B08-2025-57F7-D656-3508D31D3ABF}"/>
              </a:ext>
            </a:extLst>
          </p:cNvPr>
          <p:cNvPicPr>
            <a:picLocks noChangeAspect="1"/>
          </p:cNvPicPr>
          <p:nvPr/>
        </p:nvPicPr>
        <p:blipFill>
          <a:blip r:embed="rId3"/>
          <a:stretch>
            <a:fillRect/>
          </a:stretch>
        </p:blipFill>
        <p:spPr>
          <a:xfrm>
            <a:off x="658813" y="4196989"/>
            <a:ext cx="6873607" cy="1649081"/>
          </a:xfrm>
          <a:prstGeom prst="rect">
            <a:avLst/>
          </a:prstGeom>
        </p:spPr>
      </p:pic>
      <p:sp>
        <p:nvSpPr>
          <p:cNvPr id="8" name="文本框 7">
            <a:extLst>
              <a:ext uri="{FF2B5EF4-FFF2-40B4-BE49-F238E27FC236}">
                <a16:creationId xmlns:a16="http://schemas.microsoft.com/office/drawing/2014/main" id="{8D311490-3581-4742-8F68-51E3B683B380}"/>
              </a:ext>
            </a:extLst>
          </p:cNvPr>
          <p:cNvSpPr txBox="1"/>
          <p:nvPr/>
        </p:nvSpPr>
        <p:spPr>
          <a:xfrm>
            <a:off x="658813" y="3743548"/>
            <a:ext cx="7287008" cy="424732"/>
          </a:xfrm>
          <a:prstGeom prst="rect">
            <a:avLst/>
          </a:prstGeom>
          <a:noFill/>
        </p:spPr>
        <p:txBody>
          <a:bodyPr wrap="square">
            <a:spAutoFit/>
          </a:bodyPr>
          <a:lstStyle/>
          <a:p>
            <a:pPr marL="228600" lvl="0" indent="-228600">
              <a:lnSpc>
                <a:spcPct val="90000"/>
              </a:lnSpc>
              <a:spcBef>
                <a:spcPts val="1000"/>
              </a:spcBef>
              <a:buFont typeface="Arial" charset="0"/>
              <a:buChar char="•"/>
            </a:pPr>
            <a:r>
              <a:rPr lang="en-US" sz="2400" dirty="0">
                <a:solidFill>
                  <a:srgbClr val="333333"/>
                </a:solidFill>
                <a:latin typeface="Calibri"/>
                <a:ea typeface="Calibri"/>
              </a:rPr>
              <a:t>Example: create a list containing 1^2, 3^2, 5^2, </a:t>
            </a:r>
            <a:r>
              <a:rPr lang="zh-CN" sz="2400" dirty="0">
                <a:solidFill>
                  <a:srgbClr val="333333"/>
                </a:solidFill>
                <a:latin typeface="Calibri"/>
                <a:ea typeface="Calibri"/>
              </a:rPr>
              <a:t>…</a:t>
            </a:r>
            <a:r>
              <a:rPr lang="en-US" sz="2400" dirty="0">
                <a:solidFill>
                  <a:srgbClr val="333333"/>
                </a:solidFill>
                <a:latin typeface="Calibri"/>
                <a:ea typeface="Calibri"/>
              </a:rPr>
              <a:t>, 9^2</a:t>
            </a:r>
          </a:p>
        </p:txBody>
      </p:sp>
      <p:sp>
        <p:nvSpPr>
          <p:cNvPr id="11" name="文本框 10">
            <a:extLst>
              <a:ext uri="{FF2B5EF4-FFF2-40B4-BE49-F238E27FC236}">
                <a16:creationId xmlns:a16="http://schemas.microsoft.com/office/drawing/2014/main" id="{1B381E35-2F5A-1D61-890F-D945E1E49C98}"/>
              </a:ext>
            </a:extLst>
          </p:cNvPr>
          <p:cNvSpPr txBox="1"/>
          <p:nvPr/>
        </p:nvSpPr>
        <p:spPr>
          <a:xfrm>
            <a:off x="660400" y="422414"/>
            <a:ext cx="6045200" cy="701731"/>
          </a:xfrm>
          <a:prstGeom prst="rect">
            <a:avLst/>
          </a:prstGeom>
          <a:noFill/>
        </p:spPr>
        <p:txBody>
          <a:bodyPr wrap="square">
            <a:spAutoFit/>
          </a:bodyPr>
          <a:lstStyle/>
          <a:p>
            <a:pPr lvl="0">
              <a:lnSpc>
                <a:spcPct val="90000"/>
              </a:lnSpc>
              <a:spcBef>
                <a:spcPct val="0"/>
              </a:spcBef>
            </a:pPr>
            <a:r>
              <a:rPr lang="en-US" altLang="zh-CN" sz="4400" b="1" i="0" strike="noStrike" dirty="0">
                <a:solidFill>
                  <a:srgbClr val="008000"/>
                </a:solidFill>
                <a:effectLst/>
                <a:latin typeface="Calibri"/>
                <a:ea typeface="Calibri"/>
              </a:rPr>
              <a:t>List Comprehension</a:t>
            </a:r>
            <a:endParaRPr lang="en-US" b="1" dirty="0">
              <a:solidFill>
                <a:srgbClr val="008000"/>
              </a:solidFill>
              <a:latin typeface="Calibri"/>
              <a:cs typeface="+mj-cs"/>
            </a:endParaRPr>
          </a:p>
        </p:txBody>
      </p:sp>
      <p:sp>
        <p:nvSpPr>
          <p:cNvPr id="2" name="灯片编号占位符 1">
            <a:extLst>
              <a:ext uri="{FF2B5EF4-FFF2-40B4-BE49-F238E27FC236}">
                <a16:creationId xmlns:a16="http://schemas.microsoft.com/office/drawing/2014/main" id="{9571C557-4144-868B-4C20-C7FACC617E14}"/>
              </a:ext>
            </a:extLst>
          </p:cNvPr>
          <p:cNvSpPr>
            <a:spLocks noGrp="1"/>
          </p:cNvSpPr>
          <p:nvPr>
            <p:ph type="sldNum" idx="12"/>
          </p:nvPr>
        </p:nvSpPr>
        <p:spPr/>
        <p:txBody>
          <a:bodyPr/>
          <a:lstStyle/>
          <a:p>
            <a:fld id="{A8BFD892-19CF-40FE-AA39-9B63D021762D}" type="slidenum">
              <a:rPr lang="en-US" altLang="zh-CN" smtClean="0"/>
              <a:t>54</a:t>
            </a:fld>
            <a:endParaRPr lang="zh-CN"/>
          </a:p>
        </p:txBody>
      </p:sp>
      <p:sp>
        <p:nvSpPr>
          <p:cNvPr id="6" name="页脚占位符 5">
            <a:extLst>
              <a:ext uri="{FF2B5EF4-FFF2-40B4-BE49-F238E27FC236}">
                <a16:creationId xmlns:a16="http://schemas.microsoft.com/office/drawing/2014/main" id="{BC3CE3DE-4A22-8143-67B3-A66819ABF577}"/>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872251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a:extLst>
              <a:ext uri="{FF2B5EF4-FFF2-40B4-BE49-F238E27FC236}">
                <a16:creationId xmlns:a16="http://schemas.microsoft.com/office/drawing/2014/main" id="{A4D6F9C7-FD9E-9909-7ADE-BF10F78557D2}"/>
              </a:ext>
            </a:extLst>
          </p:cNvPr>
          <p:cNvSpPr>
            <a:spLocks noGrp="1"/>
          </p:cNvSpPr>
          <p:nvPr>
            <p:ph idx="4294967295"/>
          </p:nvPr>
        </p:nvSpPr>
        <p:spPr>
          <a:xfrm>
            <a:off x="658813" y="1196975"/>
            <a:ext cx="10515600" cy="2320348"/>
          </a:xfrm>
        </p:spPr>
        <p:txBody>
          <a:bodyPr/>
          <a:lstStyle/>
          <a:p>
            <a:pPr marL="0" lvl="0" indent="0" algn="l">
              <a:lnSpc>
                <a:spcPct val="130000"/>
              </a:lnSpc>
              <a:spcBef>
                <a:spcPts val="0"/>
              </a:spcBef>
              <a:buNone/>
            </a:pPr>
            <a:r>
              <a:rPr lang="en-US" sz="2400" b="0" i="0" strike="noStrike" dirty="0">
                <a:solidFill>
                  <a:srgbClr val="333333"/>
                </a:solidFill>
                <a:effectLst/>
              </a:rPr>
              <a:t>Exercise: given a list of words, use list comprehension to output the sum of length of words starting with “a”</a:t>
            </a:r>
          </a:p>
        </p:txBody>
      </p:sp>
      <p:sp>
        <p:nvSpPr>
          <p:cNvPr id="2" name="文本框 1">
            <a:extLst>
              <a:ext uri="{FF2B5EF4-FFF2-40B4-BE49-F238E27FC236}">
                <a16:creationId xmlns:a16="http://schemas.microsoft.com/office/drawing/2014/main" id="{AF4EF4BD-037D-7B7A-3108-8580F18AF7C0}"/>
              </a:ext>
            </a:extLst>
          </p:cNvPr>
          <p:cNvSpPr txBox="1"/>
          <p:nvPr/>
        </p:nvSpPr>
        <p:spPr>
          <a:xfrm>
            <a:off x="660400" y="2540105"/>
            <a:ext cx="3612055" cy="1477328"/>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apple pear dog cat </a:t>
            </a:r>
            <a:r>
              <a:rPr kumimoji="1" lang="en-US" altLang="zh-CN" dirty="0" err="1"/>
              <a:t>alice</a:t>
            </a:r>
            <a:r>
              <a:rPr kumimoji="1" lang="en-US" altLang="zh-CN" dirty="0"/>
              <a:t> aim after a </a:t>
            </a:r>
          </a:p>
          <a:p>
            <a:endParaRPr kumimoji="1" lang="en-US" altLang="zh-CN" dirty="0"/>
          </a:p>
          <a:p>
            <a:r>
              <a:rPr kumimoji="1" lang="en-US" altLang="zh-CN" b="1" dirty="0"/>
              <a:t>Sample Output:</a:t>
            </a:r>
          </a:p>
          <a:p>
            <a:r>
              <a:rPr kumimoji="1" lang="en-US" altLang="zh-CN" dirty="0"/>
              <a:t>19</a:t>
            </a:r>
          </a:p>
        </p:txBody>
      </p:sp>
      <p:sp>
        <p:nvSpPr>
          <p:cNvPr id="3" name="文本框 2">
            <a:extLst>
              <a:ext uri="{FF2B5EF4-FFF2-40B4-BE49-F238E27FC236}">
                <a16:creationId xmlns:a16="http://schemas.microsoft.com/office/drawing/2014/main" id="{C8FE9C79-981A-5361-4236-43B6B5DD81F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5" name="灯片编号占位符 4">
            <a:extLst>
              <a:ext uri="{FF2B5EF4-FFF2-40B4-BE49-F238E27FC236}">
                <a16:creationId xmlns:a16="http://schemas.microsoft.com/office/drawing/2014/main" id="{C83F3414-2751-7A92-B5AE-51126307FF85}"/>
              </a:ext>
            </a:extLst>
          </p:cNvPr>
          <p:cNvSpPr>
            <a:spLocks noGrp="1"/>
          </p:cNvSpPr>
          <p:nvPr>
            <p:ph type="sldNum" idx="12"/>
          </p:nvPr>
        </p:nvSpPr>
        <p:spPr/>
        <p:txBody>
          <a:bodyPr/>
          <a:lstStyle/>
          <a:p>
            <a:fld id="{A8BFD892-19CF-40FE-AA39-9B63D021762D}" type="slidenum">
              <a:rPr lang="en-US" altLang="zh-CN" smtClean="0"/>
              <a:t>55</a:t>
            </a:fld>
            <a:endParaRPr lang="zh-CN"/>
          </a:p>
        </p:txBody>
      </p:sp>
      <p:sp>
        <p:nvSpPr>
          <p:cNvPr id="6" name="页脚占位符 5">
            <a:extLst>
              <a:ext uri="{FF2B5EF4-FFF2-40B4-BE49-F238E27FC236}">
                <a16:creationId xmlns:a16="http://schemas.microsoft.com/office/drawing/2014/main" id="{4A7C76F5-413C-4A1A-8338-C1FAA76F7DA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9185193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5E19DA3D-41BE-411D-FC43-B13E5A4ADE96}"/>
              </a:ext>
            </a:extLst>
          </p:cNvPr>
          <p:cNvSpPr txBox="1">
            <a:spLocks/>
          </p:cNvSpPr>
          <p:nvPr/>
        </p:nvSpPr>
        <p:spPr>
          <a:xfrm>
            <a:off x="1524000" y="1122363"/>
            <a:ext cx="9692640" cy="2387600"/>
          </a:xfrm>
          <a:prstGeom prst="rect">
            <a:avLst/>
          </a:prstGeom>
        </p:spPr>
        <p:txBody>
          <a:bodyPr vert="horz" lIns="91440" tIns="45720" rIns="91440" bIns="45720" anchor="ctr">
            <a:normAutofit/>
          </a:bodyPr>
          <a:lstStyle>
            <a:lvl1pPr lvl="0" algn="l" defTabSz="914400">
              <a:lnSpc>
                <a:spcPct val="90000"/>
              </a:lnSpc>
              <a:spcBef>
                <a:spcPct val="0"/>
              </a:spcBef>
              <a:buNone/>
              <a:defRPr sz="4400" kern="1200">
                <a:solidFill>
                  <a:schemeClr val="tx1"/>
                </a:solidFill>
                <a:latin typeface="Calibri"/>
                <a:ea typeface="宋体"/>
              </a:defRPr>
            </a:lvl1pPr>
          </a:lstStyle>
          <a:p>
            <a:pPr lvl="0">
              <a:lnSpc>
                <a:spcPct val="150000"/>
              </a:lnSpc>
              <a:spcBef>
                <a:spcPct val="0"/>
              </a:spcBef>
            </a:pPr>
            <a:r>
              <a:rPr lang="en-US" sz="4400" b="1" dirty="0">
                <a:solidFill>
                  <a:srgbClr val="008000"/>
                </a:solidFill>
                <a:latin typeface="Calibri"/>
                <a:ea typeface="Calibri"/>
              </a:rPr>
              <a:t>Break, continue, and else</a:t>
            </a:r>
            <a:endParaRPr lang="en-US" sz="4400" b="1" dirty="0">
              <a:solidFill>
                <a:srgbClr val="008000"/>
              </a:solidFill>
              <a:latin typeface="cambria"/>
              <a:ea typeface="宋体"/>
            </a:endParaRPr>
          </a:p>
        </p:txBody>
      </p:sp>
      <p:sp>
        <p:nvSpPr>
          <p:cNvPr id="3" name="灯片编号占位符 2">
            <a:extLst>
              <a:ext uri="{FF2B5EF4-FFF2-40B4-BE49-F238E27FC236}">
                <a16:creationId xmlns:a16="http://schemas.microsoft.com/office/drawing/2014/main" id="{AB1EFB3B-1462-93C8-047B-2B7E449E09AC}"/>
              </a:ext>
            </a:extLst>
          </p:cNvPr>
          <p:cNvSpPr>
            <a:spLocks noGrp="1"/>
          </p:cNvSpPr>
          <p:nvPr>
            <p:ph type="sldNum" idx="12"/>
          </p:nvPr>
        </p:nvSpPr>
        <p:spPr/>
        <p:txBody>
          <a:bodyPr/>
          <a:lstStyle/>
          <a:p>
            <a:fld id="{A8BFD892-19CF-40FE-AA39-9B63D021762D}" type="slidenum">
              <a:rPr lang="en-US" altLang="zh-CN" smtClean="0"/>
              <a:t>56</a:t>
            </a:fld>
            <a:endParaRPr lang="zh-CN"/>
          </a:p>
        </p:txBody>
      </p:sp>
      <p:sp>
        <p:nvSpPr>
          <p:cNvPr id="2" name="页脚占位符 1">
            <a:extLst>
              <a:ext uri="{FF2B5EF4-FFF2-40B4-BE49-F238E27FC236}">
                <a16:creationId xmlns:a16="http://schemas.microsoft.com/office/drawing/2014/main" id="{D0F5ABD9-0200-B87D-5CFA-291B3332A51B}"/>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228087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1010285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Break</a:t>
            </a: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213849"/>
            <a:ext cx="10926012" cy="1013804"/>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 altLang="zh-CN" sz="2400" dirty="0">
                <a:solidFill>
                  <a:srgbClr val="333333"/>
                </a:solidFill>
              </a:rPr>
              <a:t>Only used in loops</a:t>
            </a:r>
          </a:p>
          <a:p>
            <a:pPr marL="342900" indent="-342900">
              <a:lnSpc>
                <a:spcPct val="130000"/>
              </a:lnSpc>
              <a:buFont typeface="Arial" panose="020B0604020202020204" pitchFamily="34" charset="0"/>
              <a:buChar char="•"/>
            </a:pPr>
            <a:r>
              <a:rPr lang="en" altLang="zh-CN" sz="2400" b="0" i="0" u="none" strike="noStrike" dirty="0">
                <a:solidFill>
                  <a:srgbClr val="333333"/>
                </a:solidFill>
                <a:effectLst/>
              </a:rPr>
              <a:t>Immediately exit the loop when encountering a break statement</a:t>
            </a:r>
          </a:p>
        </p:txBody>
      </p:sp>
      <p:pic>
        <p:nvPicPr>
          <p:cNvPr id="4" name="图片 3">
            <a:extLst>
              <a:ext uri="{FF2B5EF4-FFF2-40B4-BE49-F238E27FC236}">
                <a16:creationId xmlns:a16="http://schemas.microsoft.com/office/drawing/2014/main" id="{CB70F76C-03F8-FD72-2FDD-7A6EF93E4733}"/>
              </a:ext>
            </a:extLst>
          </p:cNvPr>
          <p:cNvPicPr>
            <a:picLocks noChangeAspect="1"/>
          </p:cNvPicPr>
          <p:nvPr/>
        </p:nvPicPr>
        <p:blipFill>
          <a:blip r:embed="rId3"/>
          <a:stretch>
            <a:fillRect/>
          </a:stretch>
        </p:blipFill>
        <p:spPr>
          <a:xfrm>
            <a:off x="649249" y="2440042"/>
            <a:ext cx="7772400" cy="3003826"/>
          </a:xfrm>
          <a:prstGeom prst="rect">
            <a:avLst/>
          </a:prstGeom>
        </p:spPr>
      </p:pic>
      <p:sp>
        <p:nvSpPr>
          <p:cNvPr id="5" name="矩形 4">
            <a:extLst>
              <a:ext uri="{FF2B5EF4-FFF2-40B4-BE49-F238E27FC236}">
                <a16:creationId xmlns:a16="http://schemas.microsoft.com/office/drawing/2014/main" id="{9B9E3828-3492-EF5F-15E7-FA99C882410E}"/>
              </a:ext>
            </a:extLst>
          </p:cNvPr>
          <p:cNvSpPr/>
          <p:nvPr/>
        </p:nvSpPr>
        <p:spPr>
          <a:xfrm>
            <a:off x="1214976" y="3430190"/>
            <a:ext cx="5624946" cy="374073"/>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7" name="文本框 6">
            <a:extLst>
              <a:ext uri="{FF2B5EF4-FFF2-40B4-BE49-F238E27FC236}">
                <a16:creationId xmlns:a16="http://schemas.microsoft.com/office/drawing/2014/main" id="{98F508A0-1CDD-C62A-3349-F8F5235A8944}"/>
              </a:ext>
            </a:extLst>
          </p:cNvPr>
          <p:cNvSpPr txBox="1"/>
          <p:nvPr/>
        </p:nvSpPr>
        <p:spPr>
          <a:xfrm>
            <a:off x="6923745" y="3434931"/>
            <a:ext cx="1490280" cy="369332"/>
          </a:xfrm>
          <a:prstGeom prst="rect">
            <a:avLst/>
          </a:prstGeom>
          <a:noFill/>
        </p:spPr>
        <p:txBody>
          <a:bodyPr wrap="none">
            <a:spAutoFit/>
          </a:bodyPr>
          <a:lstStyle/>
          <a:p>
            <a:r>
              <a:rPr lang="en-US" dirty="0">
                <a:solidFill>
                  <a:srgbClr val="FF0000"/>
                </a:solidFill>
              </a:rPr>
              <a:t>Not executed</a:t>
            </a:r>
            <a:endParaRPr lang="zh-CN" dirty="0">
              <a:solidFill>
                <a:srgbClr val="FF0000"/>
              </a:solidFill>
            </a:endParaRPr>
          </a:p>
        </p:txBody>
      </p:sp>
      <p:sp>
        <p:nvSpPr>
          <p:cNvPr id="3" name="文本框 2">
            <a:extLst>
              <a:ext uri="{FF2B5EF4-FFF2-40B4-BE49-F238E27FC236}">
                <a16:creationId xmlns:a16="http://schemas.microsoft.com/office/drawing/2014/main" id="{DE386CA4-E5FE-7F2B-6245-5EB861BAA54E}"/>
              </a:ext>
            </a:extLst>
          </p:cNvPr>
          <p:cNvSpPr txBox="1"/>
          <p:nvPr/>
        </p:nvSpPr>
        <p:spPr>
          <a:xfrm>
            <a:off x="649249" y="5534174"/>
            <a:ext cx="2597186" cy="369332"/>
          </a:xfrm>
          <a:prstGeom prst="rect">
            <a:avLst/>
          </a:prstGeom>
          <a:noFill/>
        </p:spPr>
        <p:txBody>
          <a:bodyPr wrap="none">
            <a:spAutoFit/>
          </a:bodyPr>
          <a:lstStyle/>
          <a:p>
            <a:r>
              <a:rPr lang="en-US" dirty="0">
                <a:solidFill>
                  <a:srgbClr val="FF0000"/>
                </a:solidFill>
              </a:rPr>
              <a:t>Seems not making sense?</a:t>
            </a:r>
            <a:endParaRPr lang="zh-CN" dirty="0">
              <a:solidFill>
                <a:srgbClr val="FF0000"/>
              </a:solidFill>
            </a:endParaRPr>
          </a:p>
        </p:txBody>
      </p:sp>
      <p:sp>
        <p:nvSpPr>
          <p:cNvPr id="8" name="灯片编号占位符 7">
            <a:extLst>
              <a:ext uri="{FF2B5EF4-FFF2-40B4-BE49-F238E27FC236}">
                <a16:creationId xmlns:a16="http://schemas.microsoft.com/office/drawing/2014/main" id="{8577E742-1A19-91F7-5874-FF65644C722C}"/>
              </a:ext>
            </a:extLst>
          </p:cNvPr>
          <p:cNvSpPr>
            <a:spLocks noGrp="1"/>
          </p:cNvSpPr>
          <p:nvPr>
            <p:ph type="sldNum" idx="12"/>
          </p:nvPr>
        </p:nvSpPr>
        <p:spPr/>
        <p:txBody>
          <a:bodyPr/>
          <a:lstStyle/>
          <a:p>
            <a:fld id="{A8BFD892-19CF-40FE-AA39-9B63D021762D}" type="slidenum">
              <a:rPr lang="en-US" altLang="zh-CN" smtClean="0"/>
              <a:t>57</a:t>
            </a:fld>
            <a:endParaRPr lang="zh-CN"/>
          </a:p>
        </p:txBody>
      </p:sp>
      <p:sp>
        <p:nvSpPr>
          <p:cNvPr id="9" name="页脚占位符 8">
            <a:extLst>
              <a:ext uri="{FF2B5EF4-FFF2-40B4-BE49-F238E27FC236}">
                <a16:creationId xmlns:a16="http://schemas.microsoft.com/office/drawing/2014/main" id="{E3790ADE-83D8-A601-AF9B-087ECAA0930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0158078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可选流程 51">
            <a:extLst>
              <a:ext uri="{FF2B5EF4-FFF2-40B4-BE49-F238E27FC236}">
                <a16:creationId xmlns:a16="http://schemas.microsoft.com/office/drawing/2014/main" id="{6EA5E5AD-240A-4DAF-7AD1-C83B4323D20A}"/>
              </a:ext>
            </a:extLst>
          </p:cNvPr>
          <p:cNvSpPr/>
          <p:nvPr/>
        </p:nvSpPr>
        <p:spPr>
          <a:xfrm>
            <a:off x="5324153" y="2258702"/>
            <a:ext cx="2091549" cy="491768"/>
          </a:xfrm>
          <a:prstGeom prst="flowChartAlternateProcess">
            <a:avLst/>
          </a:prstGeom>
          <a:solidFill>
            <a:srgbClr val="51BE94"/>
          </a:solidFill>
          <a:ln>
            <a:noFill/>
          </a:ln>
        </p:spPr>
        <p:txBody>
          <a:bodyPr anchor="ctr"/>
          <a:lstStyle/>
          <a:p>
            <a:pPr algn="ctr"/>
            <a:r>
              <a:rPr lang="en-US" dirty="0">
                <a:solidFill>
                  <a:schemeClr val="lt1"/>
                </a:solidFill>
              </a:rPr>
              <a:t>start</a:t>
            </a:r>
            <a:endParaRPr lang="zh-CN" dirty="0">
              <a:solidFill>
                <a:schemeClr val="lt1"/>
              </a:solidFill>
            </a:endParaRPr>
          </a:p>
        </p:txBody>
      </p:sp>
      <p:sp>
        <p:nvSpPr>
          <p:cNvPr id="53" name="决策 52">
            <a:extLst>
              <a:ext uri="{FF2B5EF4-FFF2-40B4-BE49-F238E27FC236}">
                <a16:creationId xmlns:a16="http://schemas.microsoft.com/office/drawing/2014/main" id="{F7750248-6A95-CB5D-12DA-5E8D39406CE1}"/>
              </a:ext>
            </a:extLst>
          </p:cNvPr>
          <p:cNvSpPr/>
          <p:nvPr/>
        </p:nvSpPr>
        <p:spPr>
          <a:xfrm>
            <a:off x="5324153" y="3147892"/>
            <a:ext cx="2091549" cy="728845"/>
          </a:xfrm>
          <a:prstGeom prst="flowChartDecision">
            <a:avLst/>
          </a:prstGeom>
          <a:solidFill>
            <a:srgbClr val="DCF2EA"/>
          </a:solidFill>
          <a:ln>
            <a:noFill/>
          </a:ln>
        </p:spPr>
        <p:txBody>
          <a:bodyPr anchor="ctr"/>
          <a:lstStyle/>
          <a:p>
            <a:pPr algn="ctr"/>
            <a:r>
              <a:rPr lang="en-US" sz="1400" dirty="0">
                <a:solidFill>
                  <a:schemeClr val="tx1"/>
                </a:solidFill>
              </a:rPr>
              <a:t>Condition</a:t>
            </a:r>
            <a:endParaRPr lang="zh-CN" sz="1400" dirty="0">
              <a:solidFill>
                <a:schemeClr val="tx1"/>
              </a:solidFill>
            </a:endParaRPr>
          </a:p>
        </p:txBody>
      </p:sp>
      <p:sp>
        <p:nvSpPr>
          <p:cNvPr id="54" name="矩形 53">
            <a:extLst>
              <a:ext uri="{FF2B5EF4-FFF2-40B4-BE49-F238E27FC236}">
                <a16:creationId xmlns:a16="http://schemas.microsoft.com/office/drawing/2014/main" id="{BDAE423B-2CB6-7E7B-F09E-50B4E3AF119A}"/>
              </a:ext>
            </a:extLst>
          </p:cNvPr>
          <p:cNvSpPr/>
          <p:nvPr/>
        </p:nvSpPr>
        <p:spPr>
          <a:xfrm>
            <a:off x="10003687" y="3258608"/>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a:t>
            </a:r>
            <a:endParaRPr lang="zh-CN" sz="1400" dirty="0">
              <a:solidFill>
                <a:schemeClr val="tx1"/>
              </a:solidFill>
            </a:endParaRPr>
          </a:p>
        </p:txBody>
      </p:sp>
      <p:sp>
        <p:nvSpPr>
          <p:cNvPr id="55" name="可选流程 54">
            <a:extLst>
              <a:ext uri="{FF2B5EF4-FFF2-40B4-BE49-F238E27FC236}">
                <a16:creationId xmlns:a16="http://schemas.microsoft.com/office/drawing/2014/main" id="{42CDA303-420A-C308-3E98-CFD886AD7899}"/>
              </a:ext>
            </a:extLst>
          </p:cNvPr>
          <p:cNvSpPr/>
          <p:nvPr/>
        </p:nvSpPr>
        <p:spPr>
          <a:xfrm>
            <a:off x="5324152" y="4639425"/>
            <a:ext cx="2091550" cy="471055"/>
          </a:xfrm>
          <a:prstGeom prst="flowChartAlternateProcess">
            <a:avLst/>
          </a:prstGeom>
          <a:solidFill>
            <a:srgbClr val="51BE94"/>
          </a:solidFill>
          <a:ln>
            <a:noFill/>
          </a:ln>
        </p:spPr>
        <p:txBody>
          <a:bodyPr anchor="ctr"/>
          <a:lstStyle/>
          <a:p>
            <a:pPr algn="ctr"/>
            <a:r>
              <a:rPr lang="en-US" dirty="0">
                <a:solidFill>
                  <a:schemeClr val="lt1"/>
                </a:solidFill>
              </a:rPr>
              <a:t>end</a:t>
            </a:r>
            <a:endParaRPr lang="zh-CN" dirty="0">
              <a:solidFill>
                <a:schemeClr val="lt1"/>
              </a:solidFill>
            </a:endParaRPr>
          </a:p>
        </p:txBody>
      </p:sp>
      <p:cxnSp>
        <p:nvCxnSpPr>
          <p:cNvPr id="56" name="直线箭头连接符 55">
            <a:extLst>
              <a:ext uri="{FF2B5EF4-FFF2-40B4-BE49-F238E27FC236}">
                <a16:creationId xmlns:a16="http://schemas.microsoft.com/office/drawing/2014/main" id="{C8DC13EB-1BC1-8C02-E620-43BEB792B9BD}"/>
              </a:ext>
            </a:extLst>
          </p:cNvPr>
          <p:cNvCxnSpPr>
            <a:cxnSpLocks/>
            <a:stCxn id="53" idx="2"/>
            <a:endCxn id="55" idx="0"/>
          </p:cNvCxnSpPr>
          <p:nvPr/>
        </p:nvCxnSpPr>
        <p:spPr>
          <a:xfrm flipH="1">
            <a:off x="6369927" y="3876737"/>
            <a:ext cx="1" cy="762688"/>
          </a:xfrm>
          <a:prstGeom prst="straightConnector1">
            <a:avLst/>
          </a:prstGeom>
          <a:ln w="12700">
            <a:solidFill>
              <a:schemeClr val="tx1"/>
            </a:solidFill>
            <a:prstDash val="solid"/>
            <a:miter/>
            <a:tailEnd type="triangle"/>
          </a:ln>
        </p:spPr>
      </p:cxnSp>
      <p:sp>
        <p:nvSpPr>
          <p:cNvPr id="57" name="文本框 56">
            <a:extLst>
              <a:ext uri="{FF2B5EF4-FFF2-40B4-BE49-F238E27FC236}">
                <a16:creationId xmlns:a16="http://schemas.microsoft.com/office/drawing/2014/main" id="{C8E584BF-5B39-BBBF-E839-44AC57A90C0E}"/>
              </a:ext>
            </a:extLst>
          </p:cNvPr>
          <p:cNvSpPr txBox="1"/>
          <p:nvPr/>
        </p:nvSpPr>
        <p:spPr>
          <a:xfrm>
            <a:off x="5916944" y="3838945"/>
            <a:ext cx="455574" cy="369332"/>
          </a:xfrm>
          <a:prstGeom prst="rect">
            <a:avLst/>
          </a:prstGeom>
          <a:noFill/>
        </p:spPr>
        <p:txBody>
          <a:bodyPr wrap="none">
            <a:spAutoFit/>
          </a:bodyPr>
          <a:lstStyle/>
          <a:p>
            <a:r>
              <a:rPr lang="en-US" dirty="0"/>
              <a:t>No</a:t>
            </a:r>
            <a:endParaRPr lang="zh-CN" dirty="0"/>
          </a:p>
        </p:txBody>
      </p:sp>
      <p:sp>
        <p:nvSpPr>
          <p:cNvPr id="58" name="文本框 57">
            <a:extLst>
              <a:ext uri="{FF2B5EF4-FFF2-40B4-BE49-F238E27FC236}">
                <a16:creationId xmlns:a16="http://schemas.microsoft.com/office/drawing/2014/main" id="{F26EFC35-723D-681E-D385-9C064C196657}"/>
              </a:ext>
            </a:extLst>
          </p:cNvPr>
          <p:cNvSpPr txBox="1"/>
          <p:nvPr/>
        </p:nvSpPr>
        <p:spPr>
          <a:xfrm>
            <a:off x="7448049" y="3120776"/>
            <a:ext cx="485518" cy="369332"/>
          </a:xfrm>
          <a:prstGeom prst="rect">
            <a:avLst/>
          </a:prstGeom>
          <a:noFill/>
        </p:spPr>
        <p:txBody>
          <a:bodyPr wrap="none">
            <a:spAutoFit/>
          </a:bodyPr>
          <a:lstStyle/>
          <a:p>
            <a:r>
              <a:rPr lang="en-US"/>
              <a:t>Yes</a:t>
            </a:r>
            <a:endParaRPr lang="zh-CN"/>
          </a:p>
        </p:txBody>
      </p:sp>
      <p:cxnSp>
        <p:nvCxnSpPr>
          <p:cNvPr id="59" name="直线箭头连接符 58">
            <a:extLst>
              <a:ext uri="{FF2B5EF4-FFF2-40B4-BE49-F238E27FC236}">
                <a16:creationId xmlns:a16="http://schemas.microsoft.com/office/drawing/2014/main" id="{DBC84313-EA25-8ED4-5CED-908FE0A3F9FE}"/>
              </a:ext>
            </a:extLst>
          </p:cNvPr>
          <p:cNvCxnSpPr>
            <a:cxnSpLocks/>
            <a:stCxn id="52" idx="2"/>
            <a:endCxn id="53" idx="0"/>
          </p:cNvCxnSpPr>
          <p:nvPr/>
        </p:nvCxnSpPr>
        <p:spPr>
          <a:xfrm>
            <a:off x="6369928" y="2750470"/>
            <a:ext cx="0" cy="397422"/>
          </a:xfrm>
          <a:prstGeom prst="straightConnector1">
            <a:avLst/>
          </a:prstGeom>
          <a:ln w="12700">
            <a:solidFill>
              <a:schemeClr val="tx1"/>
            </a:solidFill>
            <a:prstDash val="solid"/>
            <a:miter/>
            <a:tailEnd type="triangle"/>
          </a:ln>
        </p:spPr>
      </p:cxnSp>
      <p:cxnSp>
        <p:nvCxnSpPr>
          <p:cNvPr id="60" name="肘形连接符 59">
            <a:extLst>
              <a:ext uri="{FF2B5EF4-FFF2-40B4-BE49-F238E27FC236}">
                <a16:creationId xmlns:a16="http://schemas.microsoft.com/office/drawing/2014/main" id="{F9076AB8-CCA3-1C4E-2CCF-1020C1B98143}"/>
              </a:ext>
            </a:extLst>
          </p:cNvPr>
          <p:cNvCxnSpPr>
            <a:cxnSpLocks/>
            <a:stCxn id="54" idx="0"/>
            <a:endCxn id="53" idx="0"/>
          </p:cNvCxnSpPr>
          <p:nvPr/>
        </p:nvCxnSpPr>
        <p:spPr>
          <a:xfrm rot="16200000" flipV="1">
            <a:off x="8515132" y="1002688"/>
            <a:ext cx="110716" cy="4401123"/>
          </a:xfrm>
          <a:prstGeom prst="bentConnector3">
            <a:avLst>
              <a:gd name="adj1" fmla="val 306474"/>
            </a:avLst>
          </a:prstGeom>
          <a:ln w="12700">
            <a:solidFill>
              <a:schemeClr val="tx1"/>
            </a:solidFill>
            <a:prstDash val="solid"/>
            <a:miter/>
            <a:tailEnd type="triangle"/>
          </a:ln>
        </p:spPr>
      </p:cxnSp>
      <p:sp>
        <p:nvSpPr>
          <p:cNvPr id="14336" name="决策 14335">
            <a:extLst>
              <a:ext uri="{FF2B5EF4-FFF2-40B4-BE49-F238E27FC236}">
                <a16:creationId xmlns:a16="http://schemas.microsoft.com/office/drawing/2014/main" id="{A7816E17-6EB8-D55C-D414-CE77E8FC80C0}"/>
              </a:ext>
            </a:extLst>
          </p:cNvPr>
          <p:cNvSpPr/>
          <p:nvPr/>
        </p:nvSpPr>
        <p:spPr>
          <a:xfrm>
            <a:off x="7712721" y="4015200"/>
            <a:ext cx="2091549" cy="728845"/>
          </a:xfrm>
          <a:prstGeom prst="flowChartDecision">
            <a:avLst/>
          </a:prstGeom>
          <a:solidFill>
            <a:srgbClr val="DCF2EA"/>
          </a:solidFill>
          <a:ln>
            <a:noFill/>
          </a:ln>
        </p:spPr>
        <p:txBody>
          <a:bodyPr anchor="ctr"/>
          <a:lstStyle/>
          <a:p>
            <a:pPr algn="ctr"/>
            <a:r>
              <a:rPr lang="en-US" sz="1400">
                <a:solidFill>
                  <a:schemeClr val="tx1"/>
                </a:solidFill>
              </a:rPr>
              <a:t>Condition 2</a:t>
            </a:r>
            <a:endParaRPr lang="zh-CN" sz="1400">
              <a:solidFill>
                <a:schemeClr val="tx1"/>
              </a:solidFill>
            </a:endParaRPr>
          </a:p>
        </p:txBody>
      </p:sp>
      <p:cxnSp>
        <p:nvCxnSpPr>
          <p:cNvPr id="14337" name="肘形连接符 14336">
            <a:extLst>
              <a:ext uri="{FF2B5EF4-FFF2-40B4-BE49-F238E27FC236}">
                <a16:creationId xmlns:a16="http://schemas.microsoft.com/office/drawing/2014/main" id="{5C834B10-BD5F-9154-9B48-35A8A7798322}"/>
              </a:ext>
            </a:extLst>
          </p:cNvPr>
          <p:cNvCxnSpPr>
            <a:cxnSpLocks/>
            <a:stCxn id="53" idx="3"/>
            <a:endCxn id="5" idx="1"/>
          </p:cNvCxnSpPr>
          <p:nvPr/>
        </p:nvCxnSpPr>
        <p:spPr>
          <a:xfrm flipV="1">
            <a:off x="7415702" y="3512314"/>
            <a:ext cx="568606" cy="1"/>
          </a:xfrm>
          <a:prstGeom prst="bentConnector3">
            <a:avLst>
              <a:gd name="adj1" fmla="val 50000"/>
            </a:avLst>
          </a:prstGeom>
          <a:ln w="12700">
            <a:solidFill>
              <a:schemeClr val="tx1"/>
            </a:solidFill>
            <a:prstDash val="solid"/>
            <a:miter/>
            <a:tailEnd type="triangle"/>
          </a:ln>
        </p:spPr>
      </p:cxnSp>
      <p:cxnSp>
        <p:nvCxnSpPr>
          <p:cNvPr id="14340" name="肘形连接符 14339">
            <a:extLst>
              <a:ext uri="{FF2B5EF4-FFF2-40B4-BE49-F238E27FC236}">
                <a16:creationId xmlns:a16="http://schemas.microsoft.com/office/drawing/2014/main" id="{F9DEE82E-C663-C54C-1CC6-07A06C69AB96}"/>
              </a:ext>
            </a:extLst>
          </p:cNvPr>
          <p:cNvCxnSpPr>
            <a:cxnSpLocks/>
            <a:stCxn id="14336" idx="3"/>
            <a:endCxn id="54" idx="2"/>
          </p:cNvCxnSpPr>
          <p:nvPr/>
        </p:nvCxnSpPr>
        <p:spPr>
          <a:xfrm flipV="1">
            <a:off x="9804270" y="3729663"/>
            <a:ext cx="966781" cy="649960"/>
          </a:xfrm>
          <a:prstGeom prst="bentConnector2">
            <a:avLst/>
          </a:prstGeom>
          <a:ln w="12700">
            <a:solidFill>
              <a:schemeClr val="tx1"/>
            </a:solidFill>
            <a:prstDash val="solid"/>
            <a:miter/>
            <a:tailEnd type="triangle"/>
          </a:ln>
        </p:spPr>
      </p:cxnSp>
      <p:sp>
        <p:nvSpPr>
          <p:cNvPr id="14344" name="文本框 14343">
            <a:extLst>
              <a:ext uri="{FF2B5EF4-FFF2-40B4-BE49-F238E27FC236}">
                <a16:creationId xmlns:a16="http://schemas.microsoft.com/office/drawing/2014/main" id="{41194F7D-8265-273A-281A-0D0291E63EE4}"/>
              </a:ext>
            </a:extLst>
          </p:cNvPr>
          <p:cNvSpPr txBox="1"/>
          <p:nvPr/>
        </p:nvSpPr>
        <p:spPr>
          <a:xfrm>
            <a:off x="10216258" y="3866774"/>
            <a:ext cx="455574" cy="369332"/>
          </a:xfrm>
          <a:prstGeom prst="rect">
            <a:avLst/>
          </a:prstGeom>
          <a:noFill/>
        </p:spPr>
        <p:txBody>
          <a:bodyPr wrap="none">
            <a:spAutoFit/>
          </a:bodyPr>
          <a:lstStyle/>
          <a:p>
            <a:r>
              <a:rPr lang="en-US" dirty="0"/>
              <a:t>No</a:t>
            </a:r>
            <a:endParaRPr lang="zh-CN" dirty="0"/>
          </a:p>
        </p:txBody>
      </p:sp>
      <p:sp>
        <p:nvSpPr>
          <p:cNvPr id="14346" name="矩形 14345">
            <a:extLst>
              <a:ext uri="{FF2B5EF4-FFF2-40B4-BE49-F238E27FC236}">
                <a16:creationId xmlns:a16="http://schemas.microsoft.com/office/drawing/2014/main" id="{07055EEC-24D5-E787-0B9C-442014DF1841}"/>
              </a:ext>
            </a:extLst>
          </p:cNvPr>
          <p:cNvSpPr/>
          <p:nvPr/>
        </p:nvSpPr>
        <p:spPr>
          <a:xfrm>
            <a:off x="7216944" y="4824883"/>
            <a:ext cx="1534728" cy="471055"/>
          </a:xfrm>
          <a:prstGeom prst="rect">
            <a:avLst/>
          </a:prstGeom>
          <a:ln>
            <a:noFill/>
          </a:ln>
        </p:spPr>
        <p:txBody>
          <a:bodyPr anchor="ctr"/>
          <a:lstStyle/>
          <a:p>
            <a:pPr algn="ctr"/>
            <a:r>
              <a:rPr lang="en-US" dirty="0">
                <a:solidFill>
                  <a:srgbClr val="FF0000"/>
                </a:solidFill>
              </a:rPr>
              <a:t>Yes: break</a:t>
            </a:r>
            <a:endParaRPr lang="zh-CN" dirty="0">
              <a:solidFill>
                <a:srgbClr val="FF0000"/>
              </a:solidFill>
            </a:endParaRPr>
          </a:p>
        </p:txBody>
      </p:sp>
      <p:cxnSp>
        <p:nvCxnSpPr>
          <p:cNvPr id="14347" name="肘形连接符 14346">
            <a:extLst>
              <a:ext uri="{FF2B5EF4-FFF2-40B4-BE49-F238E27FC236}">
                <a16:creationId xmlns:a16="http://schemas.microsoft.com/office/drawing/2014/main" id="{E40142C0-D485-F2D0-24EB-59F9B3973D1C}"/>
              </a:ext>
            </a:extLst>
          </p:cNvPr>
          <p:cNvCxnSpPr>
            <a:cxnSpLocks/>
            <a:stCxn id="14336" idx="2"/>
            <a:endCxn id="55" idx="3"/>
          </p:cNvCxnSpPr>
          <p:nvPr/>
        </p:nvCxnSpPr>
        <p:spPr>
          <a:xfrm rot="5400000">
            <a:off x="8021645" y="4138102"/>
            <a:ext cx="130908" cy="1342794"/>
          </a:xfrm>
          <a:prstGeom prst="bentConnector2">
            <a:avLst/>
          </a:prstGeom>
          <a:ln w="12700">
            <a:solidFill>
              <a:schemeClr val="tx1"/>
            </a:solidFill>
            <a:prstDash val="solid"/>
            <a:miter/>
            <a:tailEnd type="triangle"/>
          </a:ln>
        </p:spPr>
      </p:cxnSp>
      <p:sp>
        <p:nvSpPr>
          <p:cNvPr id="14353" name="矩形 14352">
            <a:extLst>
              <a:ext uri="{FF2B5EF4-FFF2-40B4-BE49-F238E27FC236}">
                <a16:creationId xmlns:a16="http://schemas.microsoft.com/office/drawing/2014/main" id="{6CCF0231-A934-5B9C-186E-E8C581C536E2}"/>
              </a:ext>
            </a:extLst>
          </p:cNvPr>
          <p:cNvSpPr/>
          <p:nvPr/>
        </p:nvSpPr>
        <p:spPr>
          <a:xfrm>
            <a:off x="706314" y="2268288"/>
            <a:ext cx="3800888" cy="1373639"/>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pic>
        <p:nvPicPr>
          <p:cNvPr id="14355" name="图片 14354">
            <a:extLst>
              <a:ext uri="{FF2B5EF4-FFF2-40B4-BE49-F238E27FC236}">
                <a16:creationId xmlns:a16="http://schemas.microsoft.com/office/drawing/2014/main" id="{C9299C0B-22DD-9F3F-8724-EEFC197991F8}"/>
              </a:ext>
            </a:extLst>
          </p:cNvPr>
          <p:cNvPicPr>
            <a:picLocks noChangeAspect="1"/>
          </p:cNvPicPr>
          <p:nvPr/>
        </p:nvPicPr>
        <p:blipFill rotWithShape="1">
          <a:blip r:embed="rId3"/>
          <a:srcRect r="64430"/>
          <a:stretch/>
        </p:blipFill>
        <p:spPr>
          <a:xfrm>
            <a:off x="729873" y="2315139"/>
            <a:ext cx="3714241" cy="1279339"/>
          </a:xfrm>
          <a:prstGeom prst="rect">
            <a:avLst/>
          </a:prstGeom>
        </p:spPr>
      </p:pic>
      <p:sp>
        <p:nvSpPr>
          <p:cNvPr id="4" name="文本框 3">
            <a:extLst>
              <a:ext uri="{FF2B5EF4-FFF2-40B4-BE49-F238E27FC236}">
                <a16:creationId xmlns:a16="http://schemas.microsoft.com/office/drawing/2014/main" id="{8DB3A3F6-4B46-C10A-C9DD-3EAD495C5270}"/>
              </a:ext>
            </a:extLst>
          </p:cNvPr>
          <p:cNvSpPr txBox="1"/>
          <p:nvPr/>
        </p:nvSpPr>
        <p:spPr>
          <a:xfrm>
            <a:off x="660400" y="422414"/>
            <a:ext cx="1010285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Break</a:t>
            </a:r>
          </a:p>
        </p:txBody>
      </p:sp>
      <p:sp>
        <p:nvSpPr>
          <p:cNvPr id="5" name="矩形 4">
            <a:extLst>
              <a:ext uri="{FF2B5EF4-FFF2-40B4-BE49-F238E27FC236}">
                <a16:creationId xmlns:a16="http://schemas.microsoft.com/office/drawing/2014/main" id="{B1887FDC-249A-7823-2793-829DEE4C4030}"/>
              </a:ext>
            </a:extLst>
          </p:cNvPr>
          <p:cNvSpPr/>
          <p:nvPr/>
        </p:nvSpPr>
        <p:spPr>
          <a:xfrm>
            <a:off x="7984308" y="3276786"/>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a:t>
            </a:r>
            <a:endParaRPr lang="zh-CN" sz="1400" dirty="0">
              <a:solidFill>
                <a:schemeClr val="tx1"/>
              </a:solidFill>
            </a:endParaRPr>
          </a:p>
        </p:txBody>
      </p:sp>
      <p:cxnSp>
        <p:nvCxnSpPr>
          <p:cNvPr id="27" name="直线箭头连接符 26">
            <a:extLst>
              <a:ext uri="{FF2B5EF4-FFF2-40B4-BE49-F238E27FC236}">
                <a16:creationId xmlns:a16="http://schemas.microsoft.com/office/drawing/2014/main" id="{933B144B-86CC-F048-6462-3265276F79EA}"/>
              </a:ext>
            </a:extLst>
          </p:cNvPr>
          <p:cNvCxnSpPr>
            <a:stCxn id="5" idx="2"/>
            <a:endCxn id="14336" idx="0"/>
          </p:cNvCxnSpPr>
          <p:nvPr/>
        </p:nvCxnSpPr>
        <p:spPr>
          <a:xfrm>
            <a:off x="8751672" y="3747841"/>
            <a:ext cx="6824" cy="2673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文本框 5">
            <a:extLst>
              <a:ext uri="{FF2B5EF4-FFF2-40B4-BE49-F238E27FC236}">
                <a16:creationId xmlns:a16="http://schemas.microsoft.com/office/drawing/2014/main" id="{D85B6016-A3F3-54A8-CA87-B25265C9F952}"/>
              </a:ext>
            </a:extLst>
          </p:cNvPr>
          <p:cNvSpPr txBox="1"/>
          <p:nvPr/>
        </p:nvSpPr>
        <p:spPr>
          <a:xfrm>
            <a:off x="660400" y="1213849"/>
            <a:ext cx="10926012" cy="533672"/>
          </a:xfrm>
          <a:prstGeom prst="rect">
            <a:avLst/>
          </a:prstGeom>
          <a:noFill/>
        </p:spPr>
        <p:txBody>
          <a:bodyPr wrap="square">
            <a:spAutoFit/>
          </a:bodyPr>
          <a:lstStyle/>
          <a:p>
            <a:pPr>
              <a:lnSpc>
                <a:spcPct val="130000"/>
              </a:lnSpc>
            </a:pPr>
            <a:r>
              <a:rPr lang="en" altLang="zh-CN" sz="2400" dirty="0">
                <a:solidFill>
                  <a:srgbClr val="333333"/>
                </a:solidFill>
              </a:rPr>
              <a:t>Specify conditions when we want to end the loop: combine with if statement</a:t>
            </a:r>
            <a:endParaRPr lang="en" altLang="zh-CN" sz="2400" b="0" i="0" u="none" strike="noStrike" dirty="0">
              <a:solidFill>
                <a:srgbClr val="333333"/>
              </a:solidFill>
              <a:effectLst/>
            </a:endParaRPr>
          </a:p>
        </p:txBody>
      </p:sp>
      <p:sp>
        <p:nvSpPr>
          <p:cNvPr id="2" name="灯片编号占位符 1">
            <a:extLst>
              <a:ext uri="{FF2B5EF4-FFF2-40B4-BE49-F238E27FC236}">
                <a16:creationId xmlns:a16="http://schemas.microsoft.com/office/drawing/2014/main" id="{5C72A608-78BC-92E9-0433-9648AF184B8C}"/>
              </a:ext>
            </a:extLst>
          </p:cNvPr>
          <p:cNvSpPr>
            <a:spLocks noGrp="1"/>
          </p:cNvSpPr>
          <p:nvPr>
            <p:ph type="sldNum" idx="12"/>
          </p:nvPr>
        </p:nvSpPr>
        <p:spPr/>
        <p:txBody>
          <a:bodyPr/>
          <a:lstStyle/>
          <a:p>
            <a:fld id="{A8BFD892-19CF-40FE-AA39-9B63D021762D}" type="slidenum">
              <a:rPr lang="en-US" altLang="zh-CN" smtClean="0"/>
              <a:t>58</a:t>
            </a:fld>
            <a:endParaRPr lang="zh-CN"/>
          </a:p>
        </p:txBody>
      </p:sp>
      <p:sp>
        <p:nvSpPr>
          <p:cNvPr id="3" name="页脚占位符 2">
            <a:extLst>
              <a:ext uri="{FF2B5EF4-FFF2-40B4-BE49-F238E27FC236}">
                <a16:creationId xmlns:a16="http://schemas.microsoft.com/office/drawing/2014/main" id="{1BDDF926-23D8-1092-FCA7-E02DF539C4E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00326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60398" y="1201151"/>
            <a:ext cx="11531601" cy="533672"/>
          </a:xfrm>
          <a:prstGeom prst="rect">
            <a:avLst/>
          </a:prstGeom>
          <a:noFill/>
        </p:spPr>
        <p:txBody>
          <a:bodyPr wrap="square">
            <a:spAutoFit/>
          </a:bodyPr>
          <a:lstStyle/>
          <a:p>
            <a:pPr lvl="0" defTabSz="914400">
              <a:lnSpc>
                <a:spcPct val="130000"/>
              </a:lnSpc>
              <a:spcBef>
                <a:spcPts val="0"/>
              </a:spcBef>
              <a:spcAft>
                <a:spcPts val="0"/>
              </a:spcAft>
              <a:tabLst/>
            </a:pPr>
            <a:r>
              <a:rPr lang="en" sz="2400" b="0" i="0" u="none" strike="noStrike" dirty="0">
                <a:solidFill>
                  <a:srgbClr val="333333"/>
                </a:solidFill>
                <a:effectLst/>
              </a:rPr>
              <a:t>Example: generate a Fibonacci sequence with values no larger than 100000.</a:t>
            </a:r>
          </a:p>
        </p:txBody>
      </p:sp>
      <p:sp>
        <p:nvSpPr>
          <p:cNvPr id="3" name="文本框 2">
            <a:extLst>
              <a:ext uri="{FF2B5EF4-FFF2-40B4-BE49-F238E27FC236}">
                <a16:creationId xmlns:a16="http://schemas.microsoft.com/office/drawing/2014/main" id="{D8315060-CC9B-2D6E-0C7E-D402B8397E64}"/>
              </a:ext>
            </a:extLst>
          </p:cNvPr>
          <p:cNvSpPr txBox="1"/>
          <p:nvPr/>
        </p:nvSpPr>
        <p:spPr>
          <a:xfrm>
            <a:off x="660400" y="422414"/>
            <a:ext cx="1010285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Break</a:t>
            </a:r>
          </a:p>
        </p:txBody>
      </p:sp>
      <p:sp>
        <p:nvSpPr>
          <p:cNvPr id="34" name="文本框 33">
            <a:extLst>
              <a:ext uri="{FF2B5EF4-FFF2-40B4-BE49-F238E27FC236}">
                <a16:creationId xmlns:a16="http://schemas.microsoft.com/office/drawing/2014/main" id="{705BD473-C743-15AB-D8F2-BDEC8BD5B1A8}"/>
              </a:ext>
            </a:extLst>
          </p:cNvPr>
          <p:cNvSpPr txBox="1"/>
          <p:nvPr/>
        </p:nvSpPr>
        <p:spPr>
          <a:xfrm>
            <a:off x="660398" y="1894117"/>
            <a:ext cx="4886173" cy="1754326"/>
          </a:xfrm>
          <a:prstGeom prst="rect">
            <a:avLst/>
          </a:prstGeom>
          <a:solidFill>
            <a:schemeClr val="tx1"/>
          </a:solidFill>
        </p:spPr>
        <p:txBody>
          <a:bodyPr wrap="square">
            <a:spAutoFit/>
          </a:bodyPr>
          <a:lstStyle/>
          <a:p>
            <a:r>
              <a:rPr lang="en" altLang="zh-CN" b="0" dirty="0" err="1">
                <a:solidFill>
                  <a:srgbClr val="9CDCFE"/>
                </a:solidFill>
                <a:effectLst/>
                <a:latin typeface="Menlo" panose="020B0609030804020204" pitchFamily="49" charset="0"/>
              </a:rPr>
              <a:t>lst</a:t>
            </a:r>
            <a:r>
              <a:rPr lang="en" altLang="zh-CN" b="0" dirty="0">
                <a:solidFill>
                  <a:srgbClr val="D4D4D4"/>
                </a:solidFill>
                <a:effectLst/>
                <a:latin typeface="Menlo" panose="020B0609030804020204" pitchFamily="49" charset="0"/>
              </a:rPr>
              <a:t> = [</a:t>
            </a:r>
            <a:r>
              <a:rPr lang="en" altLang="zh-CN" b="0" dirty="0">
                <a:solidFill>
                  <a:srgbClr val="B5CEA8"/>
                </a:solidFill>
                <a:effectLst/>
                <a:latin typeface="Menlo" panose="020B0609030804020204" pitchFamily="49" charset="0"/>
              </a:rPr>
              <a:t>1</a:t>
            </a:r>
            <a:r>
              <a:rPr lang="en" altLang="zh-CN" b="0" dirty="0">
                <a:solidFill>
                  <a:srgbClr val="D4D4D4"/>
                </a:solidFill>
                <a:effectLst/>
                <a:latin typeface="Menlo" panose="020B0609030804020204" pitchFamily="49" charset="0"/>
              </a:rPr>
              <a:t>, </a:t>
            </a:r>
            <a:r>
              <a:rPr lang="en" altLang="zh-CN" b="0" dirty="0">
                <a:solidFill>
                  <a:srgbClr val="B5CEA8"/>
                </a:solidFill>
                <a:effectLst/>
                <a:latin typeface="Menlo" panose="020B0609030804020204" pitchFamily="49" charset="0"/>
              </a:rPr>
              <a:t>1</a:t>
            </a:r>
            <a:r>
              <a:rPr lang="en" altLang="zh-CN" b="0" dirty="0">
                <a:solidFill>
                  <a:srgbClr val="D4D4D4"/>
                </a:solidFill>
                <a:effectLst/>
                <a:latin typeface="Menlo" panose="020B0609030804020204" pitchFamily="49" charset="0"/>
              </a:rPr>
              <a:t>]</a:t>
            </a:r>
          </a:p>
          <a:p>
            <a:r>
              <a:rPr lang="en" altLang="zh-CN" b="0" dirty="0">
                <a:solidFill>
                  <a:srgbClr val="C586C0"/>
                </a:solidFill>
                <a:effectLst/>
                <a:latin typeface="Menlo" panose="020B0609030804020204" pitchFamily="49" charset="0"/>
              </a:rPr>
              <a:t>for</a:t>
            </a:r>
            <a:r>
              <a:rPr lang="en" altLang="zh-CN" b="0" dirty="0">
                <a:solidFill>
                  <a:srgbClr val="D4D4D4"/>
                </a:solidFill>
                <a:effectLst/>
                <a:latin typeface="Menlo" panose="020B0609030804020204" pitchFamily="49" charset="0"/>
              </a:rPr>
              <a:t> </a:t>
            </a:r>
            <a:r>
              <a:rPr lang="en" altLang="zh-CN" b="0" dirty="0" err="1">
                <a:solidFill>
                  <a:srgbClr val="9CDCFE"/>
                </a:solidFill>
                <a:effectLst/>
                <a:latin typeface="Menlo" panose="020B0609030804020204" pitchFamily="49" charset="0"/>
              </a:rPr>
              <a:t>i</a:t>
            </a:r>
            <a:r>
              <a:rPr lang="en" altLang="zh-CN" b="0" dirty="0">
                <a:solidFill>
                  <a:srgbClr val="D4D4D4"/>
                </a:solidFill>
                <a:effectLst/>
                <a:latin typeface="Menlo" panose="020B0609030804020204" pitchFamily="49" charset="0"/>
              </a:rPr>
              <a:t> </a:t>
            </a:r>
            <a:r>
              <a:rPr lang="en" altLang="zh-CN" b="0" dirty="0">
                <a:solidFill>
                  <a:srgbClr val="C586C0"/>
                </a:solidFill>
                <a:effectLst/>
                <a:latin typeface="Menlo" panose="020B0609030804020204" pitchFamily="49" charset="0"/>
              </a:rPr>
              <a:t>in</a:t>
            </a:r>
            <a:r>
              <a:rPr lang="en" altLang="zh-CN" b="0" dirty="0">
                <a:solidFill>
                  <a:srgbClr val="D4D4D4"/>
                </a:solidFill>
                <a:effectLst/>
                <a:latin typeface="Menlo" panose="020B0609030804020204" pitchFamily="49" charset="0"/>
              </a:rPr>
              <a:t> </a:t>
            </a:r>
            <a:r>
              <a:rPr lang="en" altLang="zh-CN" b="0" dirty="0">
                <a:solidFill>
                  <a:srgbClr val="4EC9B0"/>
                </a:solidFill>
                <a:effectLst/>
                <a:latin typeface="Menlo" panose="020B0609030804020204" pitchFamily="49" charset="0"/>
              </a:rPr>
              <a:t>range</a:t>
            </a:r>
            <a:r>
              <a:rPr lang="en" altLang="zh-CN" b="0" dirty="0">
                <a:solidFill>
                  <a:srgbClr val="D4D4D4"/>
                </a:solidFill>
                <a:effectLst/>
                <a:latin typeface="Menlo" panose="020B0609030804020204" pitchFamily="49" charset="0"/>
              </a:rPr>
              <a:t>(</a:t>
            </a:r>
            <a:r>
              <a:rPr lang="en" altLang="zh-CN" b="0" dirty="0">
                <a:solidFill>
                  <a:srgbClr val="B5CEA8"/>
                </a:solidFill>
                <a:effectLst/>
                <a:latin typeface="Menlo" panose="020B0609030804020204" pitchFamily="49" charset="0"/>
              </a:rPr>
              <a:t>100000</a:t>
            </a:r>
            <a:r>
              <a:rPr lang="en" altLang="zh-CN" b="0" dirty="0">
                <a:solidFill>
                  <a:srgbClr val="D4D4D4"/>
                </a:solidFill>
                <a:effectLst/>
                <a:latin typeface="Menlo" panose="020B0609030804020204" pitchFamily="49" charset="0"/>
              </a:rPr>
              <a:t>):</a:t>
            </a:r>
          </a:p>
          <a:p>
            <a:r>
              <a:rPr lang="en" altLang="zh-CN" b="0" dirty="0">
                <a:solidFill>
                  <a:srgbClr val="9CDCFE"/>
                </a:solidFill>
                <a:effectLst/>
                <a:latin typeface="Menlo" panose="020B0609030804020204" pitchFamily="49" charset="0"/>
              </a:rPr>
              <a:t>    u</a:t>
            </a:r>
            <a:r>
              <a:rPr lang="en" altLang="zh-CN" b="0" dirty="0">
                <a:solidFill>
                  <a:srgbClr val="D4D4D4"/>
                </a:solidFill>
                <a:effectLst/>
                <a:latin typeface="Menlo" panose="020B0609030804020204" pitchFamily="49" charset="0"/>
              </a:rPr>
              <a:t> = </a:t>
            </a:r>
            <a:r>
              <a:rPr lang="en" altLang="zh-CN" b="0" dirty="0" err="1">
                <a:solidFill>
                  <a:srgbClr val="9CDCFE"/>
                </a:solidFill>
                <a:effectLst/>
                <a:latin typeface="Menlo" panose="020B0609030804020204" pitchFamily="49" charset="0"/>
              </a:rPr>
              <a:t>lst</a:t>
            </a:r>
            <a:r>
              <a:rPr lang="en" altLang="zh-CN" b="0" dirty="0">
                <a:solidFill>
                  <a:srgbClr val="D4D4D4"/>
                </a:solidFill>
                <a:effectLst/>
                <a:latin typeface="Menlo" panose="020B0609030804020204" pitchFamily="49" charset="0"/>
              </a:rPr>
              <a:t>[-</a:t>
            </a:r>
            <a:r>
              <a:rPr lang="en" altLang="zh-CN" b="0" dirty="0">
                <a:solidFill>
                  <a:srgbClr val="B5CEA8"/>
                </a:solidFill>
                <a:effectLst/>
                <a:latin typeface="Menlo" panose="020B0609030804020204" pitchFamily="49" charset="0"/>
              </a:rPr>
              <a:t>1</a:t>
            </a:r>
            <a:r>
              <a:rPr lang="en" altLang="zh-CN" b="0" dirty="0">
                <a:solidFill>
                  <a:srgbClr val="D4D4D4"/>
                </a:solidFill>
                <a:effectLst/>
                <a:latin typeface="Menlo" panose="020B0609030804020204" pitchFamily="49" charset="0"/>
              </a:rPr>
              <a:t>] + </a:t>
            </a:r>
            <a:r>
              <a:rPr lang="en" altLang="zh-CN" b="0" dirty="0" err="1">
                <a:solidFill>
                  <a:srgbClr val="9CDCFE"/>
                </a:solidFill>
                <a:effectLst/>
                <a:latin typeface="Menlo" panose="020B0609030804020204" pitchFamily="49" charset="0"/>
              </a:rPr>
              <a:t>lst</a:t>
            </a:r>
            <a:r>
              <a:rPr lang="en" altLang="zh-CN" b="0" dirty="0">
                <a:solidFill>
                  <a:srgbClr val="D4D4D4"/>
                </a:solidFill>
                <a:effectLst/>
                <a:latin typeface="Menlo" panose="020B0609030804020204" pitchFamily="49" charset="0"/>
              </a:rPr>
              <a:t>[-</a:t>
            </a:r>
            <a:r>
              <a:rPr lang="en" altLang="zh-CN" b="0" dirty="0">
                <a:solidFill>
                  <a:srgbClr val="B5CEA8"/>
                </a:solidFill>
                <a:effectLst/>
                <a:latin typeface="Menlo" panose="020B0609030804020204" pitchFamily="49" charset="0"/>
              </a:rPr>
              <a:t>2</a:t>
            </a:r>
            <a:r>
              <a:rPr lang="en" altLang="zh-CN" b="0" dirty="0">
                <a:solidFill>
                  <a:srgbClr val="D4D4D4"/>
                </a:solidFill>
                <a:effectLst/>
                <a:latin typeface="Menlo" panose="020B0609030804020204" pitchFamily="49" charset="0"/>
              </a:rPr>
              <a:t>]</a:t>
            </a:r>
          </a:p>
          <a:p>
            <a:r>
              <a:rPr lang="en" altLang="zh-CN" b="0" dirty="0">
                <a:solidFill>
                  <a:srgbClr val="C586C0"/>
                </a:solidFill>
                <a:effectLst/>
                <a:latin typeface="Menlo" panose="020B0609030804020204" pitchFamily="49" charset="0"/>
              </a:rPr>
              <a:t>    if</a:t>
            </a:r>
            <a:r>
              <a:rPr lang="en" altLang="zh-CN" b="0" dirty="0">
                <a:solidFill>
                  <a:srgbClr val="D4D4D4"/>
                </a:solidFill>
                <a:effectLst/>
                <a:latin typeface="Menlo" panose="020B0609030804020204" pitchFamily="49" charset="0"/>
              </a:rPr>
              <a:t> </a:t>
            </a:r>
            <a:r>
              <a:rPr lang="en" altLang="zh-CN" b="0" dirty="0">
                <a:solidFill>
                  <a:srgbClr val="9CDCFE"/>
                </a:solidFill>
                <a:effectLst/>
                <a:latin typeface="Menlo" panose="020B0609030804020204" pitchFamily="49" charset="0"/>
              </a:rPr>
              <a:t>u</a:t>
            </a:r>
            <a:r>
              <a:rPr lang="en" altLang="zh-CN" b="0" dirty="0">
                <a:solidFill>
                  <a:srgbClr val="D4D4D4"/>
                </a:solidFill>
                <a:effectLst/>
                <a:latin typeface="Menlo" panose="020B0609030804020204" pitchFamily="49" charset="0"/>
              </a:rPr>
              <a:t> &gt; </a:t>
            </a:r>
            <a:r>
              <a:rPr lang="en" altLang="zh-CN" b="0" dirty="0">
                <a:solidFill>
                  <a:srgbClr val="B5CEA8"/>
                </a:solidFill>
                <a:effectLst/>
                <a:latin typeface="Menlo" panose="020B0609030804020204" pitchFamily="49" charset="0"/>
              </a:rPr>
              <a:t>100000</a:t>
            </a:r>
            <a:r>
              <a:rPr lang="en" altLang="zh-CN" b="0" dirty="0">
                <a:solidFill>
                  <a:srgbClr val="D4D4D4"/>
                </a:solidFill>
                <a:effectLst/>
                <a:latin typeface="Menlo" panose="020B0609030804020204" pitchFamily="49" charset="0"/>
              </a:rPr>
              <a:t>:</a:t>
            </a:r>
          </a:p>
          <a:p>
            <a:r>
              <a:rPr lang="en" altLang="zh-CN" b="0" dirty="0">
                <a:solidFill>
                  <a:srgbClr val="C586C0"/>
                </a:solidFill>
                <a:effectLst/>
                <a:latin typeface="Menlo" panose="020B0609030804020204" pitchFamily="49" charset="0"/>
              </a:rPr>
              <a:t>        break</a:t>
            </a:r>
            <a:endParaRPr lang="en" altLang="zh-CN" b="0" dirty="0">
              <a:solidFill>
                <a:srgbClr val="D4D4D4"/>
              </a:solidFill>
              <a:effectLst/>
              <a:latin typeface="Menlo" panose="020B0609030804020204" pitchFamily="49" charset="0"/>
            </a:endParaRPr>
          </a:p>
          <a:p>
            <a:r>
              <a:rPr lang="en" altLang="zh-CN" b="0" dirty="0">
                <a:solidFill>
                  <a:srgbClr val="9CDCFE"/>
                </a:solidFill>
                <a:effectLst/>
                <a:latin typeface="Menlo" panose="020B0609030804020204" pitchFamily="49" charset="0"/>
              </a:rPr>
              <a:t>    </a:t>
            </a:r>
            <a:r>
              <a:rPr lang="en" altLang="zh-CN" b="0" dirty="0" err="1">
                <a:solidFill>
                  <a:srgbClr val="9CDCFE"/>
                </a:solidFill>
                <a:effectLst/>
                <a:latin typeface="Menlo" panose="020B0609030804020204" pitchFamily="49" charset="0"/>
              </a:rPr>
              <a:t>lst</a:t>
            </a:r>
            <a:r>
              <a:rPr lang="en" altLang="zh-CN" b="0" dirty="0" err="1">
                <a:solidFill>
                  <a:srgbClr val="D4D4D4"/>
                </a:solidFill>
                <a:effectLst/>
                <a:latin typeface="Menlo" panose="020B0609030804020204" pitchFamily="49" charset="0"/>
              </a:rPr>
              <a:t>.</a:t>
            </a:r>
            <a:r>
              <a:rPr lang="en" altLang="zh-CN" b="0" dirty="0" err="1">
                <a:solidFill>
                  <a:srgbClr val="DCDCAA"/>
                </a:solidFill>
                <a:effectLst/>
                <a:latin typeface="Menlo" panose="020B0609030804020204" pitchFamily="49" charset="0"/>
              </a:rPr>
              <a:t>append</a:t>
            </a:r>
            <a:r>
              <a:rPr lang="en" altLang="zh-CN" b="0" dirty="0">
                <a:solidFill>
                  <a:srgbClr val="D4D4D4"/>
                </a:solidFill>
                <a:effectLst/>
                <a:latin typeface="Menlo" panose="020B0609030804020204" pitchFamily="49" charset="0"/>
              </a:rPr>
              <a:t>(</a:t>
            </a:r>
            <a:r>
              <a:rPr lang="en" altLang="zh-CN" b="0" dirty="0">
                <a:solidFill>
                  <a:srgbClr val="9CDCFE"/>
                </a:solidFill>
                <a:effectLst/>
                <a:latin typeface="Menlo" panose="020B0609030804020204" pitchFamily="49" charset="0"/>
              </a:rPr>
              <a:t>u</a:t>
            </a:r>
            <a:r>
              <a:rPr lang="en" altLang="zh-CN" b="0" dirty="0">
                <a:solidFill>
                  <a:srgbClr val="D4D4D4"/>
                </a:solidFill>
                <a:effectLst/>
                <a:latin typeface="Menlo" panose="020B0609030804020204" pitchFamily="49" charset="0"/>
              </a:rPr>
              <a:t>) </a:t>
            </a:r>
          </a:p>
        </p:txBody>
      </p:sp>
      <p:sp>
        <p:nvSpPr>
          <p:cNvPr id="4" name="灯片编号占位符 3">
            <a:extLst>
              <a:ext uri="{FF2B5EF4-FFF2-40B4-BE49-F238E27FC236}">
                <a16:creationId xmlns:a16="http://schemas.microsoft.com/office/drawing/2014/main" id="{2E0AAC3A-8677-B027-763B-8BB744B218AD}"/>
              </a:ext>
            </a:extLst>
          </p:cNvPr>
          <p:cNvSpPr>
            <a:spLocks noGrp="1"/>
          </p:cNvSpPr>
          <p:nvPr>
            <p:ph type="sldNum" idx="12"/>
          </p:nvPr>
        </p:nvSpPr>
        <p:spPr/>
        <p:txBody>
          <a:bodyPr/>
          <a:lstStyle/>
          <a:p>
            <a:fld id="{A8BFD892-19CF-40FE-AA39-9B63D021762D}" type="slidenum">
              <a:rPr lang="en-US" altLang="zh-CN" smtClean="0"/>
              <a:t>59</a:t>
            </a:fld>
            <a:endParaRPr lang="zh-CN"/>
          </a:p>
        </p:txBody>
      </p:sp>
      <p:sp>
        <p:nvSpPr>
          <p:cNvPr id="5" name="页脚占位符 4">
            <a:extLst>
              <a:ext uri="{FF2B5EF4-FFF2-40B4-BE49-F238E27FC236}">
                <a16:creationId xmlns:a16="http://schemas.microsoft.com/office/drawing/2014/main" id="{9ED5808C-FA7C-0A4C-943C-C992C9804345}"/>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7336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A307CE2-5D22-6908-D9E9-5FEE60B92D5D}"/>
              </a:ext>
            </a:extLst>
          </p:cNvPr>
          <p:cNvSpPr>
            <a:spLocks noGrp="1"/>
          </p:cNvSpPr>
          <p:nvPr>
            <p:ph idx="1"/>
          </p:nvPr>
        </p:nvSpPr>
        <p:spPr>
          <a:xfrm>
            <a:off x="658812" y="1268411"/>
            <a:ext cx="11411267" cy="4887459"/>
          </a:xfrm>
        </p:spPr>
        <p:txBody>
          <a:bodyPr>
            <a:normAutofit/>
          </a:bodyPr>
          <a:lstStyle/>
          <a:p>
            <a:pPr marL="0" indent="0">
              <a:lnSpc>
                <a:spcPct val="130000"/>
              </a:lnSpc>
              <a:buNone/>
            </a:pPr>
            <a:r>
              <a:rPr lang="en" altLang="zh-CN" sz="2400" dirty="0"/>
              <a:t>Question 1: How does a variable hold data?</a:t>
            </a:r>
          </a:p>
          <a:p>
            <a:pPr>
              <a:lnSpc>
                <a:spcPct val="130000"/>
              </a:lnSpc>
            </a:pPr>
            <a:r>
              <a:rPr lang="en" altLang="zh-CN" sz="2400" dirty="0"/>
              <a:t>Allocate some memory to the variable</a:t>
            </a:r>
          </a:p>
          <a:p>
            <a:pPr>
              <a:lnSpc>
                <a:spcPct val="130000"/>
              </a:lnSpc>
            </a:pPr>
            <a:r>
              <a:rPr lang="en" altLang="zh-CN" sz="2400" dirty="0"/>
              <a:t>Write down the value</a:t>
            </a:r>
          </a:p>
          <a:p>
            <a:pPr>
              <a:lnSpc>
                <a:spcPct val="130000"/>
              </a:lnSpc>
            </a:pPr>
            <a:endParaRPr lang="en" altLang="zh-CN" sz="2400" dirty="0"/>
          </a:p>
          <a:p>
            <a:pPr marL="0" indent="0">
              <a:lnSpc>
                <a:spcPct val="130000"/>
              </a:lnSpc>
              <a:buNone/>
            </a:pPr>
            <a:r>
              <a:rPr lang="en" altLang="zh-CN" sz="2400" dirty="0"/>
              <a:t>Question 2: What is happening during value assignment? </a:t>
            </a:r>
          </a:p>
          <a:p>
            <a:pPr>
              <a:lnSpc>
                <a:spcPct val="130000"/>
              </a:lnSpc>
            </a:pPr>
            <a:r>
              <a:rPr lang="en" altLang="zh-CN" sz="2400" dirty="0"/>
              <a:t>Erase the previous value in the memory</a:t>
            </a:r>
          </a:p>
          <a:p>
            <a:pPr>
              <a:lnSpc>
                <a:spcPct val="130000"/>
              </a:lnSpc>
            </a:pPr>
            <a:r>
              <a:rPr lang="en" altLang="zh-CN" sz="2400" dirty="0"/>
              <a:t>Write down another value</a:t>
            </a:r>
          </a:p>
        </p:txBody>
      </p:sp>
      <p:sp>
        <p:nvSpPr>
          <p:cNvPr id="4" name="文本框 3">
            <a:extLst>
              <a:ext uri="{FF2B5EF4-FFF2-40B4-BE49-F238E27FC236}">
                <a16:creationId xmlns:a16="http://schemas.microsoft.com/office/drawing/2014/main" id="{2A26B191-05F4-50BB-DA34-DD551D423075}"/>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ea typeface="+mj-ea"/>
                <a:cs typeface="+mj-cs"/>
              </a:rPr>
              <a:t>Fundamental Solution</a:t>
            </a:r>
            <a:endParaRPr lang="en-US" altLang="zh-CN" sz="4400" b="1" dirty="0">
              <a:solidFill>
                <a:srgbClr val="008000"/>
              </a:solidFill>
              <a:ea typeface="+mj-ea"/>
              <a:cs typeface="+mj-cs"/>
              <a:sym typeface="+mn-lt"/>
            </a:endParaRPr>
          </a:p>
        </p:txBody>
      </p:sp>
      <p:graphicFrame>
        <p:nvGraphicFramePr>
          <p:cNvPr id="2" name="表格 8">
            <a:extLst>
              <a:ext uri="{FF2B5EF4-FFF2-40B4-BE49-F238E27FC236}">
                <a16:creationId xmlns:a16="http://schemas.microsoft.com/office/drawing/2014/main" id="{4CF19CB4-F656-5BB4-630D-5842BCC66DF0}"/>
              </a:ext>
            </a:extLst>
          </p:cNvPr>
          <p:cNvGraphicFramePr>
            <a:graphicFrameLocks noGrp="1"/>
          </p:cNvGraphicFramePr>
          <p:nvPr/>
        </p:nvGraphicFramePr>
        <p:xfrm>
          <a:off x="7513552" y="2906854"/>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5" name="文本框 4">
            <a:extLst>
              <a:ext uri="{FF2B5EF4-FFF2-40B4-BE49-F238E27FC236}">
                <a16:creationId xmlns:a16="http://schemas.microsoft.com/office/drawing/2014/main" id="{0E87AF8F-37FC-7AFA-85D6-D774C08AC90D}"/>
              </a:ext>
            </a:extLst>
          </p:cNvPr>
          <p:cNvSpPr txBox="1"/>
          <p:nvPr/>
        </p:nvSpPr>
        <p:spPr>
          <a:xfrm>
            <a:off x="8022123" y="2537522"/>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6" name="右大括号 5">
            <a:extLst>
              <a:ext uri="{FF2B5EF4-FFF2-40B4-BE49-F238E27FC236}">
                <a16:creationId xmlns:a16="http://schemas.microsoft.com/office/drawing/2014/main" id="{954725B3-527F-A0DE-95B1-1F1896495905}"/>
              </a:ext>
            </a:extLst>
          </p:cNvPr>
          <p:cNvSpPr/>
          <p:nvPr/>
        </p:nvSpPr>
        <p:spPr>
          <a:xfrm rot="5400000">
            <a:off x="9582699" y="2054192"/>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7" name="文本框 6">
            <a:extLst>
              <a:ext uri="{FF2B5EF4-FFF2-40B4-BE49-F238E27FC236}">
                <a16:creationId xmlns:a16="http://schemas.microsoft.com/office/drawing/2014/main" id="{34D31929-8DE9-7D3A-2242-5DDBD855B6EF}"/>
              </a:ext>
            </a:extLst>
          </p:cNvPr>
          <p:cNvSpPr txBox="1"/>
          <p:nvPr/>
        </p:nvSpPr>
        <p:spPr>
          <a:xfrm>
            <a:off x="9421155" y="3614768"/>
            <a:ext cx="646176" cy="369332"/>
          </a:xfrm>
          <a:prstGeom prst="rect">
            <a:avLst/>
          </a:prstGeom>
          <a:noFill/>
        </p:spPr>
        <p:txBody>
          <a:bodyPr wrap="square">
            <a:spAutoFit/>
          </a:bodyPr>
          <a:lstStyle/>
          <a:p>
            <a:pPr algn="ctr"/>
            <a:r>
              <a:rPr kumimoji="1" lang="en-US" altLang="zh-CN" dirty="0"/>
              <a:t>=2</a:t>
            </a:r>
            <a:endParaRPr kumimoji="1" lang="zh-CN" altLang="en-US" dirty="0"/>
          </a:p>
        </p:txBody>
      </p:sp>
      <p:graphicFrame>
        <p:nvGraphicFramePr>
          <p:cNvPr id="9" name="表格 8">
            <a:extLst>
              <a:ext uri="{FF2B5EF4-FFF2-40B4-BE49-F238E27FC236}">
                <a16:creationId xmlns:a16="http://schemas.microsoft.com/office/drawing/2014/main" id="{E700D68F-8B4F-4DF7-7EE7-723F6FB1D25A}"/>
              </a:ext>
            </a:extLst>
          </p:cNvPr>
          <p:cNvGraphicFramePr>
            <a:graphicFrameLocks noGrp="1"/>
          </p:cNvGraphicFramePr>
          <p:nvPr/>
        </p:nvGraphicFramePr>
        <p:xfrm>
          <a:off x="7513552" y="4705140"/>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10" name="文本框 9">
            <a:extLst>
              <a:ext uri="{FF2B5EF4-FFF2-40B4-BE49-F238E27FC236}">
                <a16:creationId xmlns:a16="http://schemas.microsoft.com/office/drawing/2014/main" id="{8D9B98FB-C916-C1D9-0EE3-5EB89C71BF36}"/>
              </a:ext>
            </a:extLst>
          </p:cNvPr>
          <p:cNvSpPr txBox="1"/>
          <p:nvPr/>
        </p:nvSpPr>
        <p:spPr>
          <a:xfrm>
            <a:off x="8022123" y="4335808"/>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11" name="右大括号 10">
            <a:extLst>
              <a:ext uri="{FF2B5EF4-FFF2-40B4-BE49-F238E27FC236}">
                <a16:creationId xmlns:a16="http://schemas.microsoft.com/office/drawing/2014/main" id="{14027AF1-D8DA-9863-82DF-8A34BFE6819C}"/>
              </a:ext>
            </a:extLst>
          </p:cNvPr>
          <p:cNvSpPr/>
          <p:nvPr/>
        </p:nvSpPr>
        <p:spPr>
          <a:xfrm rot="5400000">
            <a:off x="9582699" y="3852478"/>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2" name="文本框 11">
            <a:extLst>
              <a:ext uri="{FF2B5EF4-FFF2-40B4-BE49-F238E27FC236}">
                <a16:creationId xmlns:a16="http://schemas.microsoft.com/office/drawing/2014/main" id="{E5330ABE-738D-BAD3-23FC-E213B7FAF447}"/>
              </a:ext>
            </a:extLst>
          </p:cNvPr>
          <p:cNvSpPr txBox="1"/>
          <p:nvPr/>
        </p:nvSpPr>
        <p:spPr>
          <a:xfrm>
            <a:off x="9421155" y="5413054"/>
            <a:ext cx="646176" cy="369332"/>
          </a:xfrm>
          <a:prstGeom prst="rect">
            <a:avLst/>
          </a:prstGeom>
          <a:noFill/>
        </p:spPr>
        <p:txBody>
          <a:bodyPr wrap="square">
            <a:spAutoFit/>
          </a:bodyPr>
          <a:lstStyle/>
          <a:p>
            <a:pPr algn="ctr"/>
            <a:r>
              <a:rPr kumimoji="1" lang="en-US" altLang="zh-CN" dirty="0"/>
              <a:t>=3</a:t>
            </a:r>
            <a:endParaRPr kumimoji="1" lang="zh-CN" altLang="en-US" dirty="0"/>
          </a:p>
        </p:txBody>
      </p:sp>
      <p:sp>
        <p:nvSpPr>
          <p:cNvPr id="13" name="下箭头 12">
            <a:extLst>
              <a:ext uri="{FF2B5EF4-FFF2-40B4-BE49-F238E27FC236}">
                <a16:creationId xmlns:a16="http://schemas.microsoft.com/office/drawing/2014/main" id="{9C3E3ED4-9A47-5709-143C-37A3B7B342AD}"/>
              </a:ext>
            </a:extLst>
          </p:cNvPr>
          <p:cNvSpPr/>
          <p:nvPr/>
        </p:nvSpPr>
        <p:spPr>
          <a:xfrm>
            <a:off x="9599135" y="4196373"/>
            <a:ext cx="335498" cy="30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2F7343C7-1DD9-95CE-A6E3-8F6BD64DC088}"/>
              </a:ext>
            </a:extLst>
          </p:cNvPr>
          <p:cNvSpPr txBox="1"/>
          <p:nvPr/>
        </p:nvSpPr>
        <p:spPr>
          <a:xfrm>
            <a:off x="9845643" y="4128367"/>
            <a:ext cx="646176" cy="369332"/>
          </a:xfrm>
          <a:prstGeom prst="rect">
            <a:avLst/>
          </a:prstGeom>
          <a:noFill/>
        </p:spPr>
        <p:txBody>
          <a:bodyPr wrap="square">
            <a:spAutoFit/>
          </a:bodyPr>
          <a:lstStyle/>
          <a:p>
            <a:pPr algn="ctr"/>
            <a:r>
              <a:rPr kumimoji="1" lang="en-US" altLang="zh-CN" dirty="0"/>
              <a:t>a=3</a:t>
            </a:r>
            <a:endParaRPr kumimoji="1" lang="zh-CN" altLang="en-US" dirty="0"/>
          </a:p>
        </p:txBody>
      </p:sp>
      <p:sp>
        <p:nvSpPr>
          <p:cNvPr id="15" name="灯片编号占位符 14">
            <a:extLst>
              <a:ext uri="{FF2B5EF4-FFF2-40B4-BE49-F238E27FC236}">
                <a16:creationId xmlns:a16="http://schemas.microsoft.com/office/drawing/2014/main" id="{E7FD0E60-4585-AC44-613E-664E00FA8D39}"/>
              </a:ext>
            </a:extLst>
          </p:cNvPr>
          <p:cNvSpPr>
            <a:spLocks noGrp="1"/>
          </p:cNvSpPr>
          <p:nvPr>
            <p:ph type="sldNum" sz="quarter" idx="12"/>
          </p:nvPr>
        </p:nvSpPr>
        <p:spPr/>
        <p:txBody>
          <a:bodyPr/>
          <a:lstStyle/>
          <a:p>
            <a:fld id="{88965981-7945-426D-A8BE-AA5CDE81BF2F}" type="slidenum">
              <a:rPr lang="zh-CN" altLang="en-US" smtClean="0"/>
              <a:t>6</a:t>
            </a:fld>
            <a:endParaRPr lang="zh-CN" altLang="en-US"/>
          </a:p>
        </p:txBody>
      </p:sp>
      <p:sp>
        <p:nvSpPr>
          <p:cNvPr id="8" name="页脚占位符 7">
            <a:extLst>
              <a:ext uri="{FF2B5EF4-FFF2-40B4-BE49-F238E27FC236}">
                <a16:creationId xmlns:a16="http://schemas.microsoft.com/office/drawing/2014/main" id="{EB56E7E3-A240-5088-4067-6EA4FB788AE2}"/>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53442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60398" y="1201151"/>
            <a:ext cx="11531601" cy="1493935"/>
          </a:xfrm>
          <a:prstGeom prst="rect">
            <a:avLst/>
          </a:prstGeom>
          <a:noFill/>
        </p:spPr>
        <p:txBody>
          <a:bodyPr wrap="square">
            <a:spAutoFit/>
          </a:bodyPr>
          <a:lstStyle/>
          <a:p>
            <a:pPr marL="342900" lvl="0" indent="-342900" defTabSz="914400">
              <a:lnSpc>
                <a:spcPct val="130000"/>
              </a:lnSpc>
              <a:spcBef>
                <a:spcPts val="0"/>
              </a:spcBef>
              <a:spcAft>
                <a:spcPts val="0"/>
              </a:spcAft>
              <a:buFont typeface="Arial" panose="020B0604020202020204" pitchFamily="34" charset="0"/>
              <a:buChar char="•"/>
              <a:tabLst/>
            </a:pPr>
            <a:r>
              <a:rPr lang="en" sz="2400" dirty="0">
                <a:solidFill>
                  <a:srgbClr val="333333"/>
                </a:solidFill>
              </a:rPr>
              <a:t>C</a:t>
            </a:r>
            <a:r>
              <a:rPr lang="en" sz="2400" b="0" i="0" u="none" strike="noStrike" dirty="0">
                <a:solidFill>
                  <a:srgbClr val="333333"/>
                </a:solidFill>
                <a:effectLst/>
              </a:rPr>
              <a:t>ontinuously take inputs 1 by 1 from the terminal</a:t>
            </a:r>
          </a:p>
          <a:p>
            <a:pPr marL="342900" indent="-342900">
              <a:lnSpc>
                <a:spcPct val="130000"/>
              </a:lnSpc>
              <a:buFont typeface="Arial" panose="020B0604020202020204" pitchFamily="34" charset="0"/>
              <a:buChar char="•"/>
            </a:pPr>
            <a:r>
              <a:rPr lang="en" altLang="zh-CN" sz="2400" b="0" i="0" u="none" strike="noStrike" dirty="0">
                <a:solidFill>
                  <a:srgbClr val="333333"/>
                </a:solidFill>
                <a:effectLst/>
              </a:rPr>
              <a:t>End the program if the input number is -1</a:t>
            </a:r>
            <a:endParaRPr lang="en" sz="2400" b="0" i="0" u="none" strike="noStrike" dirty="0">
              <a:solidFill>
                <a:srgbClr val="333333"/>
              </a:solidFill>
              <a:effectLst/>
            </a:endParaRPr>
          </a:p>
          <a:p>
            <a:pPr marL="342900" lvl="0" indent="-342900" defTabSz="914400">
              <a:lnSpc>
                <a:spcPct val="130000"/>
              </a:lnSpc>
              <a:spcBef>
                <a:spcPts val="0"/>
              </a:spcBef>
              <a:spcAft>
                <a:spcPts val="0"/>
              </a:spcAft>
              <a:buFont typeface="Arial" panose="020B0604020202020204" pitchFamily="34" charset="0"/>
              <a:buChar char="•"/>
              <a:tabLst/>
            </a:pPr>
            <a:r>
              <a:rPr lang="en" sz="2400" b="0" i="0" u="none" strike="noStrike" dirty="0">
                <a:solidFill>
                  <a:srgbClr val="333333"/>
                </a:solidFill>
                <a:effectLst/>
              </a:rPr>
              <a:t>If the input is not -1, output whether the number is odd or even</a:t>
            </a:r>
          </a:p>
        </p:txBody>
      </p:sp>
      <p:sp>
        <p:nvSpPr>
          <p:cNvPr id="3" name="文本框 2">
            <a:extLst>
              <a:ext uri="{FF2B5EF4-FFF2-40B4-BE49-F238E27FC236}">
                <a16:creationId xmlns:a16="http://schemas.microsoft.com/office/drawing/2014/main" id="{D8315060-CC9B-2D6E-0C7E-D402B8397E64}"/>
              </a:ext>
            </a:extLst>
          </p:cNvPr>
          <p:cNvSpPr txBox="1"/>
          <p:nvPr/>
        </p:nvSpPr>
        <p:spPr>
          <a:xfrm>
            <a:off x="660400" y="422414"/>
            <a:ext cx="1010285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endParaRPr lang="en-US" sz="4400" b="1" dirty="0">
              <a:solidFill>
                <a:srgbClr val="008000"/>
              </a:solidFill>
              <a:latin typeface="Calibri"/>
              <a:cs typeface="+mj-cs"/>
            </a:endParaRPr>
          </a:p>
        </p:txBody>
      </p:sp>
      <p:sp>
        <p:nvSpPr>
          <p:cNvPr id="4" name="文本框 3">
            <a:extLst>
              <a:ext uri="{FF2B5EF4-FFF2-40B4-BE49-F238E27FC236}">
                <a16:creationId xmlns:a16="http://schemas.microsoft.com/office/drawing/2014/main" id="{DADF7149-87AA-004E-547C-5E4EC6D83D7E}"/>
              </a:ext>
            </a:extLst>
          </p:cNvPr>
          <p:cNvSpPr txBox="1"/>
          <p:nvPr/>
        </p:nvSpPr>
        <p:spPr>
          <a:xfrm>
            <a:off x="660400" y="3198025"/>
            <a:ext cx="3612055" cy="3139321"/>
          </a:xfrm>
          <a:prstGeom prst="rect">
            <a:avLst/>
          </a:prstGeom>
          <a:solidFill>
            <a:schemeClr val="accent2">
              <a:lumMod val="40000"/>
              <a:lumOff val="60000"/>
            </a:schemeClr>
          </a:solidFill>
        </p:spPr>
        <p:txBody>
          <a:bodyPr wrap="square" rtlCol="0">
            <a:spAutoFit/>
          </a:bodyPr>
          <a:lstStyle/>
          <a:p>
            <a:r>
              <a:rPr kumimoji="1" lang="en-US" altLang="zh-CN" b="1" dirty="0"/>
              <a:t>Sample Input:</a:t>
            </a:r>
          </a:p>
          <a:p>
            <a:r>
              <a:rPr kumimoji="1" lang="en-US" altLang="zh-CN" dirty="0"/>
              <a:t>1</a:t>
            </a:r>
          </a:p>
          <a:p>
            <a:r>
              <a:rPr kumimoji="1" lang="en-US" altLang="zh-CN" dirty="0"/>
              <a:t>3</a:t>
            </a:r>
          </a:p>
          <a:p>
            <a:r>
              <a:rPr kumimoji="1" lang="en-US" altLang="zh-CN" dirty="0"/>
              <a:t>2</a:t>
            </a:r>
          </a:p>
          <a:p>
            <a:r>
              <a:rPr kumimoji="1" lang="en-US" altLang="zh-CN" dirty="0"/>
              <a:t>6</a:t>
            </a:r>
          </a:p>
          <a:p>
            <a:r>
              <a:rPr kumimoji="1" lang="en-US" altLang="zh-CN" dirty="0"/>
              <a:t>-1</a:t>
            </a:r>
          </a:p>
          <a:p>
            <a:r>
              <a:rPr kumimoji="1" lang="en-US" altLang="zh-CN" b="1" dirty="0"/>
              <a:t>Sample Output:</a:t>
            </a:r>
          </a:p>
          <a:p>
            <a:r>
              <a:rPr kumimoji="1" lang="en-US" altLang="zh-CN" dirty="0"/>
              <a:t>Odd</a:t>
            </a:r>
          </a:p>
          <a:p>
            <a:r>
              <a:rPr kumimoji="1" lang="en-US" altLang="zh-CN" dirty="0"/>
              <a:t>Odd</a:t>
            </a:r>
          </a:p>
          <a:p>
            <a:r>
              <a:rPr kumimoji="1" lang="en-US" altLang="zh-CN" dirty="0"/>
              <a:t>Even</a:t>
            </a:r>
          </a:p>
          <a:p>
            <a:r>
              <a:rPr kumimoji="1" lang="en-US" altLang="zh-CN" dirty="0"/>
              <a:t>Even</a:t>
            </a:r>
          </a:p>
        </p:txBody>
      </p:sp>
      <p:sp>
        <p:nvSpPr>
          <p:cNvPr id="5" name="灯片编号占位符 4">
            <a:extLst>
              <a:ext uri="{FF2B5EF4-FFF2-40B4-BE49-F238E27FC236}">
                <a16:creationId xmlns:a16="http://schemas.microsoft.com/office/drawing/2014/main" id="{E443BFFA-338F-98A1-886D-971D9E910F30}"/>
              </a:ext>
            </a:extLst>
          </p:cNvPr>
          <p:cNvSpPr>
            <a:spLocks noGrp="1"/>
          </p:cNvSpPr>
          <p:nvPr>
            <p:ph type="sldNum" idx="12"/>
          </p:nvPr>
        </p:nvSpPr>
        <p:spPr/>
        <p:txBody>
          <a:bodyPr/>
          <a:lstStyle/>
          <a:p>
            <a:fld id="{A8BFD892-19CF-40FE-AA39-9B63D021762D}" type="slidenum">
              <a:rPr lang="en-US" altLang="zh-CN" smtClean="0"/>
              <a:t>60</a:t>
            </a:fld>
            <a:endParaRPr lang="zh-CN"/>
          </a:p>
        </p:txBody>
      </p:sp>
      <p:sp>
        <p:nvSpPr>
          <p:cNvPr id="6" name="页脚占位符 5">
            <a:extLst>
              <a:ext uri="{FF2B5EF4-FFF2-40B4-BE49-F238E27FC236}">
                <a16:creationId xmlns:a16="http://schemas.microsoft.com/office/drawing/2014/main" id="{141AF4E8-0DC0-8941-871C-BD11F5BAD3B2}"/>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5660097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1010285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Continue</a:t>
            </a: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202034"/>
            <a:ext cx="10928350" cy="533672"/>
          </a:xfrm>
          <a:prstGeom prst="rect">
            <a:avLst/>
          </a:prstGeom>
          <a:noFill/>
        </p:spPr>
        <p:txBody>
          <a:bodyPr wrap="square">
            <a:spAutoFit/>
          </a:bodyPr>
          <a:lstStyle/>
          <a:p>
            <a:pPr lvl="0" algn="l">
              <a:lnSpc>
                <a:spcPct val="130000"/>
              </a:lnSpc>
            </a:pPr>
            <a:r>
              <a:rPr lang="en-US" altLang="zh-CN" sz="2400" b="0" i="0" strike="noStrike" dirty="0">
                <a:solidFill>
                  <a:srgbClr val="333333"/>
                </a:solidFill>
                <a:effectLst/>
                <a:latin typeface="Calibri"/>
                <a:ea typeface="Calibri"/>
              </a:rPr>
              <a:t>Skip the rest statements in the current iteration, directly start the next iteration</a:t>
            </a:r>
          </a:p>
        </p:txBody>
      </p:sp>
      <p:pic>
        <p:nvPicPr>
          <p:cNvPr id="3" name="图片 2">
            <a:extLst>
              <a:ext uri="{FF2B5EF4-FFF2-40B4-BE49-F238E27FC236}">
                <a16:creationId xmlns:a16="http://schemas.microsoft.com/office/drawing/2014/main" id="{F657385D-06AC-88FE-71EB-E2C378CE0A91}"/>
              </a:ext>
            </a:extLst>
          </p:cNvPr>
          <p:cNvPicPr>
            <a:picLocks noChangeAspect="1"/>
          </p:cNvPicPr>
          <p:nvPr/>
        </p:nvPicPr>
        <p:blipFill>
          <a:blip r:embed="rId2"/>
          <a:stretch>
            <a:fillRect/>
          </a:stretch>
        </p:blipFill>
        <p:spPr>
          <a:xfrm>
            <a:off x="660400" y="1835897"/>
            <a:ext cx="7772400" cy="4348545"/>
          </a:xfrm>
          <a:prstGeom prst="rect">
            <a:avLst/>
          </a:prstGeom>
        </p:spPr>
      </p:pic>
      <p:sp>
        <p:nvSpPr>
          <p:cNvPr id="5" name="矩形 4">
            <a:extLst>
              <a:ext uri="{FF2B5EF4-FFF2-40B4-BE49-F238E27FC236}">
                <a16:creationId xmlns:a16="http://schemas.microsoft.com/office/drawing/2014/main" id="{E8D72788-164A-4D92-78A7-217BDD6C1E05}"/>
              </a:ext>
            </a:extLst>
          </p:cNvPr>
          <p:cNvSpPr/>
          <p:nvPr/>
        </p:nvSpPr>
        <p:spPr>
          <a:xfrm>
            <a:off x="1149927" y="2849471"/>
            <a:ext cx="5624946" cy="374073"/>
          </a:xfrm>
          <a:prstGeom prst="rect">
            <a:avLst/>
          </a:prstGeom>
          <a:noFill/>
          <a:ln w="25400">
            <a:solidFill>
              <a:srgbClr val="FF0000"/>
            </a:solidFill>
            <a:prstDash val="solid"/>
            <a:miter/>
          </a:ln>
        </p:spPr>
        <p:txBody>
          <a:bodyPr anchor="ctr"/>
          <a:lstStyle/>
          <a:p>
            <a:pPr algn="ctr"/>
            <a:endParaRPr lang="zh-CN">
              <a:solidFill>
                <a:schemeClr val="lt1"/>
              </a:solidFill>
            </a:endParaRPr>
          </a:p>
        </p:txBody>
      </p:sp>
      <p:sp>
        <p:nvSpPr>
          <p:cNvPr id="11" name="文本框 10">
            <a:extLst>
              <a:ext uri="{FF2B5EF4-FFF2-40B4-BE49-F238E27FC236}">
                <a16:creationId xmlns:a16="http://schemas.microsoft.com/office/drawing/2014/main" id="{756DF559-A7F9-F832-FD70-2C293356E40A}"/>
              </a:ext>
            </a:extLst>
          </p:cNvPr>
          <p:cNvSpPr txBox="1"/>
          <p:nvPr/>
        </p:nvSpPr>
        <p:spPr>
          <a:xfrm>
            <a:off x="6858696" y="2854212"/>
            <a:ext cx="1490280" cy="369332"/>
          </a:xfrm>
          <a:prstGeom prst="rect">
            <a:avLst/>
          </a:prstGeom>
          <a:noFill/>
        </p:spPr>
        <p:txBody>
          <a:bodyPr wrap="none">
            <a:spAutoFit/>
          </a:bodyPr>
          <a:lstStyle/>
          <a:p>
            <a:r>
              <a:rPr lang="en-US" dirty="0">
                <a:solidFill>
                  <a:srgbClr val="FF0000"/>
                </a:solidFill>
              </a:rPr>
              <a:t>Not executed</a:t>
            </a:r>
            <a:endParaRPr lang="zh-CN" dirty="0">
              <a:solidFill>
                <a:srgbClr val="FF0000"/>
              </a:solidFill>
            </a:endParaRPr>
          </a:p>
        </p:txBody>
      </p:sp>
      <p:sp>
        <p:nvSpPr>
          <p:cNvPr id="4" name="文本框 3">
            <a:extLst>
              <a:ext uri="{FF2B5EF4-FFF2-40B4-BE49-F238E27FC236}">
                <a16:creationId xmlns:a16="http://schemas.microsoft.com/office/drawing/2014/main" id="{8583BE30-DACF-A314-C6A2-A50DF1CB2FE6}"/>
              </a:ext>
            </a:extLst>
          </p:cNvPr>
          <p:cNvSpPr txBox="1"/>
          <p:nvPr/>
        </p:nvSpPr>
        <p:spPr>
          <a:xfrm>
            <a:off x="660400" y="6156069"/>
            <a:ext cx="2597186" cy="369332"/>
          </a:xfrm>
          <a:prstGeom prst="rect">
            <a:avLst/>
          </a:prstGeom>
          <a:noFill/>
        </p:spPr>
        <p:txBody>
          <a:bodyPr wrap="none">
            <a:spAutoFit/>
          </a:bodyPr>
          <a:lstStyle/>
          <a:p>
            <a:r>
              <a:rPr lang="en-US" dirty="0">
                <a:solidFill>
                  <a:srgbClr val="FF0000"/>
                </a:solidFill>
              </a:rPr>
              <a:t>Seems not making sense?</a:t>
            </a:r>
            <a:endParaRPr lang="zh-CN" dirty="0">
              <a:solidFill>
                <a:srgbClr val="FF0000"/>
              </a:solidFill>
            </a:endParaRPr>
          </a:p>
        </p:txBody>
      </p:sp>
      <p:sp>
        <p:nvSpPr>
          <p:cNvPr id="7" name="灯片编号占位符 6">
            <a:extLst>
              <a:ext uri="{FF2B5EF4-FFF2-40B4-BE49-F238E27FC236}">
                <a16:creationId xmlns:a16="http://schemas.microsoft.com/office/drawing/2014/main" id="{6F15A21A-0D5E-7B66-C20B-2FB490C16236}"/>
              </a:ext>
            </a:extLst>
          </p:cNvPr>
          <p:cNvSpPr>
            <a:spLocks noGrp="1"/>
          </p:cNvSpPr>
          <p:nvPr>
            <p:ph type="sldNum" idx="12"/>
          </p:nvPr>
        </p:nvSpPr>
        <p:spPr/>
        <p:txBody>
          <a:bodyPr/>
          <a:lstStyle/>
          <a:p>
            <a:fld id="{A8BFD892-19CF-40FE-AA39-9B63D021762D}" type="slidenum">
              <a:rPr lang="en-US" altLang="zh-CN" smtClean="0"/>
              <a:t>61</a:t>
            </a:fld>
            <a:endParaRPr lang="zh-CN"/>
          </a:p>
        </p:txBody>
      </p:sp>
      <p:sp>
        <p:nvSpPr>
          <p:cNvPr id="8" name="页脚占位符 7">
            <a:extLst>
              <a:ext uri="{FF2B5EF4-FFF2-40B4-BE49-F238E27FC236}">
                <a16:creationId xmlns:a16="http://schemas.microsoft.com/office/drawing/2014/main" id="{ABB631EE-35EF-FD89-A690-68B01E148FE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4916469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60400" y="1199426"/>
            <a:ext cx="10928350" cy="533672"/>
          </a:xfrm>
          <a:prstGeom prst="rect">
            <a:avLst/>
          </a:prstGeom>
          <a:noFill/>
        </p:spPr>
        <p:txBody>
          <a:bodyPr wrap="square">
            <a:spAutoFit/>
          </a:bodyPr>
          <a:lstStyle/>
          <a:p>
            <a:pPr>
              <a:lnSpc>
                <a:spcPct val="130000"/>
              </a:lnSpc>
            </a:pPr>
            <a:r>
              <a:rPr lang="en-US" altLang="zh-CN" sz="2400" b="0" i="0" strike="noStrike" dirty="0">
                <a:solidFill>
                  <a:srgbClr val="333333"/>
                </a:solidFill>
                <a:effectLst/>
                <a:latin typeface="Calibri"/>
                <a:ea typeface="Calibri"/>
              </a:rPr>
              <a:t>Usually combined with conditional statement</a:t>
            </a:r>
          </a:p>
        </p:txBody>
      </p:sp>
      <p:sp>
        <p:nvSpPr>
          <p:cNvPr id="4" name="矩形 3">
            <a:extLst>
              <a:ext uri="{FF2B5EF4-FFF2-40B4-BE49-F238E27FC236}">
                <a16:creationId xmlns:a16="http://schemas.microsoft.com/office/drawing/2014/main" id="{B9112CD2-A7F6-9E94-8C41-B0956BB26DD8}"/>
              </a:ext>
            </a:extLst>
          </p:cNvPr>
          <p:cNvSpPr/>
          <p:nvPr/>
        </p:nvSpPr>
        <p:spPr>
          <a:xfrm>
            <a:off x="674939" y="2782179"/>
            <a:ext cx="5946693" cy="1746975"/>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sp>
        <p:nvSpPr>
          <p:cNvPr id="13" name="可选流程 12">
            <a:extLst>
              <a:ext uri="{FF2B5EF4-FFF2-40B4-BE49-F238E27FC236}">
                <a16:creationId xmlns:a16="http://schemas.microsoft.com/office/drawing/2014/main" id="{FBAFBE97-0628-501F-2037-BCB12E823D36}"/>
              </a:ext>
            </a:extLst>
          </p:cNvPr>
          <p:cNvSpPr/>
          <p:nvPr/>
        </p:nvSpPr>
        <p:spPr>
          <a:xfrm>
            <a:off x="6742860" y="2265802"/>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14" name="决策 13">
            <a:extLst>
              <a:ext uri="{FF2B5EF4-FFF2-40B4-BE49-F238E27FC236}">
                <a16:creationId xmlns:a16="http://schemas.microsoft.com/office/drawing/2014/main" id="{A9854261-A8A8-7F8A-E293-ECA4C8F667E7}"/>
              </a:ext>
            </a:extLst>
          </p:cNvPr>
          <p:cNvSpPr/>
          <p:nvPr/>
        </p:nvSpPr>
        <p:spPr>
          <a:xfrm>
            <a:off x="6742860" y="3154992"/>
            <a:ext cx="2091549" cy="728845"/>
          </a:xfrm>
          <a:prstGeom prst="flowChartDecision">
            <a:avLst/>
          </a:prstGeom>
          <a:solidFill>
            <a:srgbClr val="DCF2EA"/>
          </a:solidFill>
          <a:ln>
            <a:noFill/>
          </a:ln>
        </p:spPr>
        <p:txBody>
          <a:bodyPr anchor="ctr"/>
          <a:lstStyle/>
          <a:p>
            <a:pPr algn="ctr"/>
            <a:r>
              <a:rPr lang="en-US" sz="1200" dirty="0">
                <a:solidFill>
                  <a:schemeClr val="tx1"/>
                </a:solidFill>
              </a:rPr>
              <a:t>Condition1?</a:t>
            </a:r>
            <a:endParaRPr lang="zh-CN" sz="1200" dirty="0">
              <a:solidFill>
                <a:schemeClr val="tx1"/>
              </a:solidFill>
            </a:endParaRPr>
          </a:p>
        </p:txBody>
      </p:sp>
      <p:sp>
        <p:nvSpPr>
          <p:cNvPr id="15" name="矩形 14">
            <a:extLst>
              <a:ext uri="{FF2B5EF4-FFF2-40B4-BE49-F238E27FC236}">
                <a16:creationId xmlns:a16="http://schemas.microsoft.com/office/drawing/2014/main" id="{B9C966E8-4A99-2AC9-34E4-5ECF42001B51}"/>
              </a:ext>
            </a:extLst>
          </p:cNvPr>
          <p:cNvSpPr/>
          <p:nvPr/>
        </p:nvSpPr>
        <p:spPr>
          <a:xfrm>
            <a:off x="10059153" y="3282988"/>
            <a:ext cx="1534728" cy="471055"/>
          </a:xfrm>
          <a:prstGeom prst="rect">
            <a:avLst/>
          </a:prstGeom>
          <a:ln w="12700">
            <a:solidFill>
              <a:schemeClr val="tx1"/>
            </a:solidFill>
            <a:prstDash val="solid"/>
            <a:miter/>
            <a:tailEnd type="triangle"/>
          </a:ln>
        </p:spPr>
        <p:txBody>
          <a:bodyPr anchor="ctr"/>
          <a:lstStyle/>
          <a:p>
            <a:pPr algn="ctr"/>
            <a:r>
              <a:rPr lang="en-US" sz="1400" dirty="0">
                <a:solidFill>
                  <a:schemeClr val="tx1"/>
                </a:solidFill>
              </a:rPr>
              <a:t>Statement(s) 2</a:t>
            </a:r>
            <a:endParaRPr lang="zh-CN" sz="1400" dirty="0">
              <a:solidFill>
                <a:schemeClr val="tx1"/>
              </a:solidFill>
            </a:endParaRPr>
          </a:p>
        </p:txBody>
      </p:sp>
      <p:sp>
        <p:nvSpPr>
          <p:cNvPr id="16" name="可选流程 15">
            <a:extLst>
              <a:ext uri="{FF2B5EF4-FFF2-40B4-BE49-F238E27FC236}">
                <a16:creationId xmlns:a16="http://schemas.microsoft.com/office/drawing/2014/main" id="{E15BEEE3-6985-947C-3A1C-71A1BEA87C66}"/>
              </a:ext>
            </a:extLst>
          </p:cNvPr>
          <p:cNvSpPr/>
          <p:nvPr/>
        </p:nvSpPr>
        <p:spPr>
          <a:xfrm>
            <a:off x="6742859" y="4910716"/>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sp>
        <p:nvSpPr>
          <p:cNvPr id="18" name="文本框 17">
            <a:extLst>
              <a:ext uri="{FF2B5EF4-FFF2-40B4-BE49-F238E27FC236}">
                <a16:creationId xmlns:a16="http://schemas.microsoft.com/office/drawing/2014/main" id="{75EB385E-8E00-742B-EDD4-E30ABACE2AAD}"/>
              </a:ext>
            </a:extLst>
          </p:cNvPr>
          <p:cNvSpPr txBox="1"/>
          <p:nvPr/>
        </p:nvSpPr>
        <p:spPr>
          <a:xfrm>
            <a:off x="7225860" y="3830260"/>
            <a:ext cx="455574" cy="369332"/>
          </a:xfrm>
          <a:prstGeom prst="rect">
            <a:avLst/>
          </a:prstGeom>
          <a:noFill/>
        </p:spPr>
        <p:txBody>
          <a:bodyPr wrap="none">
            <a:spAutoFit/>
          </a:bodyPr>
          <a:lstStyle/>
          <a:p>
            <a:r>
              <a:rPr lang="en-US"/>
              <a:t>No</a:t>
            </a:r>
            <a:endParaRPr lang="zh-CN"/>
          </a:p>
        </p:txBody>
      </p:sp>
      <p:sp>
        <p:nvSpPr>
          <p:cNvPr id="19" name="文本框 18">
            <a:extLst>
              <a:ext uri="{FF2B5EF4-FFF2-40B4-BE49-F238E27FC236}">
                <a16:creationId xmlns:a16="http://schemas.microsoft.com/office/drawing/2014/main" id="{D7AB9DD0-275F-632B-0B3E-CC8F468FCE37}"/>
              </a:ext>
            </a:extLst>
          </p:cNvPr>
          <p:cNvSpPr txBox="1"/>
          <p:nvPr/>
        </p:nvSpPr>
        <p:spPr>
          <a:xfrm>
            <a:off x="11611890" y="4010480"/>
            <a:ext cx="485518" cy="369332"/>
          </a:xfrm>
          <a:prstGeom prst="rect">
            <a:avLst/>
          </a:prstGeom>
          <a:noFill/>
        </p:spPr>
        <p:txBody>
          <a:bodyPr wrap="none">
            <a:spAutoFit/>
          </a:bodyPr>
          <a:lstStyle/>
          <a:p>
            <a:r>
              <a:rPr lang="en-US"/>
              <a:t>Yes</a:t>
            </a:r>
            <a:endParaRPr lang="zh-CN"/>
          </a:p>
        </p:txBody>
      </p:sp>
      <p:cxnSp>
        <p:nvCxnSpPr>
          <p:cNvPr id="20" name="直线箭头连接符 19">
            <a:extLst>
              <a:ext uri="{FF2B5EF4-FFF2-40B4-BE49-F238E27FC236}">
                <a16:creationId xmlns:a16="http://schemas.microsoft.com/office/drawing/2014/main" id="{BF35A7AD-D8AC-4DAA-13FA-F96C48F3AF66}"/>
              </a:ext>
            </a:extLst>
          </p:cNvPr>
          <p:cNvCxnSpPr>
            <a:cxnSpLocks/>
            <a:stCxn id="13" idx="2"/>
            <a:endCxn id="14" idx="0"/>
          </p:cNvCxnSpPr>
          <p:nvPr/>
        </p:nvCxnSpPr>
        <p:spPr>
          <a:xfrm>
            <a:off x="7788635" y="2757570"/>
            <a:ext cx="0" cy="397422"/>
          </a:xfrm>
          <a:prstGeom prst="straightConnector1">
            <a:avLst/>
          </a:prstGeom>
          <a:ln w="12700">
            <a:solidFill>
              <a:schemeClr val="tx1"/>
            </a:solidFill>
            <a:prstDash val="solid"/>
            <a:miter/>
            <a:tailEnd type="triangle"/>
          </a:ln>
        </p:spPr>
      </p:cxnSp>
      <p:cxnSp>
        <p:nvCxnSpPr>
          <p:cNvPr id="21" name="肘形连接符 20">
            <a:extLst>
              <a:ext uri="{FF2B5EF4-FFF2-40B4-BE49-F238E27FC236}">
                <a16:creationId xmlns:a16="http://schemas.microsoft.com/office/drawing/2014/main" id="{F0FAA001-E84A-E57C-A5AF-B1064A645F84}"/>
              </a:ext>
            </a:extLst>
          </p:cNvPr>
          <p:cNvCxnSpPr>
            <a:cxnSpLocks/>
            <a:stCxn id="15" idx="0"/>
            <a:endCxn id="14" idx="0"/>
          </p:cNvCxnSpPr>
          <p:nvPr/>
        </p:nvCxnSpPr>
        <p:spPr>
          <a:xfrm rot="16200000" flipV="1">
            <a:off x="9243578" y="1700049"/>
            <a:ext cx="127996" cy="3037882"/>
          </a:xfrm>
          <a:prstGeom prst="bentConnector3">
            <a:avLst>
              <a:gd name="adj1" fmla="val 278599"/>
            </a:avLst>
          </a:prstGeom>
          <a:ln w="12700">
            <a:solidFill>
              <a:schemeClr val="tx1"/>
            </a:solidFill>
            <a:prstDash val="solid"/>
            <a:miter/>
            <a:tailEnd type="triangle"/>
          </a:ln>
        </p:spPr>
      </p:cxnSp>
      <p:sp>
        <p:nvSpPr>
          <p:cNvPr id="22" name="决策 21">
            <a:extLst>
              <a:ext uri="{FF2B5EF4-FFF2-40B4-BE49-F238E27FC236}">
                <a16:creationId xmlns:a16="http://schemas.microsoft.com/office/drawing/2014/main" id="{D98EDFFF-3C7F-97DA-E212-981B9A03DA00}"/>
              </a:ext>
            </a:extLst>
          </p:cNvPr>
          <p:cNvSpPr/>
          <p:nvPr/>
        </p:nvSpPr>
        <p:spPr>
          <a:xfrm>
            <a:off x="9780743" y="4039591"/>
            <a:ext cx="2091549" cy="728845"/>
          </a:xfrm>
          <a:prstGeom prst="flowChartDecision">
            <a:avLst/>
          </a:prstGeom>
          <a:solidFill>
            <a:srgbClr val="DCF2EA"/>
          </a:solidFill>
          <a:ln>
            <a:noFill/>
          </a:ln>
        </p:spPr>
        <p:txBody>
          <a:bodyPr anchor="ctr"/>
          <a:lstStyle/>
          <a:p>
            <a:pPr algn="ctr"/>
            <a:r>
              <a:rPr lang="en-US" sz="1200" dirty="0">
                <a:solidFill>
                  <a:schemeClr val="tx1"/>
                </a:solidFill>
              </a:rPr>
              <a:t>Condition2?</a:t>
            </a:r>
            <a:endParaRPr lang="zh-CN" sz="1200" dirty="0">
              <a:solidFill>
                <a:schemeClr val="tx1"/>
              </a:solidFill>
            </a:endParaRPr>
          </a:p>
        </p:txBody>
      </p:sp>
      <p:cxnSp>
        <p:nvCxnSpPr>
          <p:cNvPr id="23" name="肘形连接符 22">
            <a:extLst>
              <a:ext uri="{FF2B5EF4-FFF2-40B4-BE49-F238E27FC236}">
                <a16:creationId xmlns:a16="http://schemas.microsoft.com/office/drawing/2014/main" id="{F9181716-AE41-94EB-6908-C35288EBC34B}"/>
              </a:ext>
            </a:extLst>
          </p:cNvPr>
          <p:cNvCxnSpPr>
            <a:cxnSpLocks/>
            <a:stCxn id="22" idx="3"/>
            <a:endCxn id="14" idx="0"/>
          </p:cNvCxnSpPr>
          <p:nvPr/>
        </p:nvCxnSpPr>
        <p:spPr>
          <a:xfrm flipH="1" flipV="1">
            <a:off x="7788635" y="3154992"/>
            <a:ext cx="4083657" cy="1249022"/>
          </a:xfrm>
          <a:prstGeom prst="bentConnector4">
            <a:avLst>
              <a:gd name="adj1" fmla="val -5598"/>
              <a:gd name="adj2" fmla="val 118302"/>
            </a:avLst>
          </a:prstGeom>
          <a:ln w="12700">
            <a:solidFill>
              <a:schemeClr val="tx1"/>
            </a:solidFill>
            <a:prstDash val="solid"/>
            <a:miter/>
            <a:tailEnd type="triangle"/>
          </a:ln>
        </p:spPr>
      </p:cxnSp>
      <p:cxnSp>
        <p:nvCxnSpPr>
          <p:cNvPr id="24" name="肘形连接符 23">
            <a:extLst>
              <a:ext uri="{FF2B5EF4-FFF2-40B4-BE49-F238E27FC236}">
                <a16:creationId xmlns:a16="http://schemas.microsoft.com/office/drawing/2014/main" id="{58708C03-19AD-687B-1DD4-377282CE5388}"/>
              </a:ext>
            </a:extLst>
          </p:cNvPr>
          <p:cNvCxnSpPr>
            <a:cxnSpLocks/>
            <a:stCxn id="22" idx="0"/>
            <a:endCxn id="15" idx="2"/>
          </p:cNvCxnSpPr>
          <p:nvPr/>
        </p:nvCxnSpPr>
        <p:spPr>
          <a:xfrm rot="16200000" flipV="1">
            <a:off x="10683744" y="3896816"/>
            <a:ext cx="285548" cy="1"/>
          </a:xfrm>
          <a:prstGeom prst="bentConnector3">
            <a:avLst>
              <a:gd name="adj1" fmla="val 50000"/>
            </a:avLst>
          </a:prstGeom>
          <a:ln w="12700">
            <a:solidFill>
              <a:schemeClr val="tx1"/>
            </a:solidFill>
            <a:prstDash val="solid"/>
            <a:miter/>
            <a:tailEnd type="triangle"/>
          </a:ln>
        </p:spPr>
      </p:cxnSp>
      <p:sp>
        <p:nvSpPr>
          <p:cNvPr id="25" name="文本框 24">
            <a:extLst>
              <a:ext uri="{FF2B5EF4-FFF2-40B4-BE49-F238E27FC236}">
                <a16:creationId xmlns:a16="http://schemas.microsoft.com/office/drawing/2014/main" id="{DED159C8-60BA-C9FD-61D3-202BABDFCEAD}"/>
              </a:ext>
            </a:extLst>
          </p:cNvPr>
          <p:cNvSpPr txBox="1"/>
          <p:nvPr/>
        </p:nvSpPr>
        <p:spPr>
          <a:xfrm>
            <a:off x="10423264" y="3751588"/>
            <a:ext cx="455574" cy="369332"/>
          </a:xfrm>
          <a:prstGeom prst="rect">
            <a:avLst/>
          </a:prstGeom>
          <a:noFill/>
        </p:spPr>
        <p:txBody>
          <a:bodyPr wrap="none">
            <a:spAutoFit/>
          </a:bodyPr>
          <a:lstStyle/>
          <a:p>
            <a:r>
              <a:rPr lang="en-US"/>
              <a:t>No</a:t>
            </a:r>
            <a:endParaRPr lang="zh-CN"/>
          </a:p>
        </p:txBody>
      </p:sp>
      <p:sp>
        <p:nvSpPr>
          <p:cNvPr id="26" name="矩形 25">
            <a:extLst>
              <a:ext uri="{FF2B5EF4-FFF2-40B4-BE49-F238E27FC236}">
                <a16:creationId xmlns:a16="http://schemas.microsoft.com/office/drawing/2014/main" id="{EDA813BA-C209-ADF2-70F0-2304FB057497}"/>
              </a:ext>
            </a:extLst>
          </p:cNvPr>
          <p:cNvSpPr/>
          <p:nvPr/>
        </p:nvSpPr>
        <p:spPr>
          <a:xfrm>
            <a:off x="11028128" y="2843806"/>
            <a:ext cx="1163687" cy="471055"/>
          </a:xfrm>
          <a:prstGeom prst="rect">
            <a:avLst/>
          </a:prstGeom>
          <a:ln>
            <a:noFill/>
          </a:ln>
        </p:spPr>
        <p:txBody>
          <a:bodyPr anchor="ctr"/>
          <a:lstStyle/>
          <a:p>
            <a:pPr algn="ctr"/>
            <a:r>
              <a:rPr lang="en-US" dirty="0">
                <a:solidFill>
                  <a:srgbClr val="FF0000"/>
                </a:solidFill>
              </a:rPr>
              <a:t>continue</a:t>
            </a:r>
            <a:endParaRPr lang="zh-CN" dirty="0">
              <a:solidFill>
                <a:srgbClr val="FF0000"/>
              </a:solidFill>
            </a:endParaRPr>
          </a:p>
        </p:txBody>
      </p:sp>
      <p:cxnSp>
        <p:nvCxnSpPr>
          <p:cNvPr id="27" name="肘形连接符 26">
            <a:extLst>
              <a:ext uri="{FF2B5EF4-FFF2-40B4-BE49-F238E27FC236}">
                <a16:creationId xmlns:a16="http://schemas.microsoft.com/office/drawing/2014/main" id="{F97AA0A3-51F5-33A2-B385-303806E2F8B8}"/>
              </a:ext>
            </a:extLst>
          </p:cNvPr>
          <p:cNvCxnSpPr>
            <a:cxnSpLocks/>
            <a:stCxn id="14" idx="2"/>
            <a:endCxn id="16" idx="0"/>
          </p:cNvCxnSpPr>
          <p:nvPr/>
        </p:nvCxnSpPr>
        <p:spPr>
          <a:xfrm rot="5400000">
            <a:off x="7275196" y="4397276"/>
            <a:ext cx="1026879" cy="1"/>
          </a:xfrm>
          <a:prstGeom prst="bentConnector3">
            <a:avLst>
              <a:gd name="adj1" fmla="val 50000"/>
            </a:avLst>
          </a:prstGeom>
          <a:ln w="12700">
            <a:solidFill>
              <a:schemeClr val="tx1"/>
            </a:solidFill>
            <a:prstDash val="solid"/>
            <a:miter/>
            <a:tailEnd type="triangle"/>
          </a:ln>
        </p:spPr>
      </p:cxnSp>
      <p:pic>
        <p:nvPicPr>
          <p:cNvPr id="32" name="图片 31">
            <a:extLst>
              <a:ext uri="{FF2B5EF4-FFF2-40B4-BE49-F238E27FC236}">
                <a16:creationId xmlns:a16="http://schemas.microsoft.com/office/drawing/2014/main" id="{2376AB64-ACB6-4B33-E3B8-8A01ACA15B2E}"/>
              </a:ext>
            </a:extLst>
          </p:cNvPr>
          <p:cNvPicPr>
            <a:picLocks noChangeAspect="1"/>
          </p:cNvPicPr>
          <p:nvPr/>
        </p:nvPicPr>
        <p:blipFill rotWithShape="1">
          <a:blip r:embed="rId2"/>
          <a:srcRect r="46662"/>
          <a:stretch/>
        </p:blipFill>
        <p:spPr>
          <a:xfrm>
            <a:off x="698842" y="2823252"/>
            <a:ext cx="5821869" cy="1697564"/>
          </a:xfrm>
          <a:prstGeom prst="rect">
            <a:avLst/>
          </a:prstGeom>
        </p:spPr>
      </p:pic>
      <p:sp>
        <p:nvSpPr>
          <p:cNvPr id="35" name="矩形 34">
            <a:extLst>
              <a:ext uri="{FF2B5EF4-FFF2-40B4-BE49-F238E27FC236}">
                <a16:creationId xmlns:a16="http://schemas.microsoft.com/office/drawing/2014/main" id="{55C1D9F1-A07F-AD0C-FB21-EEBD12177470}"/>
              </a:ext>
            </a:extLst>
          </p:cNvPr>
          <p:cNvSpPr/>
          <p:nvPr/>
        </p:nvSpPr>
        <p:spPr>
          <a:xfrm>
            <a:off x="8098332" y="4168485"/>
            <a:ext cx="1534728" cy="471055"/>
          </a:xfrm>
          <a:prstGeom prst="rect">
            <a:avLst/>
          </a:prstGeom>
          <a:ln w="12700">
            <a:solidFill>
              <a:schemeClr val="tx1"/>
            </a:solidFill>
            <a:prstDash val="solid"/>
            <a:miter/>
            <a:tailEnd type="triangle"/>
          </a:ln>
        </p:spPr>
        <p:txBody>
          <a:bodyPr anchor="ctr"/>
          <a:lstStyle/>
          <a:p>
            <a:pPr algn="ctr"/>
            <a:r>
              <a:rPr lang="en-US" sz="1400">
                <a:solidFill>
                  <a:schemeClr val="tx1"/>
                </a:solidFill>
              </a:rPr>
              <a:t>Statement(s) 1</a:t>
            </a:r>
            <a:endParaRPr lang="zh-CN" sz="1400">
              <a:solidFill>
                <a:schemeClr val="tx1"/>
              </a:solidFill>
            </a:endParaRPr>
          </a:p>
        </p:txBody>
      </p:sp>
      <p:cxnSp>
        <p:nvCxnSpPr>
          <p:cNvPr id="54" name="直线箭头连接符 53">
            <a:extLst>
              <a:ext uri="{FF2B5EF4-FFF2-40B4-BE49-F238E27FC236}">
                <a16:creationId xmlns:a16="http://schemas.microsoft.com/office/drawing/2014/main" id="{3B1CED91-B777-643E-0A2D-E0B39CDC9031}"/>
              </a:ext>
            </a:extLst>
          </p:cNvPr>
          <p:cNvCxnSpPr>
            <a:cxnSpLocks/>
            <a:stCxn id="35" idx="3"/>
            <a:endCxn id="22" idx="1"/>
          </p:cNvCxnSpPr>
          <p:nvPr/>
        </p:nvCxnSpPr>
        <p:spPr>
          <a:xfrm>
            <a:off x="9633060" y="4404013"/>
            <a:ext cx="147683" cy="1"/>
          </a:xfrm>
          <a:prstGeom prst="straightConnector1">
            <a:avLst/>
          </a:prstGeom>
          <a:ln w="12700">
            <a:solidFill>
              <a:schemeClr val="tx1"/>
            </a:solidFill>
            <a:prstDash val="solid"/>
            <a:miter/>
            <a:tailEnd type="triangle"/>
          </a:ln>
        </p:spPr>
      </p:cxnSp>
      <p:cxnSp>
        <p:nvCxnSpPr>
          <p:cNvPr id="85" name="肘形连接符 84">
            <a:extLst>
              <a:ext uri="{FF2B5EF4-FFF2-40B4-BE49-F238E27FC236}">
                <a16:creationId xmlns:a16="http://schemas.microsoft.com/office/drawing/2014/main" id="{69E9343D-51B0-FE9A-9E8D-041BCF7E8867}"/>
              </a:ext>
            </a:extLst>
          </p:cNvPr>
          <p:cNvCxnSpPr>
            <a:cxnSpLocks/>
            <a:stCxn id="14" idx="3"/>
            <a:endCxn id="35" idx="0"/>
          </p:cNvCxnSpPr>
          <p:nvPr/>
        </p:nvCxnSpPr>
        <p:spPr>
          <a:xfrm>
            <a:off x="8834409" y="3519415"/>
            <a:ext cx="31287" cy="649070"/>
          </a:xfrm>
          <a:prstGeom prst="bentConnector2">
            <a:avLst/>
          </a:prstGeom>
          <a:ln w="12700">
            <a:solidFill>
              <a:schemeClr val="tx1"/>
            </a:solidFill>
            <a:prstDash val="solid"/>
            <a:miter/>
            <a:tailEnd type="triangle"/>
          </a:ln>
        </p:spPr>
      </p:cxnSp>
      <p:sp>
        <p:nvSpPr>
          <p:cNvPr id="3" name="文本框 2">
            <a:extLst>
              <a:ext uri="{FF2B5EF4-FFF2-40B4-BE49-F238E27FC236}">
                <a16:creationId xmlns:a16="http://schemas.microsoft.com/office/drawing/2014/main" id="{015E8900-3D6A-BCD3-0314-F904D97614F8}"/>
              </a:ext>
            </a:extLst>
          </p:cNvPr>
          <p:cNvSpPr txBox="1"/>
          <p:nvPr/>
        </p:nvSpPr>
        <p:spPr>
          <a:xfrm>
            <a:off x="660400" y="422414"/>
            <a:ext cx="1010285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Continue</a:t>
            </a:r>
          </a:p>
        </p:txBody>
      </p:sp>
      <p:sp>
        <p:nvSpPr>
          <p:cNvPr id="5" name="灯片编号占位符 4">
            <a:extLst>
              <a:ext uri="{FF2B5EF4-FFF2-40B4-BE49-F238E27FC236}">
                <a16:creationId xmlns:a16="http://schemas.microsoft.com/office/drawing/2014/main" id="{C916163A-1D60-775B-EC70-5F1FF4A0FB8E}"/>
              </a:ext>
            </a:extLst>
          </p:cNvPr>
          <p:cNvSpPr>
            <a:spLocks noGrp="1"/>
          </p:cNvSpPr>
          <p:nvPr>
            <p:ph type="sldNum" idx="12"/>
          </p:nvPr>
        </p:nvSpPr>
        <p:spPr/>
        <p:txBody>
          <a:bodyPr/>
          <a:lstStyle/>
          <a:p>
            <a:fld id="{A8BFD892-19CF-40FE-AA39-9B63D021762D}" type="slidenum">
              <a:rPr lang="en-US" altLang="zh-CN" smtClean="0"/>
              <a:t>62</a:t>
            </a:fld>
            <a:endParaRPr lang="zh-CN"/>
          </a:p>
        </p:txBody>
      </p:sp>
      <p:sp>
        <p:nvSpPr>
          <p:cNvPr id="6" name="页脚占位符 5">
            <a:extLst>
              <a:ext uri="{FF2B5EF4-FFF2-40B4-BE49-F238E27FC236}">
                <a16:creationId xmlns:a16="http://schemas.microsoft.com/office/drawing/2014/main" id="{A04DB19D-3BF9-95CA-41B1-9AF0FD9D0EFF}"/>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7349027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60400" y="1199107"/>
            <a:ext cx="10928350" cy="533672"/>
          </a:xfrm>
          <a:prstGeom prst="rect">
            <a:avLst/>
          </a:prstGeom>
          <a:noFill/>
        </p:spPr>
        <p:txBody>
          <a:bodyPr wrap="square">
            <a:spAutoFit/>
          </a:bodyPr>
          <a:lstStyle/>
          <a:p>
            <a:pPr lvl="0" algn="l">
              <a:lnSpc>
                <a:spcPct val="130000"/>
              </a:lnSpc>
            </a:pPr>
            <a:r>
              <a:rPr lang="en-US" altLang="zh-CN" sz="2400" b="0" i="0" strike="noStrike" dirty="0">
                <a:solidFill>
                  <a:srgbClr val="333333"/>
                </a:solidFill>
                <a:effectLst/>
                <a:latin typeface="Calibri"/>
                <a:ea typeface="Calibri"/>
              </a:rPr>
              <a:t>Example: print numbers from 0 to 10, skip the numbers divisible by 3 </a:t>
            </a:r>
          </a:p>
        </p:txBody>
      </p:sp>
      <p:sp>
        <p:nvSpPr>
          <p:cNvPr id="3" name="文本框 2">
            <a:extLst>
              <a:ext uri="{FF2B5EF4-FFF2-40B4-BE49-F238E27FC236}">
                <a16:creationId xmlns:a16="http://schemas.microsoft.com/office/drawing/2014/main" id="{42DA9EC1-7BD4-82C9-D207-F277DFCBDD5C}"/>
              </a:ext>
            </a:extLst>
          </p:cNvPr>
          <p:cNvSpPr txBox="1"/>
          <p:nvPr/>
        </p:nvSpPr>
        <p:spPr>
          <a:xfrm>
            <a:off x="660400" y="422414"/>
            <a:ext cx="1010285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Continue</a:t>
            </a:r>
          </a:p>
        </p:txBody>
      </p:sp>
      <p:sp>
        <p:nvSpPr>
          <p:cNvPr id="4" name="文本框 3">
            <a:extLst>
              <a:ext uri="{FF2B5EF4-FFF2-40B4-BE49-F238E27FC236}">
                <a16:creationId xmlns:a16="http://schemas.microsoft.com/office/drawing/2014/main" id="{6CFCABB2-6AF9-950C-4679-E90CAD8D82BA}"/>
              </a:ext>
            </a:extLst>
          </p:cNvPr>
          <p:cNvSpPr txBox="1"/>
          <p:nvPr/>
        </p:nvSpPr>
        <p:spPr>
          <a:xfrm>
            <a:off x="4741521" y="4164958"/>
            <a:ext cx="7325595" cy="1493935"/>
          </a:xfrm>
          <a:prstGeom prst="rect">
            <a:avLst/>
          </a:prstGeom>
          <a:noFill/>
        </p:spPr>
        <p:txBody>
          <a:bodyPr wrap="none" rtlCol="0">
            <a:spAutoFit/>
          </a:bodyPr>
          <a:lstStyle/>
          <a:p>
            <a:pPr>
              <a:lnSpc>
                <a:spcPct val="130000"/>
              </a:lnSpc>
            </a:pPr>
            <a:r>
              <a:rPr kumimoji="1" lang="en-US" altLang="zh-CN" sz="2400" dirty="0"/>
              <a:t>Notice:</a:t>
            </a:r>
          </a:p>
          <a:p>
            <a:pPr marL="285750" indent="-285750">
              <a:lnSpc>
                <a:spcPct val="130000"/>
              </a:lnSpc>
              <a:buFont typeface="Arial" panose="020B0604020202020204" pitchFamily="34" charset="0"/>
              <a:buChar char="•"/>
            </a:pPr>
            <a:r>
              <a:rPr kumimoji="1" lang="en-US" altLang="zh-CN" sz="2400" dirty="0"/>
              <a:t>In simple cases: can be replaced with ‘if not’ statement</a:t>
            </a:r>
          </a:p>
          <a:p>
            <a:pPr marL="285750" indent="-285750">
              <a:lnSpc>
                <a:spcPct val="130000"/>
              </a:lnSpc>
              <a:buFont typeface="Arial" panose="020B0604020202020204" pitchFamily="34" charset="0"/>
              <a:buChar char="•"/>
            </a:pPr>
            <a:r>
              <a:rPr kumimoji="1" lang="en-US" altLang="zh-CN" sz="2400" dirty="0"/>
              <a:t>Convenient for sophisticated flows and long code</a:t>
            </a:r>
            <a:endParaRPr kumimoji="1" lang="zh-CN" altLang="en-US" sz="2400" dirty="0"/>
          </a:p>
        </p:txBody>
      </p:sp>
      <p:pic>
        <p:nvPicPr>
          <p:cNvPr id="6" name="图片 5">
            <a:extLst>
              <a:ext uri="{FF2B5EF4-FFF2-40B4-BE49-F238E27FC236}">
                <a16:creationId xmlns:a16="http://schemas.microsoft.com/office/drawing/2014/main" id="{BB92394D-ABD7-A3B4-8067-5DB4074D6767}"/>
              </a:ext>
            </a:extLst>
          </p:cNvPr>
          <p:cNvPicPr>
            <a:picLocks noChangeAspect="1"/>
          </p:cNvPicPr>
          <p:nvPr/>
        </p:nvPicPr>
        <p:blipFill>
          <a:blip r:embed="rId2"/>
          <a:stretch>
            <a:fillRect/>
          </a:stretch>
        </p:blipFill>
        <p:spPr>
          <a:xfrm>
            <a:off x="1072594" y="1858311"/>
            <a:ext cx="2966006" cy="4030082"/>
          </a:xfrm>
          <a:prstGeom prst="rect">
            <a:avLst/>
          </a:prstGeom>
        </p:spPr>
      </p:pic>
      <p:sp>
        <p:nvSpPr>
          <p:cNvPr id="5" name="灯片编号占位符 4">
            <a:extLst>
              <a:ext uri="{FF2B5EF4-FFF2-40B4-BE49-F238E27FC236}">
                <a16:creationId xmlns:a16="http://schemas.microsoft.com/office/drawing/2014/main" id="{72C86FB0-5BC0-0FCD-5A98-3F4F8F946626}"/>
              </a:ext>
            </a:extLst>
          </p:cNvPr>
          <p:cNvSpPr>
            <a:spLocks noGrp="1"/>
          </p:cNvSpPr>
          <p:nvPr>
            <p:ph type="sldNum" idx="12"/>
          </p:nvPr>
        </p:nvSpPr>
        <p:spPr/>
        <p:txBody>
          <a:bodyPr/>
          <a:lstStyle/>
          <a:p>
            <a:fld id="{A8BFD892-19CF-40FE-AA39-9B63D021762D}" type="slidenum">
              <a:rPr lang="en-US" altLang="zh-CN" smtClean="0"/>
              <a:t>63</a:t>
            </a:fld>
            <a:endParaRPr lang="zh-CN"/>
          </a:p>
        </p:txBody>
      </p:sp>
      <p:sp>
        <p:nvSpPr>
          <p:cNvPr id="7" name="页脚占位符 6">
            <a:extLst>
              <a:ext uri="{FF2B5EF4-FFF2-40B4-BE49-F238E27FC236}">
                <a16:creationId xmlns:a16="http://schemas.microsoft.com/office/drawing/2014/main" id="{94060B5F-12F8-52BF-64A0-C387DC3CBCC1}"/>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74257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sz="4400" b="1" dirty="0">
                <a:solidFill>
                  <a:srgbClr val="008000"/>
                </a:solidFill>
                <a:latin typeface="Calibri"/>
                <a:cs typeface="+mj-cs"/>
              </a:rPr>
              <a:t>Loop-else</a:t>
            </a: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196975"/>
            <a:ext cx="11531600" cy="1013804"/>
          </a:xfrm>
          <a:prstGeom prst="rect">
            <a:avLst/>
          </a:prstGeom>
          <a:noFill/>
        </p:spPr>
        <p:txBody>
          <a:bodyPr wrap="square">
            <a:spAutoFit/>
          </a:bodyPr>
          <a:lstStyle/>
          <a:p>
            <a:pPr lvl="0" defTabSz="914400">
              <a:lnSpc>
                <a:spcPct val="130000"/>
              </a:lnSpc>
              <a:spcBef>
                <a:spcPts val="0"/>
              </a:spcBef>
              <a:spcAft>
                <a:spcPts val="0"/>
              </a:spcAft>
              <a:tabLst/>
            </a:pPr>
            <a:r>
              <a:rPr lang="en-US" altLang="zh-CN" sz="2400" i="1" u="none" strike="noStrike" kern="0" spc="0" baseline="0" dirty="0">
                <a:ln>
                  <a:noFill/>
                </a:ln>
                <a:solidFill>
                  <a:srgbClr val="42B395"/>
                </a:solidFill>
                <a:effectLst/>
                <a:ea typeface="宋体"/>
              </a:rPr>
              <a:t>else </a:t>
            </a:r>
            <a:r>
              <a:rPr lang="en-US" altLang="zh-CN" sz="2400" u="none" strike="noStrike" kern="0" spc="0" baseline="0" dirty="0">
                <a:ln>
                  <a:noFill/>
                </a:ln>
                <a:effectLst/>
                <a:ea typeface="宋体"/>
              </a:rPr>
              <a:t>in a loop specify</a:t>
            </a:r>
            <a:r>
              <a:rPr lang="en-US" altLang="zh-CN" sz="2400" kern="0" dirty="0">
                <a:ea typeface="宋体"/>
              </a:rPr>
              <a:t> </a:t>
            </a:r>
            <a:r>
              <a:rPr lang="en-US" sz="2400" u="none" strike="noStrike" kern="0" spc="0" baseline="0" dirty="0" err="1">
                <a:ln>
                  <a:noFill/>
                </a:ln>
                <a:effectLst/>
                <a:ea typeface="宋体"/>
              </a:rPr>
              <a:t>nobreak</a:t>
            </a:r>
            <a:r>
              <a:rPr lang="en-US" sz="2400" i="0" u="none" strike="noStrike" kern="0" spc="0" baseline="0" dirty="0">
                <a:ln>
                  <a:noFill/>
                </a:ln>
                <a:effectLst/>
                <a:ea typeface="宋体"/>
              </a:rPr>
              <a:t> </a:t>
            </a:r>
            <a:r>
              <a:rPr lang="en-US" sz="2400" i="0" u="none" strike="noStrike" kern="0" spc="0" baseline="0" dirty="0">
                <a:ln>
                  <a:noFill/>
                </a:ln>
                <a:solidFill>
                  <a:srgbClr val="001400"/>
                </a:solidFill>
                <a:effectLst/>
                <a:ea typeface="宋体"/>
              </a:rPr>
              <a:t>statements:</a:t>
            </a:r>
          </a:p>
          <a:p>
            <a:pPr marL="342900" lvl="0" indent="-342900" defTabSz="914400">
              <a:lnSpc>
                <a:spcPct val="130000"/>
              </a:lnSpc>
              <a:spcBef>
                <a:spcPts val="0"/>
              </a:spcBef>
              <a:spcAft>
                <a:spcPts val="0"/>
              </a:spcAft>
              <a:buFont typeface="Arial" panose="020B0604020202020204" pitchFamily="34" charset="0"/>
              <a:buChar char="•"/>
              <a:tabLst/>
            </a:pPr>
            <a:r>
              <a:rPr lang="en-US" sz="2400" i="0" u="none" strike="noStrike" kern="0" spc="0" baseline="0" dirty="0">
                <a:ln>
                  <a:noFill/>
                </a:ln>
                <a:solidFill>
                  <a:srgbClr val="001400"/>
                </a:solidFill>
                <a:effectLst/>
                <a:ea typeface="宋体"/>
              </a:rPr>
              <a:t>execute only if the loop ends naturally</a:t>
            </a:r>
            <a:r>
              <a:rPr lang="en-US" sz="2400" kern="0" dirty="0">
                <a:solidFill>
                  <a:srgbClr val="001400"/>
                </a:solidFill>
                <a:ea typeface="宋体"/>
              </a:rPr>
              <a:t> (without </a:t>
            </a:r>
            <a:r>
              <a:rPr lang="en-US" sz="2400" i="0" u="none" strike="noStrike" kern="0" spc="0" baseline="0" dirty="0">
                <a:ln>
                  <a:noFill/>
                </a:ln>
                <a:solidFill>
                  <a:srgbClr val="001400"/>
                </a:solidFill>
                <a:effectLst/>
                <a:ea typeface="宋体"/>
              </a:rPr>
              <a:t>encountering a break statement)</a:t>
            </a:r>
            <a:endParaRPr lang="zh-CN" sz="2000" u="none" strike="noStrike" kern="0" spc="0" baseline="0" dirty="0">
              <a:ln>
                <a:noFill/>
              </a:ln>
              <a:solidFill>
                <a:srgbClr val="001400"/>
              </a:solidFill>
              <a:effectLst/>
              <a:ea typeface="宋体"/>
            </a:endParaRPr>
          </a:p>
        </p:txBody>
      </p:sp>
      <p:pic>
        <p:nvPicPr>
          <p:cNvPr id="3" name="图片 2">
            <a:extLst>
              <a:ext uri="{FF2B5EF4-FFF2-40B4-BE49-F238E27FC236}">
                <a16:creationId xmlns:a16="http://schemas.microsoft.com/office/drawing/2014/main" id="{9A1AD4FA-0DD2-638B-27B6-F757459A7052}"/>
              </a:ext>
            </a:extLst>
          </p:cNvPr>
          <p:cNvPicPr>
            <a:picLocks noChangeAspect="1"/>
          </p:cNvPicPr>
          <p:nvPr/>
        </p:nvPicPr>
        <p:blipFill rotWithShape="1">
          <a:blip r:embed="rId2"/>
          <a:srcRect r="52061"/>
          <a:stretch/>
        </p:blipFill>
        <p:spPr>
          <a:xfrm>
            <a:off x="760762" y="3089694"/>
            <a:ext cx="4855225" cy="1613758"/>
          </a:xfrm>
          <a:prstGeom prst="rect">
            <a:avLst/>
          </a:prstGeom>
        </p:spPr>
      </p:pic>
      <p:sp>
        <p:nvSpPr>
          <p:cNvPr id="4" name="文本框 3">
            <a:extLst>
              <a:ext uri="{FF2B5EF4-FFF2-40B4-BE49-F238E27FC236}">
                <a16:creationId xmlns:a16="http://schemas.microsoft.com/office/drawing/2014/main" id="{0C00AE15-7340-EF64-949E-F7B6402D32AA}"/>
              </a:ext>
            </a:extLst>
          </p:cNvPr>
          <p:cNvSpPr txBox="1"/>
          <p:nvPr/>
        </p:nvSpPr>
        <p:spPr>
          <a:xfrm>
            <a:off x="759174" y="2496373"/>
            <a:ext cx="996876" cy="461665"/>
          </a:xfrm>
          <a:prstGeom prst="rect">
            <a:avLst/>
          </a:prstGeom>
          <a:noFill/>
        </p:spPr>
        <p:txBody>
          <a:bodyPr wrap="none" rtlCol="0">
            <a:spAutoFit/>
          </a:bodyPr>
          <a:lstStyle/>
          <a:p>
            <a:r>
              <a:rPr kumimoji="1" lang="en-US" altLang="zh-CN" sz="2400" dirty="0"/>
              <a:t>Syntax</a:t>
            </a:r>
            <a:endParaRPr kumimoji="1" lang="zh-CN" altLang="en-US" sz="2400" dirty="0"/>
          </a:p>
        </p:txBody>
      </p:sp>
      <p:sp>
        <p:nvSpPr>
          <p:cNvPr id="5" name="矩形 4">
            <a:extLst>
              <a:ext uri="{FF2B5EF4-FFF2-40B4-BE49-F238E27FC236}">
                <a16:creationId xmlns:a16="http://schemas.microsoft.com/office/drawing/2014/main" id="{4F9D4600-F246-09B7-5FF1-E0AA18C96068}"/>
              </a:ext>
            </a:extLst>
          </p:cNvPr>
          <p:cNvSpPr/>
          <p:nvPr/>
        </p:nvSpPr>
        <p:spPr>
          <a:xfrm>
            <a:off x="760761" y="3019531"/>
            <a:ext cx="4954563" cy="1690003"/>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pic>
        <p:nvPicPr>
          <p:cNvPr id="8" name="图片 7">
            <a:extLst>
              <a:ext uri="{FF2B5EF4-FFF2-40B4-BE49-F238E27FC236}">
                <a16:creationId xmlns:a16="http://schemas.microsoft.com/office/drawing/2014/main" id="{78F67DCB-7C33-8A43-2570-425226107BCD}"/>
              </a:ext>
            </a:extLst>
          </p:cNvPr>
          <p:cNvPicPr>
            <a:picLocks noChangeAspect="1"/>
          </p:cNvPicPr>
          <p:nvPr/>
        </p:nvPicPr>
        <p:blipFill rotWithShape="1">
          <a:blip r:embed="rId3"/>
          <a:srcRect r="38376"/>
          <a:stretch/>
        </p:blipFill>
        <p:spPr>
          <a:xfrm>
            <a:off x="6045910" y="3378853"/>
            <a:ext cx="5115309" cy="1290137"/>
          </a:xfrm>
          <a:prstGeom prst="rect">
            <a:avLst/>
          </a:prstGeom>
        </p:spPr>
      </p:pic>
      <p:sp>
        <p:nvSpPr>
          <p:cNvPr id="10" name="矩形 9">
            <a:extLst>
              <a:ext uri="{FF2B5EF4-FFF2-40B4-BE49-F238E27FC236}">
                <a16:creationId xmlns:a16="http://schemas.microsoft.com/office/drawing/2014/main" id="{D26CC661-C7CD-4219-3BC9-B77588F6C85C}"/>
              </a:ext>
            </a:extLst>
          </p:cNvPr>
          <p:cNvSpPr/>
          <p:nvPr/>
        </p:nvSpPr>
        <p:spPr>
          <a:xfrm>
            <a:off x="6021659" y="3374224"/>
            <a:ext cx="5200070" cy="1335136"/>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sp>
        <p:nvSpPr>
          <p:cNvPr id="11" name="文本框 10">
            <a:extLst>
              <a:ext uri="{FF2B5EF4-FFF2-40B4-BE49-F238E27FC236}">
                <a16:creationId xmlns:a16="http://schemas.microsoft.com/office/drawing/2014/main" id="{AB49817A-3183-FD9C-D011-89EC9D87611E}"/>
              </a:ext>
            </a:extLst>
          </p:cNvPr>
          <p:cNvSpPr txBox="1"/>
          <p:nvPr/>
        </p:nvSpPr>
        <p:spPr>
          <a:xfrm>
            <a:off x="2241166" y="4703452"/>
            <a:ext cx="861133" cy="461665"/>
          </a:xfrm>
          <a:prstGeom prst="rect">
            <a:avLst/>
          </a:prstGeom>
          <a:noFill/>
        </p:spPr>
        <p:txBody>
          <a:bodyPr wrap="none" rtlCol="0">
            <a:spAutoFit/>
          </a:bodyPr>
          <a:lstStyle/>
          <a:p>
            <a:r>
              <a:rPr kumimoji="1" lang="en-US" altLang="zh-CN" sz="2400" dirty="0"/>
              <a:t>while</a:t>
            </a:r>
            <a:endParaRPr kumimoji="1" lang="zh-CN" altLang="en-US" sz="2400" dirty="0"/>
          </a:p>
        </p:txBody>
      </p:sp>
      <p:sp>
        <p:nvSpPr>
          <p:cNvPr id="12" name="文本框 11">
            <a:extLst>
              <a:ext uri="{FF2B5EF4-FFF2-40B4-BE49-F238E27FC236}">
                <a16:creationId xmlns:a16="http://schemas.microsoft.com/office/drawing/2014/main" id="{156BF2FF-123E-9F1C-86C6-EC7E589B81F0}"/>
              </a:ext>
            </a:extLst>
          </p:cNvPr>
          <p:cNvSpPr txBox="1"/>
          <p:nvPr/>
        </p:nvSpPr>
        <p:spPr>
          <a:xfrm>
            <a:off x="8191127" y="4686725"/>
            <a:ext cx="542071" cy="461665"/>
          </a:xfrm>
          <a:prstGeom prst="rect">
            <a:avLst/>
          </a:prstGeom>
          <a:noFill/>
        </p:spPr>
        <p:txBody>
          <a:bodyPr wrap="none" rtlCol="0">
            <a:spAutoFit/>
          </a:bodyPr>
          <a:lstStyle/>
          <a:p>
            <a:r>
              <a:rPr kumimoji="1" lang="en-US" altLang="zh-CN" sz="2400" dirty="0"/>
              <a:t>for</a:t>
            </a:r>
            <a:endParaRPr kumimoji="1" lang="zh-CN" altLang="en-US" sz="2400" dirty="0"/>
          </a:p>
        </p:txBody>
      </p:sp>
      <p:sp>
        <p:nvSpPr>
          <p:cNvPr id="7" name="灯片编号占位符 6">
            <a:extLst>
              <a:ext uri="{FF2B5EF4-FFF2-40B4-BE49-F238E27FC236}">
                <a16:creationId xmlns:a16="http://schemas.microsoft.com/office/drawing/2014/main" id="{98DB0F80-8C63-15F0-3297-8C193AAB66AD}"/>
              </a:ext>
            </a:extLst>
          </p:cNvPr>
          <p:cNvSpPr>
            <a:spLocks noGrp="1"/>
          </p:cNvSpPr>
          <p:nvPr>
            <p:ph type="sldNum" idx="12"/>
          </p:nvPr>
        </p:nvSpPr>
        <p:spPr/>
        <p:txBody>
          <a:bodyPr/>
          <a:lstStyle/>
          <a:p>
            <a:fld id="{A8BFD892-19CF-40FE-AA39-9B63D021762D}" type="slidenum">
              <a:rPr lang="en-US" altLang="zh-CN" smtClean="0"/>
              <a:t>64</a:t>
            </a:fld>
            <a:endParaRPr lang="zh-CN"/>
          </a:p>
        </p:txBody>
      </p:sp>
      <p:sp>
        <p:nvSpPr>
          <p:cNvPr id="9" name="页脚占位符 8">
            <a:extLst>
              <a:ext uri="{FF2B5EF4-FFF2-40B4-BE49-F238E27FC236}">
                <a16:creationId xmlns:a16="http://schemas.microsoft.com/office/drawing/2014/main" id="{67DD740D-595D-B07B-A905-8AB96F8570EC}"/>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799008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Loop-else</a:t>
            </a:r>
          </a:p>
        </p:txBody>
      </p:sp>
      <p:sp>
        <p:nvSpPr>
          <p:cNvPr id="5" name="矩形 4">
            <a:extLst>
              <a:ext uri="{FF2B5EF4-FFF2-40B4-BE49-F238E27FC236}">
                <a16:creationId xmlns:a16="http://schemas.microsoft.com/office/drawing/2014/main" id="{5A4B2376-66D6-6E47-7614-40C75FED04E9}"/>
              </a:ext>
            </a:extLst>
          </p:cNvPr>
          <p:cNvSpPr/>
          <p:nvPr/>
        </p:nvSpPr>
        <p:spPr>
          <a:xfrm>
            <a:off x="693715" y="1796483"/>
            <a:ext cx="5200068" cy="2042253"/>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pic>
        <p:nvPicPr>
          <p:cNvPr id="7" name="图片 6">
            <a:extLst>
              <a:ext uri="{FF2B5EF4-FFF2-40B4-BE49-F238E27FC236}">
                <a16:creationId xmlns:a16="http://schemas.microsoft.com/office/drawing/2014/main" id="{88CC5D86-6230-96AB-5661-68CEC3679CF5}"/>
              </a:ext>
            </a:extLst>
          </p:cNvPr>
          <p:cNvPicPr>
            <a:picLocks noChangeAspect="1"/>
          </p:cNvPicPr>
          <p:nvPr/>
        </p:nvPicPr>
        <p:blipFill rotWithShape="1">
          <a:blip r:embed="rId2"/>
          <a:srcRect r="51058"/>
          <a:stretch/>
        </p:blipFill>
        <p:spPr>
          <a:xfrm>
            <a:off x="753852" y="1894852"/>
            <a:ext cx="5011070" cy="1874611"/>
          </a:xfrm>
          <a:prstGeom prst="rect">
            <a:avLst/>
          </a:prstGeom>
        </p:spPr>
      </p:pic>
      <p:sp>
        <p:nvSpPr>
          <p:cNvPr id="3" name="可选流程 2">
            <a:extLst>
              <a:ext uri="{FF2B5EF4-FFF2-40B4-BE49-F238E27FC236}">
                <a16:creationId xmlns:a16="http://schemas.microsoft.com/office/drawing/2014/main" id="{31B70F8C-0151-5C22-702C-773118C14040}"/>
              </a:ext>
            </a:extLst>
          </p:cNvPr>
          <p:cNvSpPr/>
          <p:nvPr/>
        </p:nvSpPr>
        <p:spPr>
          <a:xfrm>
            <a:off x="6498941" y="2340359"/>
            <a:ext cx="2091549" cy="491768"/>
          </a:xfrm>
          <a:prstGeom prst="flowChartAlternateProcess">
            <a:avLst/>
          </a:prstGeom>
          <a:solidFill>
            <a:srgbClr val="51BE94"/>
          </a:solidFill>
          <a:ln>
            <a:noFill/>
          </a:ln>
        </p:spPr>
        <p:txBody>
          <a:bodyPr anchor="ctr"/>
          <a:lstStyle/>
          <a:p>
            <a:pPr algn="ctr"/>
            <a:r>
              <a:rPr lang="en-US">
                <a:solidFill>
                  <a:schemeClr val="lt1"/>
                </a:solidFill>
              </a:rPr>
              <a:t>start</a:t>
            </a:r>
            <a:endParaRPr lang="zh-CN">
              <a:solidFill>
                <a:schemeClr val="lt1"/>
              </a:solidFill>
            </a:endParaRPr>
          </a:p>
        </p:txBody>
      </p:sp>
      <p:sp>
        <p:nvSpPr>
          <p:cNvPr id="4" name="决策 3">
            <a:extLst>
              <a:ext uri="{FF2B5EF4-FFF2-40B4-BE49-F238E27FC236}">
                <a16:creationId xmlns:a16="http://schemas.microsoft.com/office/drawing/2014/main" id="{B860010A-3533-91A5-91B5-7D5134B921ED}"/>
              </a:ext>
            </a:extLst>
          </p:cNvPr>
          <p:cNvSpPr/>
          <p:nvPr/>
        </p:nvSpPr>
        <p:spPr>
          <a:xfrm>
            <a:off x="6498941" y="3129190"/>
            <a:ext cx="2091549" cy="728845"/>
          </a:xfrm>
          <a:prstGeom prst="flowChartDecision">
            <a:avLst/>
          </a:prstGeom>
          <a:solidFill>
            <a:srgbClr val="DCF2EA"/>
          </a:solidFill>
          <a:ln>
            <a:noFill/>
          </a:ln>
        </p:spPr>
        <p:txBody>
          <a:bodyPr anchor="ctr"/>
          <a:lstStyle/>
          <a:p>
            <a:pPr algn="ctr"/>
            <a:r>
              <a:rPr lang="en-US" sz="1400">
                <a:solidFill>
                  <a:schemeClr val="tx1"/>
                </a:solidFill>
              </a:rPr>
              <a:t>Condition</a:t>
            </a:r>
            <a:endParaRPr lang="zh-CN" sz="1400">
              <a:solidFill>
                <a:schemeClr val="tx1"/>
              </a:solidFill>
            </a:endParaRPr>
          </a:p>
        </p:txBody>
      </p:sp>
      <p:sp>
        <p:nvSpPr>
          <p:cNvPr id="21" name="可选流程 20">
            <a:extLst>
              <a:ext uri="{FF2B5EF4-FFF2-40B4-BE49-F238E27FC236}">
                <a16:creationId xmlns:a16="http://schemas.microsoft.com/office/drawing/2014/main" id="{043224F8-C403-E2BB-DC46-C9C1BC3D548C}"/>
              </a:ext>
            </a:extLst>
          </p:cNvPr>
          <p:cNvSpPr/>
          <p:nvPr/>
        </p:nvSpPr>
        <p:spPr>
          <a:xfrm>
            <a:off x="6498940" y="4924492"/>
            <a:ext cx="2091550" cy="471055"/>
          </a:xfrm>
          <a:prstGeom prst="flowChartAlternateProcess">
            <a:avLst/>
          </a:prstGeom>
          <a:solidFill>
            <a:srgbClr val="51BE94"/>
          </a:solidFill>
          <a:ln>
            <a:noFill/>
          </a:ln>
        </p:spPr>
        <p:txBody>
          <a:bodyPr anchor="ctr"/>
          <a:lstStyle/>
          <a:p>
            <a:pPr algn="ctr"/>
            <a:r>
              <a:rPr lang="en-US">
                <a:solidFill>
                  <a:schemeClr val="lt1"/>
                </a:solidFill>
              </a:rPr>
              <a:t>end</a:t>
            </a:r>
            <a:endParaRPr lang="zh-CN">
              <a:solidFill>
                <a:schemeClr val="lt1"/>
              </a:solidFill>
            </a:endParaRPr>
          </a:p>
        </p:txBody>
      </p:sp>
      <p:cxnSp>
        <p:nvCxnSpPr>
          <p:cNvPr id="22" name="直线箭头连接符 21">
            <a:extLst>
              <a:ext uri="{FF2B5EF4-FFF2-40B4-BE49-F238E27FC236}">
                <a16:creationId xmlns:a16="http://schemas.microsoft.com/office/drawing/2014/main" id="{F4E3D34A-A206-DA03-A67C-88DF4D7CDF3D}"/>
              </a:ext>
            </a:extLst>
          </p:cNvPr>
          <p:cNvCxnSpPr>
            <a:cxnSpLocks/>
            <a:stCxn id="4" idx="2"/>
            <a:endCxn id="35" idx="0"/>
          </p:cNvCxnSpPr>
          <p:nvPr/>
        </p:nvCxnSpPr>
        <p:spPr>
          <a:xfrm>
            <a:off x="7544716" y="3858035"/>
            <a:ext cx="5260" cy="312889"/>
          </a:xfrm>
          <a:prstGeom prst="straightConnector1">
            <a:avLst/>
          </a:prstGeom>
          <a:ln w="12700">
            <a:solidFill>
              <a:schemeClr val="tx1"/>
            </a:solidFill>
            <a:prstDash val="solid"/>
            <a:miter/>
            <a:tailEnd type="triangle"/>
          </a:ln>
        </p:spPr>
      </p:cxnSp>
      <p:sp>
        <p:nvSpPr>
          <p:cNvPr id="23" name="文本框 22">
            <a:extLst>
              <a:ext uri="{FF2B5EF4-FFF2-40B4-BE49-F238E27FC236}">
                <a16:creationId xmlns:a16="http://schemas.microsoft.com/office/drawing/2014/main" id="{510650F1-FBC1-1DC5-1EFD-6C0120D74851}"/>
              </a:ext>
            </a:extLst>
          </p:cNvPr>
          <p:cNvSpPr txBox="1"/>
          <p:nvPr/>
        </p:nvSpPr>
        <p:spPr>
          <a:xfrm>
            <a:off x="7091732" y="3820243"/>
            <a:ext cx="455574" cy="369332"/>
          </a:xfrm>
          <a:prstGeom prst="rect">
            <a:avLst/>
          </a:prstGeom>
          <a:noFill/>
        </p:spPr>
        <p:txBody>
          <a:bodyPr wrap="none">
            <a:spAutoFit/>
          </a:bodyPr>
          <a:lstStyle/>
          <a:p>
            <a:r>
              <a:rPr lang="en-US"/>
              <a:t>No</a:t>
            </a:r>
            <a:endParaRPr lang="zh-CN"/>
          </a:p>
        </p:txBody>
      </p:sp>
      <p:sp>
        <p:nvSpPr>
          <p:cNvPr id="24" name="文本框 23">
            <a:extLst>
              <a:ext uri="{FF2B5EF4-FFF2-40B4-BE49-F238E27FC236}">
                <a16:creationId xmlns:a16="http://schemas.microsoft.com/office/drawing/2014/main" id="{BA34E3BF-E616-CCF6-70A7-5445D52598B8}"/>
              </a:ext>
            </a:extLst>
          </p:cNvPr>
          <p:cNvSpPr txBox="1"/>
          <p:nvPr/>
        </p:nvSpPr>
        <p:spPr>
          <a:xfrm>
            <a:off x="8501122" y="3123876"/>
            <a:ext cx="485518" cy="369332"/>
          </a:xfrm>
          <a:prstGeom prst="rect">
            <a:avLst/>
          </a:prstGeom>
          <a:noFill/>
        </p:spPr>
        <p:txBody>
          <a:bodyPr wrap="none">
            <a:spAutoFit/>
          </a:bodyPr>
          <a:lstStyle/>
          <a:p>
            <a:r>
              <a:rPr lang="en-US"/>
              <a:t>Yes</a:t>
            </a:r>
            <a:endParaRPr lang="zh-CN"/>
          </a:p>
        </p:txBody>
      </p:sp>
      <p:cxnSp>
        <p:nvCxnSpPr>
          <p:cNvPr id="25" name="直线箭头连接符 24">
            <a:extLst>
              <a:ext uri="{FF2B5EF4-FFF2-40B4-BE49-F238E27FC236}">
                <a16:creationId xmlns:a16="http://schemas.microsoft.com/office/drawing/2014/main" id="{DDB7CD8D-B65D-C56D-059B-7F049C0D9CA0}"/>
              </a:ext>
            </a:extLst>
          </p:cNvPr>
          <p:cNvCxnSpPr>
            <a:cxnSpLocks/>
            <a:stCxn id="3" idx="2"/>
            <a:endCxn id="4" idx="0"/>
          </p:cNvCxnSpPr>
          <p:nvPr/>
        </p:nvCxnSpPr>
        <p:spPr>
          <a:xfrm>
            <a:off x="7544716" y="2832127"/>
            <a:ext cx="0" cy="297063"/>
          </a:xfrm>
          <a:prstGeom prst="straightConnector1">
            <a:avLst/>
          </a:prstGeom>
          <a:ln w="12700">
            <a:solidFill>
              <a:schemeClr val="tx1"/>
            </a:solidFill>
            <a:prstDash val="solid"/>
            <a:miter/>
            <a:tailEnd type="triangle"/>
          </a:ln>
        </p:spPr>
      </p:cxnSp>
      <p:cxnSp>
        <p:nvCxnSpPr>
          <p:cNvPr id="26" name="肘形连接符 25">
            <a:extLst>
              <a:ext uri="{FF2B5EF4-FFF2-40B4-BE49-F238E27FC236}">
                <a16:creationId xmlns:a16="http://schemas.microsoft.com/office/drawing/2014/main" id="{D0890817-9D47-5EDD-1A72-5C6EE79E0622}"/>
              </a:ext>
            </a:extLst>
          </p:cNvPr>
          <p:cNvCxnSpPr>
            <a:cxnSpLocks/>
            <a:stCxn id="27" idx="0"/>
            <a:endCxn id="4" idx="0"/>
          </p:cNvCxnSpPr>
          <p:nvPr/>
        </p:nvCxnSpPr>
        <p:spPr>
          <a:xfrm rot="16200000" flipH="1" flipV="1">
            <a:off x="8761199" y="1908263"/>
            <a:ext cx="4443" cy="2437410"/>
          </a:xfrm>
          <a:prstGeom prst="bentConnector3">
            <a:avLst>
              <a:gd name="adj1" fmla="val -5145172"/>
            </a:avLst>
          </a:prstGeom>
          <a:ln w="12700">
            <a:solidFill>
              <a:schemeClr val="tx1"/>
            </a:solidFill>
            <a:prstDash val="solid"/>
            <a:miter/>
            <a:tailEnd type="triangle"/>
          </a:ln>
        </p:spPr>
      </p:cxnSp>
      <p:sp>
        <p:nvSpPr>
          <p:cNvPr id="27" name="决策 26">
            <a:extLst>
              <a:ext uri="{FF2B5EF4-FFF2-40B4-BE49-F238E27FC236}">
                <a16:creationId xmlns:a16="http://schemas.microsoft.com/office/drawing/2014/main" id="{F4747846-E769-C67E-BBDE-18FF59E4A89E}"/>
              </a:ext>
            </a:extLst>
          </p:cNvPr>
          <p:cNvSpPr/>
          <p:nvPr/>
        </p:nvSpPr>
        <p:spPr>
          <a:xfrm>
            <a:off x="8936351" y="3124747"/>
            <a:ext cx="2091549" cy="728845"/>
          </a:xfrm>
          <a:prstGeom prst="flowChartDecision">
            <a:avLst/>
          </a:prstGeom>
          <a:solidFill>
            <a:srgbClr val="DCF2EA"/>
          </a:solidFill>
          <a:ln>
            <a:noFill/>
          </a:ln>
        </p:spPr>
        <p:txBody>
          <a:bodyPr anchor="ctr"/>
          <a:lstStyle/>
          <a:p>
            <a:pPr algn="ctr"/>
            <a:r>
              <a:rPr lang="en-US" sz="1400">
                <a:solidFill>
                  <a:schemeClr val="tx1"/>
                </a:solidFill>
              </a:rPr>
              <a:t>Condition 2</a:t>
            </a:r>
            <a:endParaRPr lang="zh-CN" sz="1400">
              <a:solidFill>
                <a:schemeClr val="tx1"/>
              </a:solidFill>
            </a:endParaRPr>
          </a:p>
        </p:txBody>
      </p:sp>
      <p:sp>
        <p:nvSpPr>
          <p:cNvPr id="30" name="文本框 29">
            <a:extLst>
              <a:ext uri="{FF2B5EF4-FFF2-40B4-BE49-F238E27FC236}">
                <a16:creationId xmlns:a16="http://schemas.microsoft.com/office/drawing/2014/main" id="{6DD0CBD4-79F0-3A13-66B6-738148E67721}"/>
              </a:ext>
            </a:extLst>
          </p:cNvPr>
          <p:cNvSpPr txBox="1"/>
          <p:nvPr/>
        </p:nvSpPr>
        <p:spPr>
          <a:xfrm>
            <a:off x="9982125" y="2853578"/>
            <a:ext cx="455574" cy="369332"/>
          </a:xfrm>
          <a:prstGeom prst="rect">
            <a:avLst/>
          </a:prstGeom>
          <a:noFill/>
        </p:spPr>
        <p:txBody>
          <a:bodyPr wrap="none">
            <a:spAutoFit/>
          </a:bodyPr>
          <a:lstStyle/>
          <a:p>
            <a:r>
              <a:rPr lang="en-US"/>
              <a:t>No</a:t>
            </a:r>
            <a:endParaRPr lang="zh-CN"/>
          </a:p>
        </p:txBody>
      </p:sp>
      <p:sp>
        <p:nvSpPr>
          <p:cNvPr id="31" name="矩形 30">
            <a:extLst>
              <a:ext uri="{FF2B5EF4-FFF2-40B4-BE49-F238E27FC236}">
                <a16:creationId xmlns:a16="http://schemas.microsoft.com/office/drawing/2014/main" id="{B94BA3EE-A6EB-23B4-8273-1F1BF59E0BE1}"/>
              </a:ext>
            </a:extLst>
          </p:cNvPr>
          <p:cNvSpPr/>
          <p:nvPr/>
        </p:nvSpPr>
        <p:spPr>
          <a:xfrm>
            <a:off x="8720549" y="4688964"/>
            <a:ext cx="1534728" cy="471055"/>
          </a:xfrm>
          <a:prstGeom prst="rect">
            <a:avLst/>
          </a:prstGeom>
          <a:ln>
            <a:noFill/>
          </a:ln>
        </p:spPr>
        <p:txBody>
          <a:bodyPr anchor="ctr"/>
          <a:lstStyle/>
          <a:p>
            <a:pPr algn="ctr"/>
            <a:r>
              <a:rPr lang="en-US" dirty="0">
                <a:solidFill>
                  <a:srgbClr val="FF0000"/>
                </a:solidFill>
              </a:rPr>
              <a:t>break</a:t>
            </a:r>
            <a:endParaRPr lang="zh-CN" dirty="0">
              <a:solidFill>
                <a:srgbClr val="FF0000"/>
              </a:solidFill>
            </a:endParaRPr>
          </a:p>
        </p:txBody>
      </p:sp>
      <p:cxnSp>
        <p:nvCxnSpPr>
          <p:cNvPr id="32" name="肘形连接符 31">
            <a:extLst>
              <a:ext uri="{FF2B5EF4-FFF2-40B4-BE49-F238E27FC236}">
                <a16:creationId xmlns:a16="http://schemas.microsoft.com/office/drawing/2014/main" id="{755261E4-8E60-7AA9-5DD7-33AB2086781D}"/>
              </a:ext>
            </a:extLst>
          </p:cNvPr>
          <p:cNvCxnSpPr>
            <a:cxnSpLocks/>
            <a:stCxn id="27" idx="2"/>
            <a:endCxn id="21" idx="3"/>
          </p:cNvCxnSpPr>
          <p:nvPr/>
        </p:nvCxnSpPr>
        <p:spPr>
          <a:xfrm rot="5400000">
            <a:off x="8633094" y="3810988"/>
            <a:ext cx="1306428" cy="1391636"/>
          </a:xfrm>
          <a:prstGeom prst="bentConnector2">
            <a:avLst/>
          </a:prstGeom>
          <a:ln w="12700">
            <a:solidFill>
              <a:schemeClr val="tx1"/>
            </a:solidFill>
            <a:prstDash val="solid"/>
            <a:miter/>
            <a:tailEnd type="triangle"/>
          </a:ln>
        </p:spPr>
      </p:cxnSp>
      <p:sp>
        <p:nvSpPr>
          <p:cNvPr id="35" name="矩形 34">
            <a:extLst>
              <a:ext uri="{FF2B5EF4-FFF2-40B4-BE49-F238E27FC236}">
                <a16:creationId xmlns:a16="http://schemas.microsoft.com/office/drawing/2014/main" id="{14B4FF6A-CCBC-73C9-B846-A3FCD9926F59}"/>
              </a:ext>
            </a:extLst>
          </p:cNvPr>
          <p:cNvSpPr/>
          <p:nvPr/>
        </p:nvSpPr>
        <p:spPr>
          <a:xfrm>
            <a:off x="6782612" y="4170924"/>
            <a:ext cx="1534728" cy="471055"/>
          </a:xfrm>
          <a:prstGeom prst="rect">
            <a:avLst/>
          </a:prstGeom>
          <a:ln w="12700">
            <a:solidFill>
              <a:schemeClr val="tx1"/>
            </a:solidFill>
            <a:prstDash val="solid"/>
            <a:miter/>
            <a:tailEnd type="triangle"/>
          </a:ln>
        </p:spPr>
        <p:txBody>
          <a:bodyPr anchor="ctr"/>
          <a:lstStyle/>
          <a:p>
            <a:pPr algn="ctr"/>
            <a:r>
              <a:rPr lang="en-US" sz="1400">
                <a:solidFill>
                  <a:schemeClr val="tx1"/>
                </a:solidFill>
              </a:rPr>
              <a:t>Else statement(s)</a:t>
            </a:r>
            <a:endParaRPr lang="zh-CN" sz="1400">
              <a:solidFill>
                <a:schemeClr val="tx1"/>
              </a:solidFill>
            </a:endParaRPr>
          </a:p>
        </p:txBody>
      </p:sp>
      <p:cxnSp>
        <p:nvCxnSpPr>
          <p:cNvPr id="37" name="直线箭头连接符 36">
            <a:extLst>
              <a:ext uri="{FF2B5EF4-FFF2-40B4-BE49-F238E27FC236}">
                <a16:creationId xmlns:a16="http://schemas.microsoft.com/office/drawing/2014/main" id="{6924539D-3D4C-6376-4D3F-7261C010812B}"/>
              </a:ext>
            </a:extLst>
          </p:cNvPr>
          <p:cNvCxnSpPr>
            <a:cxnSpLocks/>
            <a:stCxn id="35" idx="2"/>
            <a:endCxn id="21" idx="0"/>
          </p:cNvCxnSpPr>
          <p:nvPr/>
        </p:nvCxnSpPr>
        <p:spPr>
          <a:xfrm flipH="1">
            <a:off x="7544715" y="4641979"/>
            <a:ext cx="5261" cy="282513"/>
          </a:xfrm>
          <a:prstGeom prst="straightConnector1">
            <a:avLst/>
          </a:prstGeom>
          <a:ln w="12700">
            <a:solidFill>
              <a:schemeClr val="tx1"/>
            </a:solidFill>
            <a:prstDash val="solid"/>
            <a:miter/>
            <a:tailEnd type="triangle"/>
          </a:ln>
        </p:spPr>
      </p:cxnSp>
      <p:cxnSp>
        <p:nvCxnSpPr>
          <p:cNvPr id="50" name="直线箭头连接符 49">
            <a:extLst>
              <a:ext uri="{FF2B5EF4-FFF2-40B4-BE49-F238E27FC236}">
                <a16:creationId xmlns:a16="http://schemas.microsoft.com/office/drawing/2014/main" id="{0DAD375C-F9E6-C6E6-02AE-2123A5987363}"/>
              </a:ext>
            </a:extLst>
          </p:cNvPr>
          <p:cNvCxnSpPr>
            <a:cxnSpLocks/>
            <a:stCxn id="4" idx="3"/>
            <a:endCxn id="27" idx="1"/>
          </p:cNvCxnSpPr>
          <p:nvPr/>
        </p:nvCxnSpPr>
        <p:spPr>
          <a:xfrm flipV="1">
            <a:off x="8590490" y="3489170"/>
            <a:ext cx="345861" cy="4443"/>
          </a:xfrm>
          <a:prstGeom prst="straightConnector1">
            <a:avLst/>
          </a:prstGeom>
          <a:ln w="12700">
            <a:solidFill>
              <a:schemeClr val="tx1"/>
            </a:solidFill>
            <a:prstDash val="solid"/>
            <a:miter/>
            <a:tailEnd type="triangle"/>
          </a:ln>
        </p:spPr>
      </p:cxnSp>
      <p:sp>
        <p:nvSpPr>
          <p:cNvPr id="54" name="文本框 53">
            <a:extLst>
              <a:ext uri="{FF2B5EF4-FFF2-40B4-BE49-F238E27FC236}">
                <a16:creationId xmlns:a16="http://schemas.microsoft.com/office/drawing/2014/main" id="{CA28CFFD-B697-B8D4-3802-882EE7EF9405}"/>
              </a:ext>
            </a:extLst>
          </p:cNvPr>
          <p:cNvSpPr txBox="1"/>
          <p:nvPr/>
        </p:nvSpPr>
        <p:spPr>
          <a:xfrm>
            <a:off x="9961782" y="3826297"/>
            <a:ext cx="485518" cy="369332"/>
          </a:xfrm>
          <a:prstGeom prst="rect">
            <a:avLst/>
          </a:prstGeom>
          <a:noFill/>
        </p:spPr>
        <p:txBody>
          <a:bodyPr wrap="none">
            <a:spAutoFit/>
          </a:bodyPr>
          <a:lstStyle/>
          <a:p>
            <a:r>
              <a:rPr lang="en-US"/>
              <a:t>Yes</a:t>
            </a:r>
            <a:endParaRPr lang="zh-CN"/>
          </a:p>
        </p:txBody>
      </p:sp>
      <p:sp>
        <p:nvSpPr>
          <p:cNvPr id="2" name="文本框 1">
            <a:extLst>
              <a:ext uri="{FF2B5EF4-FFF2-40B4-BE49-F238E27FC236}">
                <a16:creationId xmlns:a16="http://schemas.microsoft.com/office/drawing/2014/main" id="{6E3746ED-2D76-2E28-1AAF-4A1DE339A20D}"/>
              </a:ext>
            </a:extLst>
          </p:cNvPr>
          <p:cNvSpPr txBox="1"/>
          <p:nvPr/>
        </p:nvSpPr>
        <p:spPr>
          <a:xfrm>
            <a:off x="660400" y="1196975"/>
            <a:ext cx="5233383" cy="533672"/>
          </a:xfrm>
          <a:prstGeom prst="rect">
            <a:avLst/>
          </a:prstGeom>
          <a:noFill/>
        </p:spPr>
        <p:txBody>
          <a:bodyPr wrap="square">
            <a:spAutoFit/>
          </a:bodyPr>
          <a:lstStyle/>
          <a:p>
            <a:pPr lvl="0" defTabSz="914400">
              <a:lnSpc>
                <a:spcPct val="130000"/>
              </a:lnSpc>
              <a:spcBef>
                <a:spcPts val="0"/>
              </a:spcBef>
              <a:spcAft>
                <a:spcPts val="0"/>
              </a:spcAft>
              <a:tabLst/>
            </a:pPr>
            <a:r>
              <a:rPr lang="en-US" altLang="zh-CN" sz="2400" u="none" strike="noStrike" kern="0" spc="0" baseline="0" dirty="0">
                <a:ln>
                  <a:noFill/>
                </a:ln>
                <a:effectLst/>
                <a:ea typeface="宋体"/>
              </a:rPr>
              <a:t>Combining with break statements</a:t>
            </a:r>
            <a:endParaRPr lang="zh-CN" sz="2000" u="none" strike="noStrike" kern="0" spc="0" baseline="0" dirty="0">
              <a:ln>
                <a:noFill/>
              </a:ln>
              <a:effectLst/>
              <a:ea typeface="宋体"/>
            </a:endParaRPr>
          </a:p>
        </p:txBody>
      </p:sp>
      <p:pic>
        <p:nvPicPr>
          <p:cNvPr id="12" name="图片 11">
            <a:extLst>
              <a:ext uri="{FF2B5EF4-FFF2-40B4-BE49-F238E27FC236}">
                <a16:creationId xmlns:a16="http://schemas.microsoft.com/office/drawing/2014/main" id="{44C8FA0D-A8AC-A963-D85A-2314916952E8}"/>
              </a:ext>
            </a:extLst>
          </p:cNvPr>
          <p:cNvPicPr>
            <a:picLocks noChangeAspect="1"/>
          </p:cNvPicPr>
          <p:nvPr/>
        </p:nvPicPr>
        <p:blipFill rotWithShape="1">
          <a:blip r:embed="rId3"/>
          <a:srcRect r="50276"/>
          <a:stretch/>
        </p:blipFill>
        <p:spPr>
          <a:xfrm>
            <a:off x="693715" y="4443809"/>
            <a:ext cx="5075379" cy="1890472"/>
          </a:xfrm>
          <a:prstGeom prst="rect">
            <a:avLst/>
          </a:prstGeom>
        </p:spPr>
      </p:pic>
      <p:sp>
        <p:nvSpPr>
          <p:cNvPr id="13" name="矩形 12">
            <a:extLst>
              <a:ext uri="{FF2B5EF4-FFF2-40B4-BE49-F238E27FC236}">
                <a16:creationId xmlns:a16="http://schemas.microsoft.com/office/drawing/2014/main" id="{DE4A2E1F-F894-7A7C-E65C-E0266068D3D2}"/>
              </a:ext>
            </a:extLst>
          </p:cNvPr>
          <p:cNvSpPr/>
          <p:nvPr/>
        </p:nvSpPr>
        <p:spPr>
          <a:xfrm>
            <a:off x="693715" y="4367919"/>
            <a:ext cx="5200070" cy="2042253"/>
          </a:xfrm>
          <a:prstGeom prst="rect">
            <a:avLst/>
          </a:prstGeom>
          <a:noFill/>
          <a:ln w="25400">
            <a:solidFill>
              <a:srgbClr val="00B050"/>
            </a:solidFill>
            <a:prstDash val="solid"/>
            <a:miter/>
          </a:ln>
        </p:spPr>
        <p:txBody>
          <a:bodyPr anchor="ctr"/>
          <a:lstStyle/>
          <a:p>
            <a:pPr algn="ctr"/>
            <a:endParaRPr lang="zh-CN">
              <a:solidFill>
                <a:schemeClr val="lt1"/>
              </a:solidFill>
            </a:endParaRPr>
          </a:p>
        </p:txBody>
      </p:sp>
      <p:sp>
        <p:nvSpPr>
          <p:cNvPr id="14" name="文本框 13">
            <a:extLst>
              <a:ext uri="{FF2B5EF4-FFF2-40B4-BE49-F238E27FC236}">
                <a16:creationId xmlns:a16="http://schemas.microsoft.com/office/drawing/2014/main" id="{AA7DC27C-9C3E-6D4F-5109-2700BBA062B6}"/>
              </a:ext>
            </a:extLst>
          </p:cNvPr>
          <p:cNvSpPr txBox="1"/>
          <p:nvPr/>
        </p:nvSpPr>
        <p:spPr>
          <a:xfrm>
            <a:off x="4918848" y="5838555"/>
            <a:ext cx="931259" cy="533672"/>
          </a:xfrm>
          <a:prstGeom prst="rect">
            <a:avLst/>
          </a:prstGeom>
          <a:noFill/>
          <a:ln w="19050">
            <a:solidFill>
              <a:srgbClr val="FFC000"/>
            </a:solidFill>
          </a:ln>
        </p:spPr>
        <p:txBody>
          <a:bodyPr wrap="square">
            <a:spAutoFit/>
          </a:bodyPr>
          <a:lstStyle/>
          <a:p>
            <a:pPr lvl="0" algn="r" defTabSz="914400">
              <a:lnSpc>
                <a:spcPct val="130000"/>
              </a:lnSpc>
              <a:spcBef>
                <a:spcPts val="0"/>
              </a:spcBef>
              <a:spcAft>
                <a:spcPts val="0"/>
              </a:spcAft>
              <a:tabLst/>
            </a:pPr>
            <a:r>
              <a:rPr lang="en-US" altLang="zh-CN" sz="2400" u="none" strike="noStrike" kern="0" spc="0" baseline="0" dirty="0">
                <a:ln>
                  <a:noFill/>
                </a:ln>
                <a:effectLst/>
                <a:ea typeface="宋体"/>
              </a:rPr>
              <a:t>for</a:t>
            </a:r>
            <a:endParaRPr lang="zh-CN" sz="2000" u="none" strike="noStrike" kern="0" spc="0" baseline="0" dirty="0">
              <a:ln>
                <a:noFill/>
              </a:ln>
              <a:effectLst/>
              <a:ea typeface="宋体"/>
            </a:endParaRPr>
          </a:p>
        </p:txBody>
      </p:sp>
      <p:sp>
        <p:nvSpPr>
          <p:cNvPr id="15" name="文本框 14">
            <a:extLst>
              <a:ext uri="{FF2B5EF4-FFF2-40B4-BE49-F238E27FC236}">
                <a16:creationId xmlns:a16="http://schemas.microsoft.com/office/drawing/2014/main" id="{9B3AF2AE-8A8D-A5DE-7FDF-81B8ECCB4736}"/>
              </a:ext>
            </a:extLst>
          </p:cNvPr>
          <p:cNvSpPr txBox="1"/>
          <p:nvPr/>
        </p:nvSpPr>
        <p:spPr>
          <a:xfrm>
            <a:off x="4918848" y="3254764"/>
            <a:ext cx="940171" cy="533672"/>
          </a:xfrm>
          <a:prstGeom prst="rect">
            <a:avLst/>
          </a:prstGeom>
          <a:noFill/>
          <a:ln w="19050">
            <a:solidFill>
              <a:srgbClr val="FFC000"/>
            </a:solidFill>
          </a:ln>
        </p:spPr>
        <p:txBody>
          <a:bodyPr wrap="square">
            <a:spAutoFit/>
          </a:bodyPr>
          <a:lstStyle/>
          <a:p>
            <a:pPr lvl="0" algn="r" defTabSz="914400">
              <a:lnSpc>
                <a:spcPct val="130000"/>
              </a:lnSpc>
              <a:spcBef>
                <a:spcPts val="0"/>
              </a:spcBef>
              <a:spcAft>
                <a:spcPts val="0"/>
              </a:spcAft>
              <a:tabLst/>
            </a:pPr>
            <a:r>
              <a:rPr lang="en-US" altLang="zh-CN" sz="2400" u="none" strike="noStrike" kern="0" spc="0" baseline="0" dirty="0">
                <a:ln>
                  <a:noFill/>
                </a:ln>
                <a:effectLst/>
                <a:ea typeface="宋体"/>
              </a:rPr>
              <a:t>while</a:t>
            </a:r>
            <a:endParaRPr lang="zh-CN" sz="2000" u="none" strike="noStrike" kern="0" spc="0" baseline="0" dirty="0">
              <a:ln>
                <a:noFill/>
              </a:ln>
              <a:effectLst/>
              <a:ea typeface="宋体"/>
            </a:endParaRPr>
          </a:p>
        </p:txBody>
      </p:sp>
      <p:sp>
        <p:nvSpPr>
          <p:cNvPr id="8" name="灯片编号占位符 7">
            <a:extLst>
              <a:ext uri="{FF2B5EF4-FFF2-40B4-BE49-F238E27FC236}">
                <a16:creationId xmlns:a16="http://schemas.microsoft.com/office/drawing/2014/main" id="{CEE44951-2331-61BA-8443-478BB49DE633}"/>
              </a:ext>
            </a:extLst>
          </p:cNvPr>
          <p:cNvSpPr>
            <a:spLocks noGrp="1"/>
          </p:cNvSpPr>
          <p:nvPr>
            <p:ph type="sldNum" idx="12"/>
          </p:nvPr>
        </p:nvSpPr>
        <p:spPr/>
        <p:txBody>
          <a:bodyPr/>
          <a:lstStyle/>
          <a:p>
            <a:fld id="{A8BFD892-19CF-40FE-AA39-9B63D021762D}" type="slidenum">
              <a:rPr lang="en-US" altLang="zh-CN" smtClean="0"/>
              <a:t>65</a:t>
            </a:fld>
            <a:endParaRPr lang="zh-CN"/>
          </a:p>
        </p:txBody>
      </p:sp>
      <p:sp>
        <p:nvSpPr>
          <p:cNvPr id="9" name="页脚占位符 8">
            <a:extLst>
              <a:ext uri="{FF2B5EF4-FFF2-40B4-BE49-F238E27FC236}">
                <a16:creationId xmlns:a16="http://schemas.microsoft.com/office/drawing/2014/main" id="{7227B07F-4098-7E39-18CA-48FBB50342C0}"/>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7813629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58812" y="1196975"/>
            <a:ext cx="11533187" cy="1974067"/>
          </a:xfrm>
          <a:prstGeom prst="rect">
            <a:avLst/>
          </a:prstGeom>
          <a:noFill/>
        </p:spPr>
        <p:txBody>
          <a:bodyPr wrap="square">
            <a:spAutoFit/>
          </a:bodyPr>
          <a:lstStyle/>
          <a:p>
            <a:pPr lvl="0" algn="l">
              <a:lnSpc>
                <a:spcPct val="130000"/>
              </a:lnSpc>
            </a:pPr>
            <a:r>
              <a:rPr lang="en-US" sz="2400" dirty="0">
                <a:solidFill>
                  <a:srgbClr val="333333"/>
                </a:solidFill>
                <a:latin typeface="Calibri"/>
                <a:ea typeface="Calibri"/>
              </a:rPr>
              <a:t>Example</a:t>
            </a:r>
            <a:endParaRPr lang="en-US" sz="2400" b="0" i="0" strike="noStrike" dirty="0">
              <a:solidFill>
                <a:srgbClr val="333333"/>
              </a:solidFill>
              <a:effectLst/>
              <a:latin typeface="Calibri"/>
              <a:ea typeface="Calibri"/>
            </a:endParaRPr>
          </a:p>
          <a:p>
            <a:pPr marL="342900" lvl="0" indent="-342900" algn="l">
              <a:lnSpc>
                <a:spcPct val="130000"/>
              </a:lnSpc>
              <a:buFont typeface="Arial" panose="020B0604020202020204" pitchFamily="34" charset="0"/>
              <a:buChar char="•"/>
            </a:pPr>
            <a:r>
              <a:rPr lang="en-US" sz="2400" b="0" i="0" strike="noStrike" dirty="0">
                <a:solidFill>
                  <a:srgbClr val="333333"/>
                </a:solidFill>
                <a:effectLst/>
                <a:latin typeface="Calibri"/>
                <a:ea typeface="Calibri"/>
              </a:rPr>
              <a:t>Print the numbers from 1 to n</a:t>
            </a:r>
          </a:p>
          <a:p>
            <a:pPr marL="342900" lvl="0" indent="-342900" algn="l">
              <a:lnSpc>
                <a:spcPct val="130000"/>
              </a:lnSpc>
              <a:buFont typeface="Arial" panose="020B0604020202020204" pitchFamily="34" charset="0"/>
              <a:buChar char="•"/>
            </a:pPr>
            <a:r>
              <a:rPr lang="en-US" sz="2400" b="0" i="0" strike="noStrike" dirty="0">
                <a:solidFill>
                  <a:srgbClr val="333333"/>
                </a:solidFill>
                <a:effectLst/>
                <a:latin typeface="Calibri"/>
                <a:ea typeface="Calibri"/>
              </a:rPr>
              <a:t>Stop when encountering a number divisible by 3</a:t>
            </a:r>
          </a:p>
          <a:p>
            <a:pPr marL="342900" lvl="0" indent="-342900" algn="l">
              <a:lnSpc>
                <a:spcPct val="130000"/>
              </a:lnSpc>
              <a:buFont typeface="Arial" panose="020B0604020202020204" pitchFamily="34" charset="0"/>
              <a:buChar char="•"/>
            </a:pPr>
            <a:r>
              <a:rPr lang="en-US" sz="2400" b="0" i="0" strike="noStrike" dirty="0">
                <a:solidFill>
                  <a:srgbClr val="333333"/>
                </a:solidFill>
                <a:effectLst/>
                <a:latin typeface="Calibri"/>
                <a:ea typeface="Calibri"/>
              </a:rPr>
              <a:t>Print </a:t>
            </a:r>
            <a:r>
              <a:rPr lang="en-US" sz="2400" dirty="0">
                <a:solidFill>
                  <a:srgbClr val="333333"/>
                </a:solidFill>
                <a:latin typeface="Calibri"/>
                <a:ea typeface="Calibri"/>
              </a:rPr>
              <a:t>”no divisible by 3” if no number in 1 to n divisible by 3</a:t>
            </a:r>
            <a:endParaRPr lang="en-US" sz="2400" b="0" i="0" strike="noStrike" dirty="0">
              <a:solidFill>
                <a:srgbClr val="333333"/>
              </a:solidFill>
              <a:effectLst/>
              <a:latin typeface="Calibri"/>
              <a:ea typeface="Calibri"/>
            </a:endParaRPr>
          </a:p>
        </p:txBody>
      </p:sp>
      <p:pic>
        <p:nvPicPr>
          <p:cNvPr id="10" name="图片 9">
            <a:extLst>
              <a:ext uri="{FF2B5EF4-FFF2-40B4-BE49-F238E27FC236}">
                <a16:creationId xmlns:a16="http://schemas.microsoft.com/office/drawing/2014/main" id="{93A2A143-4E8D-BE63-FB22-A1FD682A662A}"/>
              </a:ext>
            </a:extLst>
          </p:cNvPr>
          <p:cNvPicPr>
            <a:picLocks noChangeAspect="1"/>
          </p:cNvPicPr>
          <p:nvPr/>
        </p:nvPicPr>
        <p:blipFill rotWithShape="1">
          <a:blip r:embed="rId2"/>
          <a:srcRect r="34344"/>
          <a:stretch/>
        </p:blipFill>
        <p:spPr>
          <a:xfrm>
            <a:off x="658813" y="3243872"/>
            <a:ext cx="4114801" cy="3118441"/>
          </a:xfrm>
          <a:prstGeom prst="rect">
            <a:avLst/>
          </a:prstGeom>
        </p:spPr>
      </p:pic>
      <p:sp>
        <p:nvSpPr>
          <p:cNvPr id="3" name="文本框 2">
            <a:extLst>
              <a:ext uri="{FF2B5EF4-FFF2-40B4-BE49-F238E27FC236}">
                <a16:creationId xmlns:a16="http://schemas.microsoft.com/office/drawing/2014/main" id="{E99DF2C1-88BC-FAF3-E32D-C9BAAB6FEADE}"/>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Loop-else</a:t>
            </a:r>
          </a:p>
        </p:txBody>
      </p:sp>
      <p:sp>
        <p:nvSpPr>
          <p:cNvPr id="4" name="灯片编号占位符 3">
            <a:extLst>
              <a:ext uri="{FF2B5EF4-FFF2-40B4-BE49-F238E27FC236}">
                <a16:creationId xmlns:a16="http://schemas.microsoft.com/office/drawing/2014/main" id="{FECF7F7A-F1AD-136A-8B23-F0306EF8A7AC}"/>
              </a:ext>
            </a:extLst>
          </p:cNvPr>
          <p:cNvSpPr>
            <a:spLocks noGrp="1"/>
          </p:cNvSpPr>
          <p:nvPr>
            <p:ph type="sldNum" idx="12"/>
          </p:nvPr>
        </p:nvSpPr>
        <p:spPr/>
        <p:txBody>
          <a:bodyPr/>
          <a:lstStyle/>
          <a:p>
            <a:fld id="{A8BFD892-19CF-40FE-AA39-9B63D021762D}" type="slidenum">
              <a:rPr lang="en-US" altLang="zh-CN" smtClean="0"/>
              <a:t>66</a:t>
            </a:fld>
            <a:endParaRPr lang="zh-CN"/>
          </a:p>
        </p:txBody>
      </p:sp>
      <p:sp>
        <p:nvSpPr>
          <p:cNvPr id="5" name="页脚占位符 4">
            <a:extLst>
              <a:ext uri="{FF2B5EF4-FFF2-40B4-BE49-F238E27FC236}">
                <a16:creationId xmlns:a16="http://schemas.microsoft.com/office/drawing/2014/main" id="{DB90B9BF-BE64-9827-68EF-13368FDC59E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221151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2968516-4363-5FD0-AAD0-20C472D3B992}"/>
              </a:ext>
            </a:extLst>
          </p:cNvPr>
          <p:cNvSpPr txBox="1"/>
          <p:nvPr/>
        </p:nvSpPr>
        <p:spPr>
          <a:xfrm>
            <a:off x="660398" y="1201151"/>
            <a:ext cx="11531601" cy="1974067"/>
          </a:xfrm>
          <a:prstGeom prst="rect">
            <a:avLst/>
          </a:prstGeom>
          <a:noFill/>
        </p:spPr>
        <p:txBody>
          <a:bodyPr wrap="square">
            <a:spAutoFit/>
          </a:bodyPr>
          <a:lstStyle/>
          <a:p>
            <a:pPr marL="342900" lvl="0" indent="-342900" defTabSz="914400">
              <a:lnSpc>
                <a:spcPct val="130000"/>
              </a:lnSpc>
              <a:spcBef>
                <a:spcPts val="0"/>
              </a:spcBef>
              <a:spcAft>
                <a:spcPts val="0"/>
              </a:spcAft>
              <a:buFont typeface="Arial" panose="020B0604020202020204" pitchFamily="34" charset="0"/>
              <a:buChar char="•"/>
              <a:tabLst/>
            </a:pPr>
            <a:r>
              <a:rPr lang="en" sz="2400" dirty="0">
                <a:solidFill>
                  <a:srgbClr val="333333"/>
                </a:solidFill>
              </a:rPr>
              <a:t>Continuously take inputs 1 by 1 from the terminal, at most 5 numbers</a:t>
            </a:r>
          </a:p>
          <a:p>
            <a:pPr marL="342900" indent="-342900">
              <a:lnSpc>
                <a:spcPct val="130000"/>
              </a:lnSpc>
              <a:buFont typeface="Arial" panose="020B0604020202020204" pitchFamily="34" charset="0"/>
              <a:buChar char="•"/>
            </a:pPr>
            <a:r>
              <a:rPr lang="en" altLang="zh-CN" sz="2400" dirty="0">
                <a:solidFill>
                  <a:srgbClr val="333333"/>
                </a:solidFill>
              </a:rPr>
              <a:t>End the program immediately if the input number is -1</a:t>
            </a:r>
            <a:endParaRPr lang="en" sz="2400" dirty="0">
              <a:solidFill>
                <a:srgbClr val="333333"/>
              </a:solidFill>
            </a:endParaRPr>
          </a:p>
          <a:p>
            <a:pPr marL="342900" lvl="0" indent="-342900" defTabSz="914400">
              <a:lnSpc>
                <a:spcPct val="130000"/>
              </a:lnSpc>
              <a:spcBef>
                <a:spcPts val="0"/>
              </a:spcBef>
              <a:spcAft>
                <a:spcPts val="0"/>
              </a:spcAft>
              <a:buFont typeface="Arial" panose="020B0604020202020204" pitchFamily="34" charset="0"/>
              <a:buChar char="•"/>
              <a:tabLst/>
            </a:pPr>
            <a:r>
              <a:rPr lang="en" sz="2400" dirty="0">
                <a:solidFill>
                  <a:srgbClr val="333333"/>
                </a:solidFill>
              </a:rPr>
              <a:t>If the input is not -1, output whether the number is odd or even</a:t>
            </a:r>
          </a:p>
          <a:p>
            <a:pPr marL="342900" lvl="0" indent="-342900" defTabSz="914400">
              <a:lnSpc>
                <a:spcPct val="130000"/>
              </a:lnSpc>
              <a:spcBef>
                <a:spcPts val="0"/>
              </a:spcBef>
              <a:spcAft>
                <a:spcPts val="0"/>
              </a:spcAft>
              <a:buFont typeface="Arial" panose="020B0604020202020204" pitchFamily="34" charset="0"/>
              <a:buChar char="•"/>
              <a:tabLst/>
            </a:pPr>
            <a:r>
              <a:rPr lang="en" sz="2400" dirty="0">
                <a:solidFill>
                  <a:srgbClr val="333333"/>
                </a:solidFill>
              </a:rPr>
              <a:t>Output “terminated normally” after taking 5 numbers, otherwise “interrupted by user”</a:t>
            </a:r>
            <a:endParaRPr lang="en" sz="2400" b="0" i="0" u="none" strike="noStrike" dirty="0">
              <a:solidFill>
                <a:srgbClr val="333333"/>
              </a:solidFill>
              <a:effectLst/>
            </a:endParaRPr>
          </a:p>
        </p:txBody>
      </p:sp>
      <p:sp>
        <p:nvSpPr>
          <p:cNvPr id="3" name="文本框 2">
            <a:extLst>
              <a:ext uri="{FF2B5EF4-FFF2-40B4-BE49-F238E27FC236}">
                <a16:creationId xmlns:a16="http://schemas.microsoft.com/office/drawing/2014/main" id="{D8315060-CC9B-2D6E-0C7E-D402B8397E64}"/>
              </a:ext>
            </a:extLst>
          </p:cNvPr>
          <p:cNvSpPr txBox="1"/>
          <p:nvPr/>
        </p:nvSpPr>
        <p:spPr>
          <a:xfrm>
            <a:off x="660400" y="422414"/>
            <a:ext cx="1010285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endParaRPr lang="en-US" sz="4400" b="1" dirty="0">
              <a:solidFill>
                <a:srgbClr val="008000"/>
              </a:solidFill>
              <a:latin typeface="Calibri"/>
              <a:cs typeface="+mj-cs"/>
            </a:endParaRPr>
          </a:p>
        </p:txBody>
      </p:sp>
      <p:sp>
        <p:nvSpPr>
          <p:cNvPr id="4" name="文本框 3">
            <a:extLst>
              <a:ext uri="{FF2B5EF4-FFF2-40B4-BE49-F238E27FC236}">
                <a16:creationId xmlns:a16="http://schemas.microsoft.com/office/drawing/2014/main" id="{DADF7149-87AA-004E-547C-5E4EC6D83D7E}"/>
              </a:ext>
            </a:extLst>
          </p:cNvPr>
          <p:cNvSpPr txBox="1"/>
          <p:nvPr/>
        </p:nvSpPr>
        <p:spPr>
          <a:xfrm>
            <a:off x="660398" y="3252224"/>
            <a:ext cx="2885690" cy="2893100"/>
          </a:xfrm>
          <a:prstGeom prst="rect">
            <a:avLst/>
          </a:prstGeom>
          <a:solidFill>
            <a:schemeClr val="accent2">
              <a:lumMod val="40000"/>
              <a:lumOff val="60000"/>
            </a:schemeClr>
          </a:solidFill>
        </p:spPr>
        <p:txBody>
          <a:bodyPr wrap="square" rtlCol="0">
            <a:spAutoFit/>
          </a:bodyPr>
          <a:lstStyle/>
          <a:p>
            <a:r>
              <a:rPr kumimoji="1" lang="en-US" altLang="zh-CN" sz="1400" b="1" dirty="0"/>
              <a:t>Sample Input:</a:t>
            </a:r>
          </a:p>
          <a:p>
            <a:r>
              <a:rPr kumimoji="1" lang="en-US" altLang="zh-CN" sz="1400" dirty="0"/>
              <a:t>1</a:t>
            </a:r>
          </a:p>
          <a:p>
            <a:r>
              <a:rPr kumimoji="1" lang="en-US" altLang="zh-CN" sz="1400" dirty="0"/>
              <a:t>3</a:t>
            </a:r>
          </a:p>
          <a:p>
            <a:r>
              <a:rPr kumimoji="1" lang="en-US" altLang="zh-CN" sz="1400" dirty="0"/>
              <a:t>2</a:t>
            </a:r>
          </a:p>
          <a:p>
            <a:r>
              <a:rPr kumimoji="1" lang="en-US" altLang="zh-CN" sz="1400" dirty="0"/>
              <a:t>6</a:t>
            </a:r>
          </a:p>
          <a:p>
            <a:r>
              <a:rPr kumimoji="1" lang="en-US" altLang="zh-CN" sz="1400" dirty="0"/>
              <a:t>5</a:t>
            </a:r>
          </a:p>
          <a:p>
            <a:r>
              <a:rPr kumimoji="1" lang="en-US" altLang="zh-CN" sz="1400" b="1" dirty="0"/>
              <a:t>Sample Output:</a:t>
            </a:r>
          </a:p>
          <a:p>
            <a:r>
              <a:rPr kumimoji="1" lang="en-US" altLang="zh-CN" sz="1400" dirty="0"/>
              <a:t>Odd</a:t>
            </a:r>
          </a:p>
          <a:p>
            <a:r>
              <a:rPr kumimoji="1" lang="en-US" altLang="zh-CN" sz="1400" dirty="0"/>
              <a:t>Odd</a:t>
            </a:r>
          </a:p>
          <a:p>
            <a:r>
              <a:rPr kumimoji="1" lang="en-US" altLang="zh-CN" sz="1400" dirty="0"/>
              <a:t>Even</a:t>
            </a:r>
          </a:p>
          <a:p>
            <a:r>
              <a:rPr kumimoji="1" lang="en-US" altLang="zh-CN" sz="1400" dirty="0"/>
              <a:t>Even</a:t>
            </a:r>
          </a:p>
          <a:p>
            <a:r>
              <a:rPr kumimoji="1" lang="en-US" altLang="zh-CN" sz="1400" dirty="0"/>
              <a:t>Odd</a:t>
            </a:r>
          </a:p>
          <a:p>
            <a:r>
              <a:rPr kumimoji="1" lang="en-US" altLang="zh-CN" sz="1400" dirty="0"/>
              <a:t>Terminated normally</a:t>
            </a:r>
          </a:p>
        </p:txBody>
      </p:sp>
      <p:sp>
        <p:nvSpPr>
          <p:cNvPr id="5" name="文本框 4">
            <a:extLst>
              <a:ext uri="{FF2B5EF4-FFF2-40B4-BE49-F238E27FC236}">
                <a16:creationId xmlns:a16="http://schemas.microsoft.com/office/drawing/2014/main" id="{E215A7BD-ADEC-EF42-3E86-0E060FF567F3}"/>
              </a:ext>
            </a:extLst>
          </p:cNvPr>
          <p:cNvSpPr txBox="1"/>
          <p:nvPr/>
        </p:nvSpPr>
        <p:spPr>
          <a:xfrm>
            <a:off x="3770970" y="3252224"/>
            <a:ext cx="3054543" cy="1815882"/>
          </a:xfrm>
          <a:prstGeom prst="rect">
            <a:avLst/>
          </a:prstGeom>
          <a:solidFill>
            <a:schemeClr val="accent2">
              <a:lumMod val="40000"/>
              <a:lumOff val="60000"/>
            </a:schemeClr>
          </a:solidFill>
        </p:spPr>
        <p:txBody>
          <a:bodyPr wrap="square" rtlCol="0">
            <a:spAutoFit/>
          </a:bodyPr>
          <a:lstStyle/>
          <a:p>
            <a:r>
              <a:rPr kumimoji="1" lang="en-US" altLang="zh-CN" sz="1400" b="1" dirty="0"/>
              <a:t>Sample Input:</a:t>
            </a:r>
          </a:p>
          <a:p>
            <a:r>
              <a:rPr kumimoji="1" lang="en-US" altLang="zh-CN" sz="1400" dirty="0"/>
              <a:t>1</a:t>
            </a:r>
          </a:p>
          <a:p>
            <a:r>
              <a:rPr kumimoji="1" lang="en-US" altLang="zh-CN" sz="1400" dirty="0"/>
              <a:t>4</a:t>
            </a:r>
          </a:p>
          <a:p>
            <a:r>
              <a:rPr kumimoji="1" lang="en-US" altLang="zh-CN" sz="1400" dirty="0"/>
              <a:t>-1</a:t>
            </a:r>
          </a:p>
          <a:p>
            <a:r>
              <a:rPr kumimoji="1" lang="en-US" altLang="zh-CN" sz="1400" b="1" dirty="0"/>
              <a:t>Sample Output:</a:t>
            </a:r>
          </a:p>
          <a:p>
            <a:r>
              <a:rPr kumimoji="1" lang="en-US" altLang="zh-CN" sz="1400" dirty="0"/>
              <a:t>Odd</a:t>
            </a:r>
          </a:p>
          <a:p>
            <a:r>
              <a:rPr kumimoji="1" lang="en-US" altLang="zh-CN" sz="1400" dirty="0"/>
              <a:t>Even</a:t>
            </a:r>
          </a:p>
          <a:p>
            <a:r>
              <a:rPr kumimoji="1" lang="en-US" altLang="zh-CN" sz="1400" dirty="0"/>
              <a:t>Interrupted by user</a:t>
            </a:r>
          </a:p>
        </p:txBody>
      </p:sp>
      <p:sp>
        <p:nvSpPr>
          <p:cNvPr id="6" name="灯片编号占位符 5">
            <a:extLst>
              <a:ext uri="{FF2B5EF4-FFF2-40B4-BE49-F238E27FC236}">
                <a16:creationId xmlns:a16="http://schemas.microsoft.com/office/drawing/2014/main" id="{DBE8EB5F-251F-14B3-AEE2-4F37A11E1D7F}"/>
              </a:ext>
            </a:extLst>
          </p:cNvPr>
          <p:cNvSpPr>
            <a:spLocks noGrp="1"/>
          </p:cNvSpPr>
          <p:nvPr>
            <p:ph type="sldNum" idx="12"/>
          </p:nvPr>
        </p:nvSpPr>
        <p:spPr/>
        <p:txBody>
          <a:bodyPr/>
          <a:lstStyle/>
          <a:p>
            <a:fld id="{A8BFD892-19CF-40FE-AA39-9B63D021762D}" type="slidenum">
              <a:rPr lang="en-US" altLang="zh-CN" smtClean="0"/>
              <a:t>67</a:t>
            </a:fld>
            <a:endParaRPr lang="zh-CN"/>
          </a:p>
        </p:txBody>
      </p:sp>
      <p:sp>
        <p:nvSpPr>
          <p:cNvPr id="7" name="页脚占位符 6">
            <a:extLst>
              <a:ext uri="{FF2B5EF4-FFF2-40B4-BE49-F238E27FC236}">
                <a16:creationId xmlns:a16="http://schemas.microsoft.com/office/drawing/2014/main" id="{39A7507F-E276-7CFC-4FFB-AA3BCBABE7BE}"/>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251809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60452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Loop-else (for)</a:t>
            </a: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206821"/>
            <a:ext cx="10553032" cy="1013804"/>
          </a:xfrm>
          <a:prstGeom prst="rect">
            <a:avLst/>
          </a:prstGeom>
          <a:noFill/>
        </p:spPr>
        <p:txBody>
          <a:bodyPr wrap="square">
            <a:spAutoFit/>
          </a:bodyPr>
          <a:lstStyle/>
          <a:p>
            <a:pPr marL="342900" lvl="0" indent="-342900" defTabSz="914400">
              <a:lnSpc>
                <a:spcPct val="130000"/>
              </a:lnSpc>
              <a:spcBef>
                <a:spcPts val="0"/>
              </a:spcBef>
              <a:spcAft>
                <a:spcPts val="0"/>
              </a:spcAft>
              <a:tabLst/>
            </a:pPr>
            <a:r>
              <a:rPr lang="en-US" sz="2400" i="0" u="none" strike="noStrike" kern="0" spc="0" baseline="0" dirty="0">
                <a:ln>
                  <a:noFill/>
                </a:ln>
                <a:solidFill>
                  <a:srgbClr val="001400"/>
                </a:solidFill>
                <a:effectLst/>
                <a:ea typeface="宋体"/>
              </a:rPr>
              <a:t>Example: given number n, store prime numbers less than n in a list</a:t>
            </a:r>
          </a:p>
          <a:p>
            <a:pPr marL="342900" lvl="0" indent="-342900" defTabSz="914400">
              <a:lnSpc>
                <a:spcPct val="130000"/>
              </a:lnSpc>
              <a:spcBef>
                <a:spcPts val="0"/>
              </a:spcBef>
              <a:spcAft>
                <a:spcPts val="0"/>
              </a:spcAft>
              <a:buFont typeface="Arial" panose="020B0604020202020204" pitchFamily="34" charset="0"/>
              <a:buChar char="•"/>
              <a:tabLst/>
            </a:pPr>
            <a:r>
              <a:rPr lang="en-US" sz="2400" kern="0" dirty="0">
                <a:solidFill>
                  <a:srgbClr val="001400"/>
                </a:solidFill>
                <a:ea typeface="宋体"/>
              </a:rPr>
              <a:t>Prime number: </a:t>
            </a:r>
            <a:r>
              <a:rPr lang="en" sz="2400" kern="0" dirty="0">
                <a:solidFill>
                  <a:srgbClr val="001400"/>
                </a:solidFill>
                <a:latin typeface="+mj-lt"/>
                <a:ea typeface="宋体"/>
              </a:rPr>
              <a:t>an integer &gt; 1 </a:t>
            </a:r>
            <a:r>
              <a:rPr lang="en" altLang="zh-CN" sz="2400" b="0" i="0" u="none" strike="noStrike" dirty="0">
                <a:effectLst/>
                <a:latin typeface="+mj-lt"/>
              </a:rPr>
              <a:t>that is only divisible by 1 and itself</a:t>
            </a:r>
          </a:p>
        </p:txBody>
      </p:sp>
      <p:pic>
        <p:nvPicPr>
          <p:cNvPr id="8" name="图片 7">
            <a:extLst>
              <a:ext uri="{FF2B5EF4-FFF2-40B4-BE49-F238E27FC236}">
                <a16:creationId xmlns:a16="http://schemas.microsoft.com/office/drawing/2014/main" id="{5657E215-5957-95C2-BBD2-2B2DB832FB0B}"/>
              </a:ext>
            </a:extLst>
          </p:cNvPr>
          <p:cNvPicPr>
            <a:picLocks noChangeAspect="1"/>
          </p:cNvPicPr>
          <p:nvPr/>
        </p:nvPicPr>
        <p:blipFill>
          <a:blip r:embed="rId2"/>
          <a:stretch>
            <a:fillRect/>
          </a:stretch>
        </p:blipFill>
        <p:spPr>
          <a:xfrm>
            <a:off x="658813" y="2520274"/>
            <a:ext cx="4220519" cy="3689460"/>
          </a:xfrm>
          <a:prstGeom prst="rect">
            <a:avLst/>
          </a:prstGeom>
        </p:spPr>
      </p:pic>
      <p:sp>
        <p:nvSpPr>
          <p:cNvPr id="3" name="文本框 2">
            <a:extLst>
              <a:ext uri="{FF2B5EF4-FFF2-40B4-BE49-F238E27FC236}">
                <a16:creationId xmlns:a16="http://schemas.microsoft.com/office/drawing/2014/main" id="{C84277AB-0024-62CB-A1F5-D32DAFEA5D7F}"/>
              </a:ext>
            </a:extLst>
          </p:cNvPr>
          <p:cNvSpPr txBox="1"/>
          <p:nvPr/>
        </p:nvSpPr>
        <p:spPr>
          <a:xfrm>
            <a:off x="4879332" y="3020597"/>
            <a:ext cx="7311083" cy="2454198"/>
          </a:xfrm>
          <a:prstGeom prst="rect">
            <a:avLst/>
          </a:prstGeom>
          <a:noFill/>
        </p:spPr>
        <p:txBody>
          <a:bodyPr wrap="square">
            <a:spAutoFit/>
          </a:bodyPr>
          <a:lstStyle/>
          <a:p>
            <a:pPr marL="342900" indent="-342900">
              <a:lnSpc>
                <a:spcPct val="130000"/>
              </a:lnSpc>
              <a:buFont typeface="Arial" panose="020B0604020202020204" pitchFamily="34" charset="0"/>
              <a:buChar char="•"/>
            </a:pPr>
            <a:r>
              <a:rPr lang="en-US" sz="2400" kern="0" dirty="0">
                <a:solidFill>
                  <a:srgbClr val="001400"/>
                </a:solidFill>
                <a:ea typeface="宋体"/>
              </a:rPr>
              <a:t>Iterate numbers from 2 to n</a:t>
            </a:r>
            <a:endParaRPr lang="en" sz="2400" kern="0" dirty="0">
              <a:solidFill>
                <a:srgbClr val="001400"/>
              </a:solidFill>
              <a:ea typeface="宋体"/>
            </a:endParaRPr>
          </a:p>
          <a:p>
            <a:pPr marL="342900" indent="-342900">
              <a:lnSpc>
                <a:spcPct val="130000"/>
              </a:lnSpc>
              <a:buFont typeface="Arial" panose="020B0604020202020204" pitchFamily="34" charset="0"/>
              <a:buChar char="•"/>
            </a:pPr>
            <a:r>
              <a:rPr lang="en-US" sz="2400" kern="0" dirty="0">
                <a:solidFill>
                  <a:srgbClr val="001400"/>
                </a:solidFill>
                <a:ea typeface="宋体"/>
              </a:rPr>
              <a:t>Check if the number is divisible by the prime numbers smaller than it (stored in the prime list)</a:t>
            </a:r>
          </a:p>
          <a:p>
            <a:pPr marL="342900" indent="-342900">
              <a:lnSpc>
                <a:spcPct val="130000"/>
              </a:lnSpc>
              <a:buFont typeface="Arial" panose="020B0604020202020204" pitchFamily="34" charset="0"/>
              <a:buChar char="•"/>
            </a:pPr>
            <a:r>
              <a:rPr lang="en-US" sz="2400" kern="0" dirty="0">
                <a:solidFill>
                  <a:srgbClr val="001400"/>
                </a:solidFill>
                <a:ea typeface="宋体"/>
              </a:rPr>
              <a:t>Add the number to the prime list if not divisible by prime numbers</a:t>
            </a:r>
          </a:p>
        </p:txBody>
      </p:sp>
      <p:sp>
        <p:nvSpPr>
          <p:cNvPr id="4" name="灯片编号占位符 3">
            <a:extLst>
              <a:ext uri="{FF2B5EF4-FFF2-40B4-BE49-F238E27FC236}">
                <a16:creationId xmlns:a16="http://schemas.microsoft.com/office/drawing/2014/main" id="{7A30B79F-E4E6-DDFB-4E26-1791B747ED33}"/>
              </a:ext>
            </a:extLst>
          </p:cNvPr>
          <p:cNvSpPr>
            <a:spLocks noGrp="1"/>
          </p:cNvSpPr>
          <p:nvPr>
            <p:ph type="sldNum" idx="12"/>
          </p:nvPr>
        </p:nvSpPr>
        <p:spPr/>
        <p:txBody>
          <a:bodyPr/>
          <a:lstStyle/>
          <a:p>
            <a:fld id="{A8BFD892-19CF-40FE-AA39-9B63D021762D}" type="slidenum">
              <a:rPr lang="en-US" altLang="zh-CN" smtClean="0"/>
              <a:t>68</a:t>
            </a:fld>
            <a:endParaRPr lang="zh-CN"/>
          </a:p>
        </p:txBody>
      </p:sp>
      <p:sp>
        <p:nvSpPr>
          <p:cNvPr id="5" name="页脚占位符 4">
            <a:extLst>
              <a:ext uri="{FF2B5EF4-FFF2-40B4-BE49-F238E27FC236}">
                <a16:creationId xmlns:a16="http://schemas.microsoft.com/office/drawing/2014/main" id="{A5CD041C-2AF0-EB24-D846-14F4118193A8}"/>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402869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9E3758AA-510A-6916-6899-E202DBAB8A50}"/>
              </a:ext>
            </a:extLst>
          </p:cNvPr>
          <p:cNvSpPr txBox="1"/>
          <p:nvPr/>
        </p:nvSpPr>
        <p:spPr>
          <a:xfrm>
            <a:off x="660400" y="422414"/>
            <a:ext cx="10102850" cy="701731"/>
          </a:xfrm>
          <a:prstGeom prst="rect">
            <a:avLst/>
          </a:prstGeom>
          <a:noFill/>
        </p:spPr>
        <p:txBody>
          <a:bodyPr wrap="square">
            <a:spAutoFit/>
          </a:bodyPr>
          <a:lstStyle/>
          <a:p>
            <a:pPr lvl="0">
              <a:lnSpc>
                <a:spcPct val="90000"/>
              </a:lnSpc>
              <a:spcBef>
                <a:spcPct val="0"/>
              </a:spcBef>
            </a:pPr>
            <a:r>
              <a:rPr lang="en-US" sz="4400" b="1" dirty="0">
                <a:solidFill>
                  <a:srgbClr val="008000"/>
                </a:solidFill>
                <a:latin typeface="Calibri"/>
                <a:cs typeface="+mj-cs"/>
              </a:rPr>
              <a:t>Pass</a:t>
            </a:r>
          </a:p>
        </p:txBody>
      </p:sp>
      <p:sp>
        <p:nvSpPr>
          <p:cNvPr id="2" name="文本框 1">
            <a:extLst>
              <a:ext uri="{FF2B5EF4-FFF2-40B4-BE49-F238E27FC236}">
                <a16:creationId xmlns:a16="http://schemas.microsoft.com/office/drawing/2014/main" id="{92968516-4363-5FD0-AAD0-20C472D3B992}"/>
              </a:ext>
            </a:extLst>
          </p:cNvPr>
          <p:cNvSpPr txBox="1"/>
          <p:nvPr/>
        </p:nvSpPr>
        <p:spPr>
          <a:xfrm>
            <a:off x="660400" y="1194857"/>
            <a:ext cx="10926012" cy="1493935"/>
          </a:xfrm>
          <a:prstGeom prst="rect">
            <a:avLst/>
          </a:prstGeom>
          <a:noFill/>
        </p:spPr>
        <p:txBody>
          <a:bodyPr wrap="square">
            <a:spAutoFit/>
          </a:bodyPr>
          <a:lstStyle/>
          <a:p>
            <a:pPr algn="l">
              <a:lnSpc>
                <a:spcPct val="130000"/>
              </a:lnSpc>
            </a:pPr>
            <a:r>
              <a:rPr lang="en" sz="2400" b="0" i="0" u="none" strike="noStrike" dirty="0">
                <a:solidFill>
                  <a:srgbClr val="333333"/>
                </a:solidFill>
                <a:effectLst/>
              </a:rPr>
              <a:t>A body that does nothing</a:t>
            </a:r>
          </a:p>
          <a:p>
            <a:pPr marL="342900" indent="-342900" algn="l">
              <a:lnSpc>
                <a:spcPct val="130000"/>
              </a:lnSpc>
              <a:buFont typeface="Arial" charset="0"/>
              <a:buChar char="•"/>
            </a:pPr>
            <a:r>
              <a:rPr lang="en" altLang="zh-CN" sz="2400" b="0" i="0" u="none" strike="noStrike" dirty="0">
                <a:solidFill>
                  <a:srgbClr val="333333"/>
                </a:solidFill>
                <a:effectLst/>
              </a:rPr>
              <a:t>Used when a </a:t>
            </a:r>
            <a:r>
              <a:rPr lang="en" altLang="zh-CN" sz="2400" b="1" i="0" u="none" strike="noStrike" dirty="0">
                <a:solidFill>
                  <a:srgbClr val="333333"/>
                </a:solidFill>
                <a:effectLst/>
              </a:rPr>
              <a:t>statement is syntactically required</a:t>
            </a:r>
            <a:r>
              <a:rPr lang="en" altLang="zh-CN" sz="2400" b="0" i="0" u="none" strike="noStrike" dirty="0">
                <a:solidFill>
                  <a:srgbClr val="333333"/>
                </a:solidFill>
                <a:effectLst/>
              </a:rPr>
              <a:t> but </a:t>
            </a:r>
            <a:r>
              <a:rPr lang="en" altLang="zh-CN" sz="2400" dirty="0">
                <a:solidFill>
                  <a:srgbClr val="333333"/>
                </a:solidFill>
              </a:rPr>
              <a:t>no </a:t>
            </a:r>
            <a:r>
              <a:rPr lang="en" altLang="zh-CN" sz="2400" b="0" i="0" u="none" strike="noStrike" dirty="0">
                <a:solidFill>
                  <a:srgbClr val="333333"/>
                </a:solidFill>
                <a:effectLst/>
              </a:rPr>
              <a:t>code to execute</a:t>
            </a:r>
          </a:p>
          <a:p>
            <a:pPr marL="342900" indent="-342900" algn="l">
              <a:lnSpc>
                <a:spcPct val="130000"/>
              </a:lnSpc>
              <a:buFont typeface="Arial" charset="0"/>
              <a:buChar char="•"/>
            </a:pPr>
            <a:r>
              <a:rPr lang="en" altLang="zh-CN" sz="2400" b="0" i="0" u="none" strike="noStrike" dirty="0">
                <a:solidFill>
                  <a:srgbClr val="333333"/>
                </a:solidFill>
                <a:effectLst/>
              </a:rPr>
              <a:t>Behaves like a </a:t>
            </a:r>
            <a:r>
              <a:rPr lang="en" altLang="zh-CN" sz="2400" b="1" i="0" u="none" strike="noStrike" dirty="0">
                <a:solidFill>
                  <a:srgbClr val="333333"/>
                </a:solidFill>
                <a:effectLst/>
              </a:rPr>
              <a:t>placeholder </a:t>
            </a:r>
            <a:r>
              <a:rPr lang="en" altLang="zh-CN" sz="2400" i="0" u="none" strike="noStrike" dirty="0">
                <a:solidFill>
                  <a:srgbClr val="333333"/>
                </a:solidFill>
                <a:effectLst/>
              </a:rPr>
              <a:t>for future code</a:t>
            </a:r>
          </a:p>
        </p:txBody>
      </p:sp>
      <p:sp>
        <p:nvSpPr>
          <p:cNvPr id="11" name="文本框 10">
            <a:extLst>
              <a:ext uri="{FF2B5EF4-FFF2-40B4-BE49-F238E27FC236}">
                <a16:creationId xmlns:a16="http://schemas.microsoft.com/office/drawing/2014/main" id="{5075CAFC-0F06-0C5F-31C7-6AFF1C585011}"/>
              </a:ext>
            </a:extLst>
          </p:cNvPr>
          <p:cNvSpPr txBox="1"/>
          <p:nvPr/>
        </p:nvSpPr>
        <p:spPr>
          <a:xfrm>
            <a:off x="658813" y="3931047"/>
            <a:ext cx="9771538" cy="1493935"/>
          </a:xfrm>
          <a:prstGeom prst="rect">
            <a:avLst/>
          </a:prstGeom>
          <a:noFill/>
        </p:spPr>
        <p:txBody>
          <a:bodyPr wrap="square">
            <a:spAutoFit/>
          </a:bodyPr>
          <a:lstStyle/>
          <a:p>
            <a:pPr algn="l">
              <a:lnSpc>
                <a:spcPct val="130000"/>
              </a:lnSpc>
            </a:pPr>
            <a:r>
              <a:rPr lang="en" sz="2400" b="0" i="0" u="none" strike="noStrike" dirty="0">
                <a:solidFill>
                  <a:srgbClr val="333333"/>
                </a:solidFill>
                <a:effectLst/>
              </a:rPr>
              <a:t>Usage:</a:t>
            </a:r>
          </a:p>
          <a:p>
            <a:pPr marL="285750" indent="-285750" algn="l">
              <a:lnSpc>
                <a:spcPct val="130000"/>
              </a:lnSpc>
              <a:buFont typeface="Arial" charset="0"/>
              <a:buChar char="•"/>
            </a:pPr>
            <a:r>
              <a:rPr lang="en" sz="2400" b="0" i="0" u="none" strike="noStrike" dirty="0">
                <a:solidFill>
                  <a:srgbClr val="333333"/>
                </a:solidFill>
                <a:effectLst/>
              </a:rPr>
              <a:t>Suppose we have a </a:t>
            </a:r>
            <a:r>
              <a:rPr lang="en" sz="2400" b="1" i="0" u="none" strike="noStrike" dirty="0">
                <a:solidFill>
                  <a:srgbClr val="333333"/>
                </a:solidFill>
                <a:effectLst/>
              </a:rPr>
              <a:t>loop</a:t>
            </a:r>
            <a:r>
              <a:rPr lang="en" sz="2400" b="0" i="0" u="none" strike="noStrike" dirty="0">
                <a:solidFill>
                  <a:srgbClr val="333333"/>
                </a:solidFill>
                <a:effectLst/>
              </a:rPr>
              <a:t> or a </a:t>
            </a:r>
            <a:r>
              <a:rPr lang="en" sz="2400" b="1" i="0" u="none" strike="noStrike" dirty="0">
                <a:solidFill>
                  <a:srgbClr val="333333"/>
                </a:solidFill>
                <a:effectLst/>
              </a:rPr>
              <a:t>function</a:t>
            </a:r>
            <a:r>
              <a:rPr lang="en" sz="2400" b="0" i="0" u="none" strike="noStrike" dirty="0">
                <a:solidFill>
                  <a:srgbClr val="333333"/>
                </a:solidFill>
                <a:effectLst/>
              </a:rPr>
              <a:t> that leave to be implemented later</a:t>
            </a:r>
          </a:p>
          <a:p>
            <a:pPr marL="285750" indent="-285750" algn="l">
              <a:lnSpc>
                <a:spcPct val="130000"/>
              </a:lnSpc>
              <a:buFont typeface="Arial" charset="0"/>
              <a:buChar char="•"/>
            </a:pPr>
            <a:r>
              <a:rPr lang="en" sz="2400" b="0" i="0" u="none" strike="noStrike" dirty="0">
                <a:solidFill>
                  <a:srgbClr val="333333"/>
                </a:solidFill>
                <a:effectLst/>
              </a:rPr>
              <a:t>Having empty body will raise syntax error</a:t>
            </a:r>
          </a:p>
        </p:txBody>
      </p:sp>
      <p:pic>
        <p:nvPicPr>
          <p:cNvPr id="12" name="图片 11">
            <a:extLst>
              <a:ext uri="{FF2B5EF4-FFF2-40B4-BE49-F238E27FC236}">
                <a16:creationId xmlns:a16="http://schemas.microsoft.com/office/drawing/2014/main" id="{4DED1B47-A632-5648-36D3-F9E2F274B451}"/>
              </a:ext>
            </a:extLst>
          </p:cNvPr>
          <p:cNvPicPr>
            <a:picLocks noChangeAspect="1"/>
          </p:cNvPicPr>
          <p:nvPr/>
        </p:nvPicPr>
        <p:blipFill rotWithShape="1">
          <a:blip r:embed="rId2"/>
          <a:srcRect r="18455"/>
          <a:stretch/>
        </p:blipFill>
        <p:spPr>
          <a:xfrm>
            <a:off x="658813" y="2979280"/>
            <a:ext cx="9442067" cy="747775"/>
          </a:xfrm>
          <a:prstGeom prst="rect">
            <a:avLst/>
          </a:prstGeom>
        </p:spPr>
      </p:pic>
      <p:sp>
        <p:nvSpPr>
          <p:cNvPr id="3" name="灯片编号占位符 2">
            <a:extLst>
              <a:ext uri="{FF2B5EF4-FFF2-40B4-BE49-F238E27FC236}">
                <a16:creationId xmlns:a16="http://schemas.microsoft.com/office/drawing/2014/main" id="{B0BC864E-3EEC-2C8A-A1E5-D8B9CB2C5CBE}"/>
              </a:ext>
            </a:extLst>
          </p:cNvPr>
          <p:cNvSpPr>
            <a:spLocks noGrp="1"/>
          </p:cNvSpPr>
          <p:nvPr>
            <p:ph type="sldNum" idx="12"/>
          </p:nvPr>
        </p:nvSpPr>
        <p:spPr/>
        <p:txBody>
          <a:bodyPr/>
          <a:lstStyle/>
          <a:p>
            <a:fld id="{A8BFD892-19CF-40FE-AA39-9B63D021762D}" type="slidenum">
              <a:rPr lang="en-US" altLang="zh-CN" smtClean="0"/>
              <a:t>69</a:t>
            </a:fld>
            <a:endParaRPr lang="zh-CN"/>
          </a:p>
        </p:txBody>
      </p:sp>
      <p:sp>
        <p:nvSpPr>
          <p:cNvPr id="4" name="页脚占位符 3">
            <a:extLst>
              <a:ext uri="{FF2B5EF4-FFF2-40B4-BE49-F238E27FC236}">
                <a16:creationId xmlns:a16="http://schemas.microsoft.com/office/drawing/2014/main" id="{9207E298-915B-9517-7718-E93E30A87B14}"/>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3563415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03ECEFB-256F-24E1-7815-C61521463046}"/>
              </a:ext>
            </a:extLst>
          </p:cNvPr>
          <p:cNvSpPr txBox="1"/>
          <p:nvPr/>
        </p:nvSpPr>
        <p:spPr>
          <a:xfrm>
            <a:off x="658813" y="1283706"/>
            <a:ext cx="9428544" cy="533672"/>
          </a:xfrm>
          <a:prstGeom prst="rect">
            <a:avLst/>
          </a:prstGeom>
          <a:noFill/>
        </p:spPr>
        <p:txBody>
          <a:bodyPr wrap="square">
            <a:spAutoFit/>
          </a:bodyPr>
          <a:lstStyle/>
          <a:p>
            <a:pPr>
              <a:lnSpc>
                <a:spcPct val="130000"/>
              </a:lnSpc>
            </a:pPr>
            <a:r>
              <a:rPr lang="en" altLang="zh-CN" sz="2400" dirty="0"/>
              <a:t>Question 3: how to store type information</a:t>
            </a:r>
          </a:p>
        </p:txBody>
      </p:sp>
      <p:sp>
        <p:nvSpPr>
          <p:cNvPr id="4" name="文本框 3">
            <a:extLst>
              <a:ext uri="{FF2B5EF4-FFF2-40B4-BE49-F238E27FC236}">
                <a16:creationId xmlns:a16="http://schemas.microsoft.com/office/drawing/2014/main" id="{864DA0E8-90AA-9EE6-0918-DD040B411B7E}"/>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Type?</a:t>
            </a:r>
            <a:endParaRPr lang="en-US" altLang="zh-CN" sz="4400" b="1" dirty="0">
              <a:solidFill>
                <a:srgbClr val="008000"/>
              </a:solidFill>
              <a:ea typeface="+mj-ea"/>
              <a:cs typeface="+mj-cs"/>
              <a:sym typeface="+mn-lt"/>
            </a:endParaRPr>
          </a:p>
        </p:txBody>
      </p:sp>
      <p:graphicFrame>
        <p:nvGraphicFramePr>
          <p:cNvPr id="2" name="表格 8">
            <a:extLst>
              <a:ext uri="{FF2B5EF4-FFF2-40B4-BE49-F238E27FC236}">
                <a16:creationId xmlns:a16="http://schemas.microsoft.com/office/drawing/2014/main" id="{A022C731-8315-FEF8-EB1C-2A098F25F137}"/>
              </a:ext>
            </a:extLst>
          </p:cNvPr>
          <p:cNvGraphicFramePr>
            <a:graphicFrameLocks noGrp="1"/>
          </p:cNvGraphicFramePr>
          <p:nvPr/>
        </p:nvGraphicFramePr>
        <p:xfrm>
          <a:off x="658813" y="2200428"/>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3" name="文本框 2">
            <a:extLst>
              <a:ext uri="{FF2B5EF4-FFF2-40B4-BE49-F238E27FC236}">
                <a16:creationId xmlns:a16="http://schemas.microsoft.com/office/drawing/2014/main" id="{DAF7F8E9-1B0E-9A91-3DB5-4660CF9B4FD3}"/>
              </a:ext>
            </a:extLst>
          </p:cNvPr>
          <p:cNvSpPr txBox="1"/>
          <p:nvPr/>
        </p:nvSpPr>
        <p:spPr>
          <a:xfrm>
            <a:off x="1167384" y="1831096"/>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5" name="右大括号 4">
            <a:extLst>
              <a:ext uri="{FF2B5EF4-FFF2-40B4-BE49-F238E27FC236}">
                <a16:creationId xmlns:a16="http://schemas.microsoft.com/office/drawing/2014/main" id="{2CDB2CE7-F4DF-DEDA-37F7-C7FBB874C086}"/>
              </a:ext>
            </a:extLst>
          </p:cNvPr>
          <p:cNvSpPr/>
          <p:nvPr/>
        </p:nvSpPr>
        <p:spPr>
          <a:xfrm rot="5400000">
            <a:off x="2727960" y="1347766"/>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745AA0E8-5B79-1E64-47D8-42F410093ACA}"/>
              </a:ext>
            </a:extLst>
          </p:cNvPr>
          <p:cNvSpPr txBox="1"/>
          <p:nvPr/>
        </p:nvSpPr>
        <p:spPr>
          <a:xfrm>
            <a:off x="2534107" y="2908342"/>
            <a:ext cx="710794" cy="369332"/>
          </a:xfrm>
          <a:prstGeom prst="rect">
            <a:avLst/>
          </a:prstGeom>
          <a:noFill/>
        </p:spPr>
        <p:txBody>
          <a:bodyPr wrap="square">
            <a:spAutoFit/>
          </a:bodyPr>
          <a:lstStyle/>
          <a:p>
            <a:pPr algn="ctr"/>
            <a:r>
              <a:rPr kumimoji="1" lang="en-US" altLang="zh-CN" dirty="0"/>
              <a:t>=76</a:t>
            </a:r>
            <a:endParaRPr kumimoji="1" lang="zh-CN" altLang="en-US" dirty="0"/>
          </a:p>
        </p:txBody>
      </p:sp>
      <p:graphicFrame>
        <p:nvGraphicFramePr>
          <p:cNvPr id="8" name="表格 8">
            <a:extLst>
              <a:ext uri="{FF2B5EF4-FFF2-40B4-BE49-F238E27FC236}">
                <a16:creationId xmlns:a16="http://schemas.microsoft.com/office/drawing/2014/main" id="{DE666BDC-6B0B-A52F-9A9C-8BA4C26752CA}"/>
              </a:ext>
            </a:extLst>
          </p:cNvPr>
          <p:cNvGraphicFramePr>
            <a:graphicFrameLocks noGrp="1"/>
          </p:cNvGraphicFramePr>
          <p:nvPr/>
        </p:nvGraphicFramePr>
        <p:xfrm>
          <a:off x="6096000" y="2198082"/>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12" name="文本框 11">
            <a:extLst>
              <a:ext uri="{FF2B5EF4-FFF2-40B4-BE49-F238E27FC236}">
                <a16:creationId xmlns:a16="http://schemas.microsoft.com/office/drawing/2014/main" id="{F410CF4B-FD7E-DA1B-B43F-99B6FA1CBB2B}"/>
              </a:ext>
            </a:extLst>
          </p:cNvPr>
          <p:cNvSpPr txBox="1"/>
          <p:nvPr/>
        </p:nvSpPr>
        <p:spPr>
          <a:xfrm>
            <a:off x="6604571" y="1828750"/>
            <a:ext cx="646176" cy="369332"/>
          </a:xfrm>
          <a:prstGeom prst="rect">
            <a:avLst/>
          </a:prstGeom>
          <a:noFill/>
        </p:spPr>
        <p:txBody>
          <a:bodyPr wrap="square">
            <a:spAutoFit/>
          </a:bodyPr>
          <a:lstStyle/>
          <a:p>
            <a:pPr algn="ctr"/>
            <a:r>
              <a:rPr kumimoji="1" lang="en-US" altLang="zh-CN" dirty="0"/>
              <a:t>a</a:t>
            </a:r>
            <a:endParaRPr kumimoji="1" lang="zh-CN" altLang="en-US" dirty="0"/>
          </a:p>
        </p:txBody>
      </p:sp>
      <p:sp>
        <p:nvSpPr>
          <p:cNvPr id="16" name="右大括号 15">
            <a:extLst>
              <a:ext uri="{FF2B5EF4-FFF2-40B4-BE49-F238E27FC236}">
                <a16:creationId xmlns:a16="http://schemas.microsoft.com/office/drawing/2014/main" id="{363A12AF-A1DE-D2D2-C06A-9F4F94348E07}"/>
              </a:ext>
            </a:extLst>
          </p:cNvPr>
          <p:cNvSpPr/>
          <p:nvPr/>
        </p:nvSpPr>
        <p:spPr>
          <a:xfrm rot="5400000">
            <a:off x="8165147" y="1345420"/>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F9C4178A-FF92-EB27-0EED-C9B6B982078B}"/>
              </a:ext>
            </a:extLst>
          </p:cNvPr>
          <p:cNvSpPr txBox="1"/>
          <p:nvPr/>
        </p:nvSpPr>
        <p:spPr>
          <a:xfrm>
            <a:off x="8003603" y="2905996"/>
            <a:ext cx="646176" cy="369332"/>
          </a:xfrm>
          <a:prstGeom prst="rect">
            <a:avLst/>
          </a:prstGeom>
          <a:noFill/>
        </p:spPr>
        <p:txBody>
          <a:bodyPr wrap="square">
            <a:spAutoFit/>
          </a:bodyPr>
          <a:lstStyle/>
          <a:p>
            <a:pPr algn="ctr"/>
            <a:r>
              <a:rPr kumimoji="1" lang="en-US" altLang="zh-CN" dirty="0"/>
              <a:t>=‘&lt;’</a:t>
            </a:r>
            <a:endParaRPr kumimoji="1" lang="zh-CN" altLang="en-US" dirty="0"/>
          </a:p>
        </p:txBody>
      </p:sp>
      <p:sp>
        <p:nvSpPr>
          <p:cNvPr id="18" name="文本框 17">
            <a:extLst>
              <a:ext uri="{FF2B5EF4-FFF2-40B4-BE49-F238E27FC236}">
                <a16:creationId xmlns:a16="http://schemas.microsoft.com/office/drawing/2014/main" id="{A6A76607-EF41-261A-2A01-C9A77587C90C}"/>
              </a:ext>
            </a:extLst>
          </p:cNvPr>
          <p:cNvSpPr txBox="1"/>
          <p:nvPr/>
        </p:nvSpPr>
        <p:spPr>
          <a:xfrm>
            <a:off x="658813" y="3271860"/>
            <a:ext cx="7122198" cy="533672"/>
          </a:xfrm>
          <a:prstGeom prst="rect">
            <a:avLst/>
          </a:prstGeom>
          <a:noFill/>
        </p:spPr>
        <p:txBody>
          <a:bodyPr wrap="square">
            <a:spAutoFit/>
          </a:bodyPr>
          <a:lstStyle/>
          <a:p>
            <a:pPr>
              <a:lnSpc>
                <a:spcPct val="130000"/>
              </a:lnSpc>
            </a:pPr>
            <a:r>
              <a:rPr lang="en" altLang="zh-CN" sz="2400" dirty="0"/>
              <a:t>Same binary code, different types</a:t>
            </a:r>
          </a:p>
        </p:txBody>
      </p:sp>
      <p:sp>
        <p:nvSpPr>
          <p:cNvPr id="10" name="灯片编号占位符 9">
            <a:extLst>
              <a:ext uri="{FF2B5EF4-FFF2-40B4-BE49-F238E27FC236}">
                <a16:creationId xmlns:a16="http://schemas.microsoft.com/office/drawing/2014/main" id="{BAFA3DE1-D5E6-018F-8D61-61A881005909}"/>
              </a:ext>
            </a:extLst>
          </p:cNvPr>
          <p:cNvSpPr>
            <a:spLocks noGrp="1"/>
          </p:cNvSpPr>
          <p:nvPr>
            <p:ph type="sldNum" sz="quarter" idx="12"/>
          </p:nvPr>
        </p:nvSpPr>
        <p:spPr/>
        <p:txBody>
          <a:bodyPr/>
          <a:lstStyle/>
          <a:p>
            <a:fld id="{88965981-7945-426D-A8BE-AA5CDE81BF2F}" type="slidenum">
              <a:rPr lang="zh-CN" altLang="en-US" smtClean="0"/>
              <a:t>7</a:t>
            </a:fld>
            <a:endParaRPr lang="zh-CN" altLang="en-US"/>
          </a:p>
        </p:txBody>
      </p:sp>
      <p:sp>
        <p:nvSpPr>
          <p:cNvPr id="9" name="页脚占位符 8">
            <a:extLst>
              <a:ext uri="{FF2B5EF4-FFF2-40B4-BE49-F238E27FC236}">
                <a16:creationId xmlns:a16="http://schemas.microsoft.com/office/drawing/2014/main" id="{3C881D1A-9D4E-8C0F-6C17-77BCC9DBF697}"/>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6979807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2F739-44C9-56A5-C006-C4FEB620B02D}"/>
            </a:ext>
          </a:extLst>
        </p:cNvPr>
        <p:cNvGrpSpPr/>
        <p:nvPr/>
      </p:nvGrpSpPr>
      <p:grpSpPr>
        <a:xfrm>
          <a:off x="0" y="0"/>
          <a:ext cx="0" cy="0"/>
          <a:chOff x="0" y="0"/>
          <a:chExt cx="0" cy="0"/>
        </a:xfrm>
      </p:grpSpPr>
      <p:sp>
        <p:nvSpPr>
          <p:cNvPr id="6" name="文本框 5">
            <a:extLst>
              <a:ext uri="{FF2B5EF4-FFF2-40B4-BE49-F238E27FC236}">
                <a16:creationId xmlns:a16="http://schemas.microsoft.com/office/drawing/2014/main" id="{5D98967D-E528-A47E-9F35-277BB9546AA8}"/>
              </a:ext>
            </a:extLst>
          </p:cNvPr>
          <p:cNvSpPr txBox="1"/>
          <p:nvPr/>
        </p:nvSpPr>
        <p:spPr>
          <a:xfrm>
            <a:off x="660400" y="422414"/>
            <a:ext cx="9182100" cy="701731"/>
          </a:xfrm>
          <a:prstGeom prst="rect">
            <a:avLst/>
          </a:prstGeom>
          <a:noFill/>
        </p:spPr>
        <p:txBody>
          <a:bodyPr wrap="square">
            <a:spAutoFit/>
          </a:bodyPr>
          <a:lstStyle/>
          <a:p>
            <a:pPr>
              <a:lnSpc>
                <a:spcPct val="90000"/>
              </a:lnSpc>
              <a:spcBef>
                <a:spcPct val="0"/>
              </a:spcBef>
            </a:pPr>
            <a:r>
              <a:rPr lang="en-US" altLang="zh-CN" sz="4400" b="1" dirty="0">
                <a:solidFill>
                  <a:srgbClr val="008000"/>
                </a:solidFill>
                <a:latin typeface="Calibri"/>
                <a:cs typeface="+mj-cs"/>
              </a:rPr>
              <a:t>Practice (Submit)</a:t>
            </a:r>
          </a:p>
        </p:txBody>
      </p:sp>
      <p:sp>
        <p:nvSpPr>
          <p:cNvPr id="2" name="文本框 1">
            <a:extLst>
              <a:ext uri="{FF2B5EF4-FFF2-40B4-BE49-F238E27FC236}">
                <a16:creationId xmlns:a16="http://schemas.microsoft.com/office/drawing/2014/main" id="{E594CFDC-86E3-56EB-3824-8A9723ED148F}"/>
              </a:ext>
            </a:extLst>
          </p:cNvPr>
          <p:cNvSpPr txBox="1"/>
          <p:nvPr/>
        </p:nvSpPr>
        <p:spPr>
          <a:xfrm>
            <a:off x="660399" y="1205623"/>
            <a:ext cx="11531601" cy="5201424"/>
          </a:xfrm>
          <a:prstGeom prst="rect">
            <a:avLst/>
          </a:prstGeom>
          <a:noFill/>
        </p:spPr>
        <p:txBody>
          <a:bodyPr wrap="square">
            <a:spAutoFit/>
          </a:bodyPr>
          <a:lstStyle/>
          <a:p>
            <a:pPr algn="l"/>
            <a:r>
              <a:rPr lang="en" altLang="zh-CN" sz="2400" b="0" i="0" u="none" strike="noStrike" dirty="0">
                <a:solidFill>
                  <a:srgbClr val="0D0D0D"/>
                </a:solidFill>
                <a:effectLst/>
                <a:latin typeface="Söhne"/>
              </a:rPr>
              <a:t>Write a program that simulates a user access system. The program will grant or deny access based on user input and predefined criteria.</a:t>
            </a:r>
          </a:p>
          <a:p>
            <a:pPr algn="l"/>
            <a:r>
              <a:rPr lang="en" altLang="zh-CN" sz="2400" b="1" i="0" u="none" strike="noStrike" dirty="0">
                <a:solidFill>
                  <a:srgbClr val="0D0D0D"/>
                </a:solidFill>
                <a:effectLst/>
                <a:latin typeface="Söhne"/>
              </a:rPr>
              <a:t>When running the system</a:t>
            </a:r>
          </a:p>
          <a:p>
            <a:pPr marL="457200" indent="-457200" algn="l">
              <a:buFont typeface="+mj-lt"/>
              <a:buAutoNum type="arabicPeriod"/>
            </a:pPr>
            <a:r>
              <a:rPr lang="en" altLang="zh-CN" sz="2000" b="0" i="0" u="none" strike="noStrike" dirty="0">
                <a:solidFill>
                  <a:srgbClr val="0D0D0D"/>
                </a:solidFill>
                <a:effectLst/>
                <a:latin typeface="Söhne"/>
              </a:rPr>
              <a:t>Prompt the user to input a username and a password.</a:t>
            </a:r>
          </a:p>
          <a:p>
            <a:pPr marL="457200" indent="-457200" algn="l">
              <a:buFont typeface="+mj-lt"/>
              <a:buAutoNum type="arabicPeriod"/>
            </a:pPr>
            <a:r>
              <a:rPr lang="en" altLang="zh-CN" sz="2000" b="0" i="0" u="none" strike="noStrike" dirty="0">
                <a:solidFill>
                  <a:srgbClr val="0D0D0D"/>
                </a:solidFill>
                <a:effectLst/>
                <a:latin typeface="Söhne"/>
              </a:rPr>
              <a:t>If the username does not exist, print "Username not found. Please try again.” </a:t>
            </a:r>
            <a:r>
              <a:rPr lang="en" altLang="zh-CN" sz="2000" b="0" i="0" u="none" strike="noStrike" dirty="0">
                <a:solidFill>
                  <a:srgbClr val="FF0000"/>
                </a:solidFill>
                <a:effectLst/>
                <a:latin typeface="Söhne"/>
              </a:rPr>
              <a:t>Then go back to step 1.</a:t>
            </a:r>
          </a:p>
          <a:p>
            <a:pPr marL="457200" indent="-457200">
              <a:buFont typeface="+mj-lt"/>
              <a:buAutoNum type="arabicPeriod"/>
            </a:pPr>
            <a:r>
              <a:rPr lang="en" altLang="zh-CN" sz="2000" b="0" i="0" u="none" strike="noStrike" dirty="0">
                <a:solidFill>
                  <a:srgbClr val="0D0D0D"/>
                </a:solidFill>
                <a:effectLst/>
                <a:latin typeface="Söhne"/>
              </a:rPr>
              <a:t>If the username exists, check if the password matches. If not, print "Incorrect password. Please try again.” </a:t>
            </a:r>
            <a:r>
              <a:rPr lang="en" altLang="zh-CN" sz="2000" b="0" i="0" u="none" strike="noStrike" dirty="0">
                <a:solidFill>
                  <a:srgbClr val="FF0000"/>
                </a:solidFill>
                <a:effectLst/>
                <a:latin typeface="Söhne"/>
              </a:rPr>
              <a:t>Then go back to step 1.</a:t>
            </a:r>
            <a:endParaRPr lang="en" altLang="zh-CN" sz="2000" b="0" i="0" u="none" strike="noStrike" dirty="0">
              <a:solidFill>
                <a:srgbClr val="0D0D0D"/>
              </a:solidFill>
              <a:effectLst/>
              <a:latin typeface="Söhne"/>
            </a:endParaRPr>
          </a:p>
          <a:p>
            <a:pPr marL="457200" indent="-457200">
              <a:buFont typeface="+mj-lt"/>
              <a:buAutoNum type="arabicPeriod"/>
            </a:pPr>
            <a:r>
              <a:rPr lang="en" altLang="zh-CN" sz="2000" b="0" i="0" u="none" strike="noStrike" dirty="0">
                <a:solidFill>
                  <a:srgbClr val="0D0D0D"/>
                </a:solidFill>
                <a:effectLst/>
                <a:latin typeface="Söhne"/>
              </a:rPr>
              <a:t>When the the password matches, output</a:t>
            </a:r>
            <a:r>
              <a:rPr lang="en" altLang="zh-CN" sz="2000" dirty="0">
                <a:solidFill>
                  <a:srgbClr val="0D0D0D"/>
                </a:solidFill>
                <a:latin typeface="Söhne"/>
              </a:rPr>
              <a:t> “Access granted. Welcome, [Username]”</a:t>
            </a:r>
          </a:p>
          <a:p>
            <a:pPr marL="457200" indent="-457200">
              <a:buFont typeface="+mj-lt"/>
              <a:buAutoNum type="arabicPeriod"/>
            </a:pPr>
            <a:r>
              <a:rPr lang="en" altLang="zh-CN" sz="2000" dirty="0">
                <a:solidFill>
                  <a:srgbClr val="FF0000"/>
                </a:solidFill>
                <a:latin typeface="Söhne"/>
              </a:rPr>
              <a:t>Prompt an accessed user to input operations</a:t>
            </a:r>
          </a:p>
          <a:p>
            <a:pPr marL="914400" lvl="1" indent="-457200">
              <a:buFontTx/>
              <a:buAutoNum type="arabicParenBoth"/>
            </a:pPr>
            <a:r>
              <a:rPr lang="en" altLang="zh-CN" sz="2000" dirty="0">
                <a:solidFill>
                  <a:srgbClr val="0D0D0D"/>
                </a:solidFill>
                <a:latin typeface="Söhne"/>
              </a:rPr>
              <a:t>passwd – change password (prompt the user to enter current password, if correct, prompt the user to enter new password twice. If the two passwords matches, update the password stored in your system.) </a:t>
            </a:r>
            <a:r>
              <a:rPr lang="en" altLang="zh-CN" sz="2000" b="0" i="0" u="none" strike="noStrike" dirty="0">
                <a:solidFill>
                  <a:srgbClr val="FF0000"/>
                </a:solidFill>
                <a:effectLst/>
                <a:latin typeface="Söhne"/>
              </a:rPr>
              <a:t>go back to step 5.</a:t>
            </a:r>
            <a:endParaRPr lang="en" altLang="zh-CN" sz="2000" dirty="0">
              <a:solidFill>
                <a:srgbClr val="0D0D0D"/>
              </a:solidFill>
              <a:latin typeface="Söhne"/>
            </a:endParaRPr>
          </a:p>
          <a:p>
            <a:pPr marL="914400" lvl="1" indent="-457200">
              <a:buFontTx/>
              <a:buAutoNum type="arabicParenBoth"/>
            </a:pPr>
            <a:r>
              <a:rPr lang="en" altLang="zh-CN" sz="2000" dirty="0" err="1">
                <a:solidFill>
                  <a:srgbClr val="0D0D0D"/>
                </a:solidFill>
                <a:latin typeface="Söhne"/>
              </a:rPr>
              <a:t>adduser</a:t>
            </a:r>
            <a:r>
              <a:rPr lang="en" altLang="zh-CN" sz="2000" dirty="0">
                <a:solidFill>
                  <a:srgbClr val="0D0D0D"/>
                </a:solidFill>
                <a:latin typeface="Söhne"/>
              </a:rPr>
              <a:t> xxx [username] – add a user (check if the user’s role is admin, if so, check whether the username already exists in your system. If not, create a new user whose role is ‘user’, with password 000000. Output ”User successfully created.”) </a:t>
            </a:r>
            <a:r>
              <a:rPr lang="en" altLang="zh-CN" sz="2000" b="0" i="0" u="none" strike="noStrike" dirty="0">
                <a:solidFill>
                  <a:srgbClr val="FF0000"/>
                </a:solidFill>
                <a:effectLst/>
                <a:latin typeface="Söhne"/>
              </a:rPr>
              <a:t>go back to step 5.</a:t>
            </a:r>
            <a:endParaRPr lang="en" altLang="zh-CN" sz="2000" dirty="0">
              <a:solidFill>
                <a:srgbClr val="0D0D0D"/>
              </a:solidFill>
              <a:latin typeface="Söhne"/>
            </a:endParaRPr>
          </a:p>
          <a:p>
            <a:pPr marL="914400" lvl="1" indent="-457200">
              <a:buAutoNum type="arabicParenBoth"/>
            </a:pPr>
            <a:r>
              <a:rPr lang="en" altLang="zh-CN" sz="2000" dirty="0">
                <a:solidFill>
                  <a:srgbClr val="0D0D0D"/>
                </a:solidFill>
                <a:latin typeface="Söhne"/>
              </a:rPr>
              <a:t>logout – </a:t>
            </a:r>
            <a:r>
              <a:rPr lang="en" altLang="zh-CN" sz="2000" dirty="0">
                <a:solidFill>
                  <a:srgbClr val="FF0000"/>
                </a:solidFill>
                <a:latin typeface="Söhne"/>
              </a:rPr>
              <a:t>go back to step 1.</a:t>
            </a:r>
          </a:p>
        </p:txBody>
      </p:sp>
      <p:sp>
        <p:nvSpPr>
          <p:cNvPr id="3" name="灯片编号占位符 2">
            <a:extLst>
              <a:ext uri="{FF2B5EF4-FFF2-40B4-BE49-F238E27FC236}">
                <a16:creationId xmlns:a16="http://schemas.microsoft.com/office/drawing/2014/main" id="{BFCF992E-96E6-9F75-C59D-199480BA0ADC}"/>
              </a:ext>
            </a:extLst>
          </p:cNvPr>
          <p:cNvSpPr>
            <a:spLocks noGrp="1"/>
          </p:cNvSpPr>
          <p:nvPr>
            <p:ph type="sldNum" idx="12"/>
          </p:nvPr>
        </p:nvSpPr>
        <p:spPr/>
        <p:txBody>
          <a:bodyPr/>
          <a:lstStyle/>
          <a:p>
            <a:fld id="{A8BFD892-19CF-40FE-AA39-9B63D021762D}" type="slidenum">
              <a:rPr lang="en-US" altLang="zh-CN" smtClean="0"/>
              <a:t>70</a:t>
            </a:fld>
            <a:endParaRPr lang="zh-CN"/>
          </a:p>
        </p:txBody>
      </p:sp>
      <p:sp>
        <p:nvSpPr>
          <p:cNvPr id="4" name="页脚占位符 3">
            <a:extLst>
              <a:ext uri="{FF2B5EF4-FFF2-40B4-BE49-F238E27FC236}">
                <a16:creationId xmlns:a16="http://schemas.microsoft.com/office/drawing/2014/main" id="{D56DCDB9-9979-54F0-89B7-4548093E55AD}"/>
              </a:ext>
            </a:extLst>
          </p:cNvPr>
          <p:cNvSpPr>
            <a:spLocks noGrp="1"/>
          </p:cNvSpPr>
          <p:nvPr>
            <p:ph type="ftr" idx="11"/>
          </p:nvPr>
        </p:nvSpPr>
        <p:spPr/>
        <p:txBody>
          <a:bodyPr/>
          <a:lstStyle/>
          <a:p>
            <a:r>
              <a:rPr lang="en-US"/>
              <a:t>AIAA 5031  Introduction to Computing Using Python</a:t>
            </a:r>
            <a:endParaRPr lang="zh-CN"/>
          </a:p>
        </p:txBody>
      </p:sp>
    </p:spTree>
    <p:extLst>
      <p:ext uri="{BB962C8B-B14F-4D97-AF65-F5344CB8AC3E}">
        <p14:creationId xmlns:p14="http://schemas.microsoft.com/office/powerpoint/2010/main" val="14970586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EE573-9595-5B16-C2B0-FC1002B221C8}"/>
            </a:ext>
          </a:extLst>
        </p:cNvPr>
        <p:cNvGrpSpPr/>
        <p:nvPr/>
      </p:nvGrpSpPr>
      <p:grpSpPr>
        <a:xfrm>
          <a:off x="0" y="0"/>
          <a:ext cx="0" cy="0"/>
          <a:chOff x="0" y="0"/>
          <a:chExt cx="0" cy="0"/>
        </a:xfrm>
      </p:grpSpPr>
      <p:sp>
        <p:nvSpPr>
          <p:cNvPr id="3" name="内容占位符 2">
            <a:extLst>
              <a:ext uri="{FF2B5EF4-FFF2-40B4-BE49-F238E27FC236}">
                <a16:creationId xmlns:a16="http://schemas.microsoft.com/office/drawing/2014/main" id="{BF68925F-9099-88A3-B03A-DC4D8D292FBB}"/>
              </a:ext>
            </a:extLst>
          </p:cNvPr>
          <p:cNvSpPr>
            <a:spLocks noGrp="1"/>
          </p:cNvSpPr>
          <p:nvPr>
            <p:ph idx="1"/>
          </p:nvPr>
        </p:nvSpPr>
        <p:spPr>
          <a:xfrm>
            <a:off x="660400" y="1208361"/>
            <a:ext cx="10515600" cy="5025171"/>
          </a:xfrm>
        </p:spPr>
        <p:txBody>
          <a:bodyPr>
            <a:normAutofit/>
          </a:bodyPr>
          <a:lstStyle/>
          <a:p>
            <a:pPr>
              <a:lnSpc>
                <a:spcPct val="150000"/>
              </a:lnSpc>
              <a:spcBef>
                <a:spcPct val="0"/>
              </a:spcBef>
            </a:pPr>
            <a:r>
              <a:rPr lang="en-US" altLang="zh-CN" sz="3600" b="1" dirty="0">
                <a:solidFill>
                  <a:srgbClr val="008000"/>
                </a:solidFill>
                <a:ea typeface="+mj-ea"/>
                <a:cs typeface="+mj-cs"/>
              </a:rPr>
              <a:t>Dynamic Type Mechanism</a:t>
            </a:r>
            <a:endParaRPr lang="en-US" altLang="zh-CN" sz="3600" b="1" dirty="0">
              <a:solidFill>
                <a:srgbClr val="008000"/>
              </a:solidFill>
            </a:endParaRPr>
          </a:p>
          <a:p>
            <a:pPr>
              <a:lnSpc>
                <a:spcPct val="150000"/>
              </a:lnSpc>
              <a:spcBef>
                <a:spcPct val="0"/>
              </a:spcBef>
            </a:pPr>
            <a:r>
              <a:rPr lang="en-US" altLang="zh-CN" sz="3600" b="1" dirty="0">
                <a:solidFill>
                  <a:srgbClr val="008000"/>
                </a:solidFill>
              </a:rPr>
              <a:t>Conditional Statement</a:t>
            </a:r>
          </a:p>
          <a:p>
            <a:pPr>
              <a:lnSpc>
                <a:spcPct val="150000"/>
              </a:lnSpc>
              <a:spcBef>
                <a:spcPct val="0"/>
              </a:spcBef>
            </a:pPr>
            <a:r>
              <a:rPr lang="en-US" altLang="zh-CN" sz="3600" b="1" dirty="0">
                <a:solidFill>
                  <a:srgbClr val="008000"/>
                </a:solidFill>
              </a:rPr>
              <a:t>Loop Statement</a:t>
            </a:r>
          </a:p>
          <a:p>
            <a:pPr>
              <a:lnSpc>
                <a:spcPct val="150000"/>
              </a:lnSpc>
              <a:spcBef>
                <a:spcPct val="0"/>
              </a:spcBef>
            </a:pPr>
            <a:r>
              <a:rPr lang="en-US" altLang="zh-CN" sz="3600" b="1" dirty="0">
                <a:solidFill>
                  <a:srgbClr val="008000"/>
                </a:solidFill>
                <a:ea typeface="Calibri"/>
              </a:rPr>
              <a:t>Break, continue, and else</a:t>
            </a:r>
          </a:p>
        </p:txBody>
      </p:sp>
      <p:sp>
        <p:nvSpPr>
          <p:cNvPr id="4" name="文本框 3">
            <a:extLst>
              <a:ext uri="{FF2B5EF4-FFF2-40B4-BE49-F238E27FC236}">
                <a16:creationId xmlns:a16="http://schemas.microsoft.com/office/drawing/2014/main" id="{0F222DA6-07C7-FB4F-17E5-D08F9F5A6DE3}"/>
              </a:ext>
            </a:extLst>
          </p:cNvPr>
          <p:cNvSpPr txBox="1"/>
          <p:nvPr/>
        </p:nvSpPr>
        <p:spPr>
          <a:xfrm>
            <a:off x="660400" y="422414"/>
            <a:ext cx="8800123" cy="769441"/>
          </a:xfrm>
          <a:prstGeom prst="rect">
            <a:avLst/>
          </a:prstGeom>
          <a:noFill/>
        </p:spPr>
        <p:txBody>
          <a:bodyPr wrap="square" rtlCol="0">
            <a:spAutoFit/>
          </a:bodyPr>
          <a:lstStyle/>
          <a:p>
            <a:r>
              <a:rPr lang="en-US" altLang="zh-CN" sz="4400" b="1" dirty="0">
                <a:solidFill>
                  <a:srgbClr val="008000"/>
                </a:solidFill>
                <a:ea typeface="+mj-ea"/>
                <a:cs typeface="+mj-cs"/>
                <a:sym typeface="+mn-lt"/>
              </a:rPr>
              <a:t>Outline</a:t>
            </a:r>
            <a:endParaRPr lang="en" altLang="zh-CN" sz="4400" b="1" dirty="0">
              <a:solidFill>
                <a:srgbClr val="008000"/>
              </a:solidFill>
              <a:ea typeface="+mj-ea"/>
              <a:cs typeface="+mj-cs"/>
            </a:endParaRPr>
          </a:p>
        </p:txBody>
      </p:sp>
      <p:sp>
        <p:nvSpPr>
          <p:cNvPr id="2" name="灯片编号占位符 1">
            <a:extLst>
              <a:ext uri="{FF2B5EF4-FFF2-40B4-BE49-F238E27FC236}">
                <a16:creationId xmlns:a16="http://schemas.microsoft.com/office/drawing/2014/main" id="{4234D079-7A18-0BEB-BF3D-E6BFDFB06D39}"/>
              </a:ext>
            </a:extLst>
          </p:cNvPr>
          <p:cNvSpPr>
            <a:spLocks noGrp="1"/>
          </p:cNvSpPr>
          <p:nvPr>
            <p:ph type="sldNum" sz="quarter" idx="12"/>
          </p:nvPr>
        </p:nvSpPr>
        <p:spPr/>
        <p:txBody>
          <a:bodyPr/>
          <a:lstStyle/>
          <a:p>
            <a:fld id="{88965981-7945-426D-A8BE-AA5CDE81BF2F}" type="slidenum">
              <a:rPr lang="zh-CN" altLang="en-US" smtClean="0"/>
              <a:t>71</a:t>
            </a:fld>
            <a:endParaRPr lang="zh-CN" altLang="en-US"/>
          </a:p>
        </p:txBody>
      </p:sp>
      <p:sp>
        <p:nvSpPr>
          <p:cNvPr id="5" name="页脚占位符 4">
            <a:extLst>
              <a:ext uri="{FF2B5EF4-FFF2-40B4-BE49-F238E27FC236}">
                <a16:creationId xmlns:a16="http://schemas.microsoft.com/office/drawing/2014/main" id="{11B944CB-4B5B-E8C2-FE6E-186A62B7BCD3}"/>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16513095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4BB502-4D00-5B37-7664-A33CF59CB7C5}"/>
              </a:ext>
            </a:extLst>
          </p:cNvPr>
          <p:cNvSpPr>
            <a:spLocks noGrp="1"/>
          </p:cNvSpPr>
          <p:nvPr>
            <p:ph type="ctrTitle"/>
          </p:nvPr>
        </p:nvSpPr>
        <p:spPr/>
        <p:txBody>
          <a:bodyPr/>
          <a:lstStyle/>
          <a:p>
            <a:r>
              <a:rPr lang="en-US" altLang="zh-CN" dirty="0">
                <a:solidFill>
                  <a:srgbClr val="003E00"/>
                </a:solidFill>
              </a:rPr>
              <a:t>Thank you!</a:t>
            </a:r>
            <a:endParaRPr lang="zh-CN" altLang="en-US" dirty="0">
              <a:solidFill>
                <a:srgbClr val="003E00"/>
              </a:solidFill>
            </a:endParaRPr>
          </a:p>
        </p:txBody>
      </p:sp>
      <p:sp>
        <p:nvSpPr>
          <p:cNvPr id="3" name="副标题 2">
            <a:extLst>
              <a:ext uri="{FF2B5EF4-FFF2-40B4-BE49-F238E27FC236}">
                <a16:creationId xmlns:a16="http://schemas.microsoft.com/office/drawing/2014/main" id="{BEDE5EB8-C324-A27C-499B-7D8407E9B36C}"/>
              </a:ext>
            </a:extLst>
          </p:cNvPr>
          <p:cNvSpPr>
            <a:spLocks noGrp="1"/>
          </p:cNvSpPr>
          <p:nvPr>
            <p:ph type="subTitle" idx="1"/>
          </p:nvPr>
        </p:nvSpPr>
        <p:spPr/>
        <p:txBody>
          <a:bodyPr/>
          <a:lstStyle/>
          <a:p>
            <a:r>
              <a:rPr lang="en-US" altLang="zh-CN" dirty="0"/>
              <a:t>AIAA 5031  Introduction to Computing Using Python</a:t>
            </a:r>
            <a:endParaRPr lang="zh-CN" altLang="en-US" dirty="0"/>
          </a:p>
        </p:txBody>
      </p:sp>
      <p:sp>
        <p:nvSpPr>
          <p:cNvPr id="8" name="灯片编号占位符 3">
            <a:extLst>
              <a:ext uri="{FF2B5EF4-FFF2-40B4-BE49-F238E27FC236}">
                <a16:creationId xmlns:a16="http://schemas.microsoft.com/office/drawing/2014/main" id="{A8298D7D-CDAF-716A-5AFA-C828D3C74D4E}"/>
              </a:ext>
            </a:extLst>
          </p:cNvPr>
          <p:cNvSpPr>
            <a:spLocks noGrp="1"/>
          </p:cNvSpPr>
          <p:nvPr>
            <p:ph type="sldNum" sz="quarter" idx="12"/>
          </p:nvPr>
        </p:nvSpPr>
        <p:spPr>
          <a:xfrm>
            <a:off x="9448800" y="6492875"/>
            <a:ext cx="2743200" cy="365125"/>
          </a:xfrm>
        </p:spPr>
        <p:txBody>
          <a:bodyPr/>
          <a:lstStyle/>
          <a:p>
            <a:fld id="{88965981-7945-426D-A8BE-AA5CDE81BF2F}" type="slidenum">
              <a:rPr lang="zh-CN" altLang="en-US" smtClean="0"/>
              <a:t>72</a:t>
            </a:fld>
            <a:endParaRPr lang="zh-CN" altLang="en-US"/>
          </a:p>
        </p:txBody>
      </p:sp>
      <p:sp>
        <p:nvSpPr>
          <p:cNvPr id="4" name="页脚占位符 3">
            <a:extLst>
              <a:ext uri="{FF2B5EF4-FFF2-40B4-BE49-F238E27FC236}">
                <a16:creationId xmlns:a16="http://schemas.microsoft.com/office/drawing/2014/main" id="{177B74B4-C817-CFB1-FC12-FD7D057ADA55}"/>
              </a:ext>
            </a:extLst>
          </p:cNvPr>
          <p:cNvSpPr>
            <a:spLocks noGrp="1"/>
          </p:cNvSpPr>
          <p:nvPr>
            <p:ph type="ftr" sz="quarter" idx="11"/>
          </p:nvPr>
        </p:nvSpPr>
        <p:spPr/>
        <p:txBody>
          <a:bodyPr/>
          <a:lstStyle/>
          <a:p>
            <a:r>
              <a:rPr lang="en-US" altLang="zh-CN"/>
              <a:t>AIAA 5031  Introduction to Computing Using Python</a:t>
            </a:r>
            <a:endParaRPr lang="zh-CN" altLang="en-US"/>
          </a:p>
        </p:txBody>
      </p:sp>
    </p:spTree>
    <p:extLst>
      <p:ext uri="{BB962C8B-B14F-4D97-AF65-F5344CB8AC3E}">
        <p14:creationId xmlns:p14="http://schemas.microsoft.com/office/powerpoint/2010/main" val="2577551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03ECEFB-256F-24E1-7815-C61521463046}"/>
              </a:ext>
            </a:extLst>
          </p:cNvPr>
          <p:cNvSpPr txBox="1"/>
          <p:nvPr/>
        </p:nvSpPr>
        <p:spPr>
          <a:xfrm>
            <a:off x="658813" y="1283706"/>
            <a:ext cx="9428544" cy="533672"/>
          </a:xfrm>
          <a:prstGeom prst="rect">
            <a:avLst/>
          </a:prstGeom>
          <a:noFill/>
        </p:spPr>
        <p:txBody>
          <a:bodyPr wrap="square">
            <a:spAutoFit/>
          </a:bodyPr>
          <a:lstStyle/>
          <a:p>
            <a:pPr>
              <a:lnSpc>
                <a:spcPct val="130000"/>
              </a:lnSpc>
            </a:pPr>
            <a:r>
              <a:rPr lang="en" altLang="zh-CN" sz="2400" dirty="0"/>
              <a:t>Question 3: where is type information</a:t>
            </a:r>
          </a:p>
        </p:txBody>
      </p:sp>
      <p:sp>
        <p:nvSpPr>
          <p:cNvPr id="4" name="文本框 3">
            <a:extLst>
              <a:ext uri="{FF2B5EF4-FFF2-40B4-BE49-F238E27FC236}">
                <a16:creationId xmlns:a16="http://schemas.microsoft.com/office/drawing/2014/main" id="{864DA0E8-90AA-9EE6-0918-DD040B411B7E}"/>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 altLang="zh-CN" sz="4400" b="1" dirty="0">
                <a:solidFill>
                  <a:srgbClr val="008000"/>
                </a:solidFill>
                <a:ea typeface="+mj-ea"/>
                <a:cs typeface="+mj-cs"/>
              </a:rPr>
              <a:t>Fundamental Solution</a:t>
            </a:r>
            <a:endParaRPr lang="en-US" altLang="zh-CN" sz="4400" b="1" dirty="0">
              <a:solidFill>
                <a:srgbClr val="008000"/>
              </a:solidFill>
              <a:ea typeface="+mj-ea"/>
              <a:cs typeface="+mj-cs"/>
              <a:sym typeface="+mn-lt"/>
            </a:endParaRPr>
          </a:p>
        </p:txBody>
      </p:sp>
      <p:graphicFrame>
        <p:nvGraphicFramePr>
          <p:cNvPr id="2" name="表格 8">
            <a:extLst>
              <a:ext uri="{FF2B5EF4-FFF2-40B4-BE49-F238E27FC236}">
                <a16:creationId xmlns:a16="http://schemas.microsoft.com/office/drawing/2014/main" id="{A022C731-8315-FEF8-EB1C-2A098F25F137}"/>
              </a:ext>
            </a:extLst>
          </p:cNvPr>
          <p:cNvGraphicFramePr>
            <a:graphicFrameLocks noGrp="1"/>
          </p:cNvGraphicFramePr>
          <p:nvPr/>
        </p:nvGraphicFramePr>
        <p:xfrm>
          <a:off x="658813" y="2200428"/>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3" name="文本框 2">
            <a:extLst>
              <a:ext uri="{FF2B5EF4-FFF2-40B4-BE49-F238E27FC236}">
                <a16:creationId xmlns:a16="http://schemas.microsoft.com/office/drawing/2014/main" id="{DAF7F8E9-1B0E-9A91-3DB5-4660CF9B4FD3}"/>
              </a:ext>
            </a:extLst>
          </p:cNvPr>
          <p:cNvSpPr txBox="1"/>
          <p:nvPr/>
        </p:nvSpPr>
        <p:spPr>
          <a:xfrm>
            <a:off x="1167384" y="1831096"/>
            <a:ext cx="646176" cy="369332"/>
          </a:xfrm>
          <a:prstGeom prst="rect">
            <a:avLst/>
          </a:prstGeom>
          <a:noFill/>
        </p:spPr>
        <p:txBody>
          <a:bodyPr wrap="square">
            <a:spAutoFit/>
          </a:bodyPr>
          <a:lstStyle/>
          <a:p>
            <a:pPr algn="ctr"/>
            <a:r>
              <a:rPr kumimoji="1" lang="en-US" altLang="zh-CN" dirty="0">
                <a:solidFill>
                  <a:srgbClr val="FF0000"/>
                </a:solidFill>
              </a:rPr>
              <a:t>int a</a:t>
            </a:r>
            <a:endParaRPr kumimoji="1" lang="zh-CN" altLang="en-US" dirty="0">
              <a:solidFill>
                <a:srgbClr val="FF0000"/>
              </a:solidFill>
            </a:endParaRPr>
          </a:p>
        </p:txBody>
      </p:sp>
      <p:sp>
        <p:nvSpPr>
          <p:cNvPr id="5" name="右大括号 4">
            <a:extLst>
              <a:ext uri="{FF2B5EF4-FFF2-40B4-BE49-F238E27FC236}">
                <a16:creationId xmlns:a16="http://schemas.microsoft.com/office/drawing/2014/main" id="{2CDB2CE7-F4DF-DEDA-37F7-C7FBB874C086}"/>
              </a:ext>
            </a:extLst>
          </p:cNvPr>
          <p:cNvSpPr/>
          <p:nvPr/>
        </p:nvSpPr>
        <p:spPr>
          <a:xfrm rot="5400000">
            <a:off x="2727960" y="1347766"/>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745AA0E8-5B79-1E64-47D8-42F410093ACA}"/>
              </a:ext>
            </a:extLst>
          </p:cNvPr>
          <p:cNvSpPr txBox="1"/>
          <p:nvPr/>
        </p:nvSpPr>
        <p:spPr>
          <a:xfrm>
            <a:off x="2534107" y="2908342"/>
            <a:ext cx="710794" cy="369332"/>
          </a:xfrm>
          <a:prstGeom prst="rect">
            <a:avLst/>
          </a:prstGeom>
          <a:noFill/>
        </p:spPr>
        <p:txBody>
          <a:bodyPr wrap="square">
            <a:spAutoFit/>
          </a:bodyPr>
          <a:lstStyle/>
          <a:p>
            <a:pPr algn="ctr"/>
            <a:r>
              <a:rPr kumimoji="1" lang="en-US" altLang="zh-CN" dirty="0"/>
              <a:t>=76</a:t>
            </a:r>
            <a:endParaRPr kumimoji="1" lang="zh-CN" altLang="en-US" dirty="0"/>
          </a:p>
        </p:txBody>
      </p:sp>
      <p:graphicFrame>
        <p:nvGraphicFramePr>
          <p:cNvPr id="8" name="表格 8">
            <a:extLst>
              <a:ext uri="{FF2B5EF4-FFF2-40B4-BE49-F238E27FC236}">
                <a16:creationId xmlns:a16="http://schemas.microsoft.com/office/drawing/2014/main" id="{DE666BDC-6B0B-A52F-9A9C-8BA4C26752CA}"/>
              </a:ext>
            </a:extLst>
          </p:cNvPr>
          <p:cNvGraphicFramePr>
            <a:graphicFrameLocks noGrp="1"/>
          </p:cNvGraphicFramePr>
          <p:nvPr/>
        </p:nvGraphicFramePr>
        <p:xfrm>
          <a:off x="6096000" y="2198082"/>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12" name="文本框 11">
            <a:extLst>
              <a:ext uri="{FF2B5EF4-FFF2-40B4-BE49-F238E27FC236}">
                <a16:creationId xmlns:a16="http://schemas.microsoft.com/office/drawing/2014/main" id="{F410CF4B-FD7E-DA1B-B43F-99B6FA1CBB2B}"/>
              </a:ext>
            </a:extLst>
          </p:cNvPr>
          <p:cNvSpPr txBox="1"/>
          <p:nvPr/>
        </p:nvSpPr>
        <p:spPr>
          <a:xfrm>
            <a:off x="6270171" y="1828750"/>
            <a:ext cx="980576" cy="369332"/>
          </a:xfrm>
          <a:prstGeom prst="rect">
            <a:avLst/>
          </a:prstGeom>
          <a:noFill/>
        </p:spPr>
        <p:txBody>
          <a:bodyPr wrap="square">
            <a:spAutoFit/>
          </a:bodyPr>
          <a:lstStyle/>
          <a:p>
            <a:pPr algn="ctr"/>
            <a:r>
              <a:rPr kumimoji="1" lang="en-US" altLang="zh-CN" dirty="0">
                <a:solidFill>
                  <a:srgbClr val="FF0000"/>
                </a:solidFill>
              </a:rPr>
              <a:t>char a</a:t>
            </a:r>
            <a:endParaRPr kumimoji="1" lang="zh-CN" altLang="en-US" dirty="0">
              <a:solidFill>
                <a:srgbClr val="FF0000"/>
              </a:solidFill>
            </a:endParaRPr>
          </a:p>
        </p:txBody>
      </p:sp>
      <p:sp>
        <p:nvSpPr>
          <p:cNvPr id="16" name="右大括号 15">
            <a:extLst>
              <a:ext uri="{FF2B5EF4-FFF2-40B4-BE49-F238E27FC236}">
                <a16:creationId xmlns:a16="http://schemas.microsoft.com/office/drawing/2014/main" id="{363A12AF-A1DE-D2D2-C06A-9F4F94348E07}"/>
              </a:ext>
            </a:extLst>
          </p:cNvPr>
          <p:cNvSpPr/>
          <p:nvPr/>
        </p:nvSpPr>
        <p:spPr>
          <a:xfrm rot="5400000">
            <a:off x="8165147" y="1345420"/>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F9C4178A-FF92-EB27-0EED-C9B6B982078B}"/>
              </a:ext>
            </a:extLst>
          </p:cNvPr>
          <p:cNvSpPr txBox="1"/>
          <p:nvPr/>
        </p:nvSpPr>
        <p:spPr>
          <a:xfrm>
            <a:off x="8003603" y="2905996"/>
            <a:ext cx="646176" cy="369332"/>
          </a:xfrm>
          <a:prstGeom prst="rect">
            <a:avLst/>
          </a:prstGeom>
          <a:noFill/>
        </p:spPr>
        <p:txBody>
          <a:bodyPr wrap="square">
            <a:spAutoFit/>
          </a:bodyPr>
          <a:lstStyle/>
          <a:p>
            <a:pPr algn="ctr"/>
            <a:r>
              <a:rPr kumimoji="1" lang="en-US" altLang="zh-CN" dirty="0"/>
              <a:t>=‘&lt;’</a:t>
            </a:r>
            <a:endParaRPr kumimoji="1" lang="zh-CN" altLang="en-US" dirty="0"/>
          </a:p>
        </p:txBody>
      </p:sp>
      <p:sp>
        <p:nvSpPr>
          <p:cNvPr id="18" name="文本框 17">
            <a:extLst>
              <a:ext uri="{FF2B5EF4-FFF2-40B4-BE49-F238E27FC236}">
                <a16:creationId xmlns:a16="http://schemas.microsoft.com/office/drawing/2014/main" id="{A6A76607-EF41-261A-2A01-C9A77587C90C}"/>
              </a:ext>
            </a:extLst>
          </p:cNvPr>
          <p:cNvSpPr txBox="1"/>
          <p:nvPr/>
        </p:nvSpPr>
        <p:spPr>
          <a:xfrm>
            <a:off x="658813" y="3271860"/>
            <a:ext cx="7122198" cy="533672"/>
          </a:xfrm>
          <a:prstGeom prst="rect">
            <a:avLst/>
          </a:prstGeom>
          <a:noFill/>
        </p:spPr>
        <p:txBody>
          <a:bodyPr wrap="square">
            <a:spAutoFit/>
          </a:bodyPr>
          <a:lstStyle/>
          <a:p>
            <a:pPr>
              <a:lnSpc>
                <a:spcPct val="130000"/>
              </a:lnSpc>
            </a:pPr>
            <a:r>
              <a:rPr lang="en" altLang="zh-CN" sz="2400" dirty="0"/>
              <a:t>Set to the variable</a:t>
            </a:r>
          </a:p>
        </p:txBody>
      </p:sp>
      <p:sp>
        <p:nvSpPr>
          <p:cNvPr id="10" name="灯片编号占位符 9">
            <a:extLst>
              <a:ext uri="{FF2B5EF4-FFF2-40B4-BE49-F238E27FC236}">
                <a16:creationId xmlns:a16="http://schemas.microsoft.com/office/drawing/2014/main" id="{F54CA3A6-54F5-6603-A0A3-A33797979041}"/>
              </a:ext>
            </a:extLst>
          </p:cNvPr>
          <p:cNvSpPr>
            <a:spLocks noGrp="1"/>
          </p:cNvSpPr>
          <p:nvPr>
            <p:ph type="sldNum" sz="quarter" idx="12"/>
          </p:nvPr>
        </p:nvSpPr>
        <p:spPr/>
        <p:txBody>
          <a:bodyPr/>
          <a:lstStyle/>
          <a:p>
            <a:fld id="{88965981-7945-426D-A8BE-AA5CDE81BF2F}" type="slidenum">
              <a:rPr lang="zh-CN" altLang="en-US" smtClean="0"/>
              <a:t>8</a:t>
            </a:fld>
            <a:endParaRPr lang="zh-CN" altLang="en-US"/>
          </a:p>
        </p:txBody>
      </p:sp>
      <p:sp>
        <p:nvSpPr>
          <p:cNvPr id="9" name="页脚占位符 8">
            <a:extLst>
              <a:ext uri="{FF2B5EF4-FFF2-40B4-BE49-F238E27FC236}">
                <a16:creationId xmlns:a16="http://schemas.microsoft.com/office/drawing/2014/main" id="{70E13496-BDE2-ADB5-0D6A-0C0496A4E867}"/>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313127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A03ECEFB-256F-24E1-7815-C61521463046}"/>
              </a:ext>
            </a:extLst>
          </p:cNvPr>
          <p:cNvSpPr txBox="1"/>
          <p:nvPr/>
        </p:nvSpPr>
        <p:spPr>
          <a:xfrm>
            <a:off x="672592" y="1264929"/>
            <a:ext cx="9428544" cy="1013804"/>
          </a:xfrm>
          <a:prstGeom prst="rect">
            <a:avLst/>
          </a:prstGeom>
          <a:noFill/>
        </p:spPr>
        <p:txBody>
          <a:bodyPr wrap="square">
            <a:spAutoFit/>
          </a:bodyPr>
          <a:lstStyle/>
          <a:p>
            <a:pPr>
              <a:lnSpc>
                <a:spcPct val="130000"/>
              </a:lnSpc>
            </a:pPr>
            <a:r>
              <a:rPr lang="en" altLang="zh-CN" sz="2400" dirty="0"/>
              <a:t>Question 4: where is type information in Python?</a:t>
            </a:r>
          </a:p>
          <a:p>
            <a:pPr>
              <a:lnSpc>
                <a:spcPct val="130000"/>
              </a:lnSpc>
            </a:pPr>
            <a:r>
              <a:rPr lang="en" altLang="zh-CN" sz="2400" dirty="0"/>
              <a:t>Question 5: how are values with different size stored?</a:t>
            </a:r>
          </a:p>
        </p:txBody>
      </p:sp>
      <p:sp>
        <p:nvSpPr>
          <p:cNvPr id="4" name="文本框 3">
            <a:extLst>
              <a:ext uri="{FF2B5EF4-FFF2-40B4-BE49-F238E27FC236}">
                <a16:creationId xmlns:a16="http://schemas.microsoft.com/office/drawing/2014/main" id="{864DA0E8-90AA-9EE6-0918-DD040B411B7E}"/>
              </a:ext>
            </a:extLst>
          </p:cNvPr>
          <p:cNvSpPr txBox="1"/>
          <p:nvPr/>
        </p:nvSpPr>
        <p:spPr>
          <a:xfrm>
            <a:off x="660400" y="422414"/>
            <a:ext cx="9718040" cy="701731"/>
          </a:xfrm>
          <a:prstGeom prst="rect">
            <a:avLst/>
          </a:prstGeom>
          <a:noFill/>
        </p:spPr>
        <p:txBody>
          <a:bodyPr wrap="square" rtlCol="0">
            <a:spAutoFit/>
          </a:bodyPr>
          <a:lstStyle/>
          <a:p>
            <a:pPr>
              <a:lnSpc>
                <a:spcPct val="90000"/>
              </a:lnSpc>
              <a:spcBef>
                <a:spcPct val="0"/>
              </a:spcBef>
            </a:pPr>
            <a:r>
              <a:rPr lang="en-US" altLang="zh-CN" sz="4400" b="1" dirty="0">
                <a:solidFill>
                  <a:srgbClr val="008000"/>
                </a:solidFill>
                <a:ea typeface="+mj-ea"/>
                <a:cs typeface="+mj-cs"/>
              </a:rPr>
              <a:t>How is Dynamic Type Achieved?</a:t>
            </a:r>
            <a:endParaRPr lang="en-US" altLang="zh-CN" sz="4400" b="1" dirty="0">
              <a:solidFill>
                <a:srgbClr val="008000"/>
              </a:solidFill>
              <a:ea typeface="+mj-ea"/>
              <a:cs typeface="+mj-cs"/>
              <a:sym typeface="+mn-lt"/>
            </a:endParaRPr>
          </a:p>
        </p:txBody>
      </p:sp>
      <p:pic>
        <p:nvPicPr>
          <p:cNvPr id="9" name="图片 8">
            <a:extLst>
              <a:ext uri="{FF2B5EF4-FFF2-40B4-BE49-F238E27FC236}">
                <a16:creationId xmlns:a16="http://schemas.microsoft.com/office/drawing/2014/main" id="{60849A5E-AF9B-0EB8-F141-422300AE0F83}"/>
              </a:ext>
            </a:extLst>
          </p:cNvPr>
          <p:cNvPicPr>
            <a:picLocks noChangeAspect="1"/>
          </p:cNvPicPr>
          <p:nvPr/>
        </p:nvPicPr>
        <p:blipFill rotWithShape="1">
          <a:blip r:embed="rId3"/>
          <a:srcRect r="6462"/>
          <a:stretch/>
        </p:blipFill>
        <p:spPr>
          <a:xfrm>
            <a:off x="658813" y="2651452"/>
            <a:ext cx="9117683" cy="1478261"/>
          </a:xfrm>
          <a:prstGeom prst="rect">
            <a:avLst/>
          </a:prstGeom>
        </p:spPr>
      </p:pic>
      <p:sp>
        <p:nvSpPr>
          <p:cNvPr id="10" name="矩形 9">
            <a:extLst>
              <a:ext uri="{FF2B5EF4-FFF2-40B4-BE49-F238E27FC236}">
                <a16:creationId xmlns:a16="http://schemas.microsoft.com/office/drawing/2014/main" id="{94287BF2-48CA-82C8-F138-2C1032E3CABC}"/>
              </a:ext>
            </a:extLst>
          </p:cNvPr>
          <p:cNvSpPr/>
          <p:nvPr/>
        </p:nvSpPr>
        <p:spPr>
          <a:xfrm>
            <a:off x="4038600" y="3217576"/>
            <a:ext cx="2264664"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a:extLst>
              <a:ext uri="{FF2B5EF4-FFF2-40B4-BE49-F238E27FC236}">
                <a16:creationId xmlns:a16="http://schemas.microsoft.com/office/drawing/2014/main" id="{21D0E11C-35E3-50D0-5186-F8337E7F761F}"/>
              </a:ext>
            </a:extLst>
          </p:cNvPr>
          <p:cNvSpPr/>
          <p:nvPr/>
        </p:nvSpPr>
        <p:spPr>
          <a:xfrm>
            <a:off x="4038600" y="3783700"/>
            <a:ext cx="2264664"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a:extLst>
              <a:ext uri="{FF2B5EF4-FFF2-40B4-BE49-F238E27FC236}">
                <a16:creationId xmlns:a16="http://schemas.microsoft.com/office/drawing/2014/main" id="{4D54B7FB-153F-448A-0FDB-000C6673C528}"/>
              </a:ext>
            </a:extLst>
          </p:cNvPr>
          <p:cNvSpPr/>
          <p:nvPr/>
        </p:nvSpPr>
        <p:spPr>
          <a:xfrm>
            <a:off x="8932829" y="3781396"/>
            <a:ext cx="472428"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13">
            <a:extLst>
              <a:ext uri="{FF2B5EF4-FFF2-40B4-BE49-F238E27FC236}">
                <a16:creationId xmlns:a16="http://schemas.microsoft.com/office/drawing/2014/main" id="{4D7CEC82-D40F-0703-FAD4-7C8B7882E402}"/>
              </a:ext>
            </a:extLst>
          </p:cNvPr>
          <p:cNvSpPr/>
          <p:nvPr/>
        </p:nvSpPr>
        <p:spPr>
          <a:xfrm>
            <a:off x="8932829" y="3223312"/>
            <a:ext cx="472428" cy="31699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2" name="表格 8">
            <a:extLst>
              <a:ext uri="{FF2B5EF4-FFF2-40B4-BE49-F238E27FC236}">
                <a16:creationId xmlns:a16="http://schemas.microsoft.com/office/drawing/2014/main" id="{4AC8FC83-1297-18B1-8A10-765AF7775425}"/>
              </a:ext>
            </a:extLst>
          </p:cNvPr>
          <p:cNvGraphicFramePr>
            <a:graphicFrameLocks noGrp="1"/>
          </p:cNvGraphicFramePr>
          <p:nvPr/>
        </p:nvGraphicFramePr>
        <p:xfrm>
          <a:off x="717145" y="5210882"/>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endParaRPr lang="zh-CN" altLang="en-US" dirty="0"/>
                    </a:p>
                  </a:txBody>
                  <a:tcPr/>
                </a:tc>
                <a:tc>
                  <a:txBody>
                    <a:bodyPr/>
                    <a:lstStyle/>
                    <a:p>
                      <a:r>
                        <a:rPr lang="en-US" altLang="zh-CN" dirty="0"/>
                        <a:t>…</a:t>
                      </a:r>
                      <a:endParaRPr lang="zh-CN" altLang="en-US" dirty="0"/>
                    </a:p>
                  </a:txBody>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0</a:t>
                      </a:r>
                      <a:endParaRPr lang="zh-CN" altLang="en-US" dirty="0"/>
                    </a:p>
                  </a:txBody>
                  <a:tcPr>
                    <a:solidFill>
                      <a:schemeClr val="accent2"/>
                    </a:solidFill>
                  </a:tcPr>
                </a:tc>
                <a:tc>
                  <a:txBody>
                    <a:bodyPr/>
                    <a:lstStyle/>
                    <a:p>
                      <a:r>
                        <a:rPr lang="en-US" altLang="zh-CN" dirty="0"/>
                        <a:t>1</a:t>
                      </a:r>
                      <a:endParaRPr lang="zh-CN" altLang="en-US" dirty="0"/>
                    </a:p>
                  </a:txBody>
                  <a:tcPr>
                    <a:solidFill>
                      <a:schemeClr val="accent2"/>
                    </a:solidFill>
                  </a:tcPr>
                </a:tc>
                <a:tc>
                  <a:txBody>
                    <a:bodyPr/>
                    <a:lstStyle/>
                    <a:p>
                      <a:r>
                        <a:rPr lang="en-US" altLang="zh-CN" dirty="0"/>
                        <a:t>…</a:t>
                      </a:r>
                      <a:endParaRPr lang="zh-CN" altLang="en-US" dirty="0"/>
                    </a:p>
                  </a:txBody>
                  <a:tcPr/>
                </a:tc>
                <a:tc>
                  <a:txBody>
                    <a:bodyPr/>
                    <a:lstStyle/>
                    <a:p>
                      <a:endParaRPr lang="zh-CN" altLang="en-US" dirty="0"/>
                    </a:p>
                  </a:txBody>
                  <a:tcPr/>
                </a:tc>
                <a:extLst>
                  <a:ext uri="{0D108BD9-81ED-4DB2-BD59-A6C34878D82A}">
                    <a16:rowId xmlns:a16="http://schemas.microsoft.com/office/drawing/2014/main" val="1064320481"/>
                  </a:ext>
                </a:extLst>
              </a:tr>
            </a:tbl>
          </a:graphicData>
        </a:graphic>
      </p:graphicFrame>
      <p:sp>
        <p:nvSpPr>
          <p:cNvPr id="3" name="文本框 2">
            <a:extLst>
              <a:ext uri="{FF2B5EF4-FFF2-40B4-BE49-F238E27FC236}">
                <a16:creationId xmlns:a16="http://schemas.microsoft.com/office/drawing/2014/main" id="{8434440B-1998-EEE6-F369-FE066541ADB4}"/>
              </a:ext>
            </a:extLst>
          </p:cNvPr>
          <p:cNvSpPr txBox="1"/>
          <p:nvPr/>
        </p:nvSpPr>
        <p:spPr>
          <a:xfrm>
            <a:off x="1225716" y="4841550"/>
            <a:ext cx="1366724" cy="366986"/>
          </a:xfrm>
          <a:prstGeom prst="rect">
            <a:avLst/>
          </a:prstGeom>
          <a:noFill/>
        </p:spPr>
        <p:txBody>
          <a:bodyPr wrap="square">
            <a:spAutoFit/>
          </a:bodyPr>
          <a:lstStyle/>
          <a:p>
            <a:r>
              <a:rPr kumimoji="1" lang="en-US" altLang="zh-CN" dirty="0"/>
              <a:t>a (8 bits)</a:t>
            </a:r>
            <a:endParaRPr kumimoji="1" lang="zh-CN" altLang="en-US" dirty="0"/>
          </a:p>
        </p:txBody>
      </p:sp>
      <p:sp>
        <p:nvSpPr>
          <p:cNvPr id="5" name="右大括号 4">
            <a:extLst>
              <a:ext uri="{FF2B5EF4-FFF2-40B4-BE49-F238E27FC236}">
                <a16:creationId xmlns:a16="http://schemas.microsoft.com/office/drawing/2014/main" id="{D182F59E-4859-8357-EDA0-CC8A41970706}"/>
              </a:ext>
            </a:extLst>
          </p:cNvPr>
          <p:cNvSpPr/>
          <p:nvPr/>
        </p:nvSpPr>
        <p:spPr>
          <a:xfrm rot="5400000">
            <a:off x="2786292" y="4358220"/>
            <a:ext cx="323088" cy="2798064"/>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15FA6916-7E67-37C6-A4AA-EEF424BDCE1F}"/>
              </a:ext>
            </a:extLst>
          </p:cNvPr>
          <p:cNvSpPr txBox="1"/>
          <p:nvPr/>
        </p:nvSpPr>
        <p:spPr>
          <a:xfrm>
            <a:off x="2592439" y="5918796"/>
            <a:ext cx="710794" cy="369332"/>
          </a:xfrm>
          <a:prstGeom prst="rect">
            <a:avLst/>
          </a:prstGeom>
          <a:noFill/>
        </p:spPr>
        <p:txBody>
          <a:bodyPr wrap="square">
            <a:spAutoFit/>
          </a:bodyPr>
          <a:lstStyle/>
          <a:p>
            <a:pPr algn="ctr"/>
            <a:r>
              <a:rPr kumimoji="1" lang="en-US" altLang="zh-CN" dirty="0"/>
              <a:t>=1</a:t>
            </a:r>
            <a:endParaRPr kumimoji="1" lang="zh-CN" altLang="en-US" dirty="0"/>
          </a:p>
        </p:txBody>
      </p:sp>
      <p:graphicFrame>
        <p:nvGraphicFramePr>
          <p:cNvPr id="25" name="表格 8">
            <a:extLst>
              <a:ext uri="{FF2B5EF4-FFF2-40B4-BE49-F238E27FC236}">
                <a16:creationId xmlns:a16="http://schemas.microsoft.com/office/drawing/2014/main" id="{8D98175F-9EB2-8255-2B03-468468FA2376}"/>
              </a:ext>
            </a:extLst>
          </p:cNvPr>
          <p:cNvGraphicFramePr>
            <a:graphicFrameLocks noGrp="1"/>
          </p:cNvGraphicFramePr>
          <p:nvPr/>
        </p:nvGraphicFramePr>
        <p:xfrm>
          <a:off x="5989336" y="4899155"/>
          <a:ext cx="4470400" cy="370840"/>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318827113"/>
                    </a:ext>
                  </a:extLst>
                </a:gridCol>
                <a:gridCol w="406400">
                  <a:extLst>
                    <a:ext uri="{9D8B030D-6E8A-4147-A177-3AD203B41FA5}">
                      <a16:colId xmlns:a16="http://schemas.microsoft.com/office/drawing/2014/main" val="1631479453"/>
                    </a:ext>
                  </a:extLst>
                </a:gridCol>
                <a:gridCol w="406400">
                  <a:extLst>
                    <a:ext uri="{9D8B030D-6E8A-4147-A177-3AD203B41FA5}">
                      <a16:colId xmlns:a16="http://schemas.microsoft.com/office/drawing/2014/main" val="14113971"/>
                    </a:ext>
                  </a:extLst>
                </a:gridCol>
                <a:gridCol w="406400">
                  <a:extLst>
                    <a:ext uri="{9D8B030D-6E8A-4147-A177-3AD203B41FA5}">
                      <a16:colId xmlns:a16="http://schemas.microsoft.com/office/drawing/2014/main" val="3100541067"/>
                    </a:ext>
                  </a:extLst>
                </a:gridCol>
                <a:gridCol w="406400">
                  <a:extLst>
                    <a:ext uri="{9D8B030D-6E8A-4147-A177-3AD203B41FA5}">
                      <a16:colId xmlns:a16="http://schemas.microsoft.com/office/drawing/2014/main" val="2065305364"/>
                    </a:ext>
                  </a:extLst>
                </a:gridCol>
                <a:gridCol w="406400">
                  <a:extLst>
                    <a:ext uri="{9D8B030D-6E8A-4147-A177-3AD203B41FA5}">
                      <a16:colId xmlns:a16="http://schemas.microsoft.com/office/drawing/2014/main" val="190158907"/>
                    </a:ext>
                  </a:extLst>
                </a:gridCol>
                <a:gridCol w="406400">
                  <a:extLst>
                    <a:ext uri="{9D8B030D-6E8A-4147-A177-3AD203B41FA5}">
                      <a16:colId xmlns:a16="http://schemas.microsoft.com/office/drawing/2014/main" val="1910547164"/>
                    </a:ext>
                  </a:extLst>
                </a:gridCol>
                <a:gridCol w="406400">
                  <a:extLst>
                    <a:ext uri="{9D8B030D-6E8A-4147-A177-3AD203B41FA5}">
                      <a16:colId xmlns:a16="http://schemas.microsoft.com/office/drawing/2014/main" val="1032508785"/>
                    </a:ext>
                  </a:extLst>
                </a:gridCol>
                <a:gridCol w="406400">
                  <a:extLst>
                    <a:ext uri="{9D8B030D-6E8A-4147-A177-3AD203B41FA5}">
                      <a16:colId xmlns:a16="http://schemas.microsoft.com/office/drawing/2014/main" val="514703"/>
                    </a:ext>
                  </a:extLst>
                </a:gridCol>
                <a:gridCol w="406400">
                  <a:extLst>
                    <a:ext uri="{9D8B030D-6E8A-4147-A177-3AD203B41FA5}">
                      <a16:colId xmlns:a16="http://schemas.microsoft.com/office/drawing/2014/main" val="3823534386"/>
                    </a:ext>
                  </a:extLst>
                </a:gridCol>
                <a:gridCol w="406400">
                  <a:extLst>
                    <a:ext uri="{9D8B030D-6E8A-4147-A177-3AD203B41FA5}">
                      <a16:colId xmlns:a16="http://schemas.microsoft.com/office/drawing/2014/main" val="3734816806"/>
                    </a:ext>
                  </a:extLst>
                </a:gridCol>
              </a:tblGrid>
              <a:tr h="370840">
                <a:tc>
                  <a:txBody>
                    <a:bodyPr/>
                    <a:lstStyle/>
                    <a:p>
                      <a:r>
                        <a:rPr lang="en-US" altLang="zh-CN" dirty="0">
                          <a:solidFill>
                            <a:schemeClr val="tx1"/>
                          </a:solidFill>
                        </a:rPr>
                        <a:t>0</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1</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1</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1</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zh-CN" dirty="0">
                          <a:solidFill>
                            <a:schemeClr val="tx1"/>
                          </a:solidFill>
                        </a:rPr>
                        <a:t>0</a:t>
                      </a:r>
                      <a:endParaRPr lang="zh-CN" altLang="en-US"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64320481"/>
                  </a:ext>
                </a:extLst>
              </a:tr>
            </a:tbl>
          </a:graphicData>
        </a:graphic>
      </p:graphicFrame>
      <p:sp>
        <p:nvSpPr>
          <p:cNvPr id="26" name="右大括号 25">
            <a:extLst>
              <a:ext uri="{FF2B5EF4-FFF2-40B4-BE49-F238E27FC236}">
                <a16:creationId xmlns:a16="http://schemas.microsoft.com/office/drawing/2014/main" id="{CB3A1EB8-8E08-63E7-B9AA-BD7C4EAD540D}"/>
              </a:ext>
            </a:extLst>
          </p:cNvPr>
          <p:cNvSpPr/>
          <p:nvPr/>
        </p:nvSpPr>
        <p:spPr>
          <a:xfrm rot="5400000">
            <a:off x="8046746" y="3272024"/>
            <a:ext cx="323088" cy="4445740"/>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CN" altLang="en-US"/>
          </a:p>
        </p:txBody>
      </p:sp>
      <p:sp>
        <p:nvSpPr>
          <p:cNvPr id="27" name="文本框 26">
            <a:extLst>
              <a:ext uri="{FF2B5EF4-FFF2-40B4-BE49-F238E27FC236}">
                <a16:creationId xmlns:a16="http://schemas.microsoft.com/office/drawing/2014/main" id="{33FD9D64-9B1C-701B-FD0F-6D05352EACA7}"/>
              </a:ext>
            </a:extLst>
          </p:cNvPr>
          <p:cNvSpPr txBox="1"/>
          <p:nvPr/>
        </p:nvSpPr>
        <p:spPr>
          <a:xfrm>
            <a:off x="7869139" y="5733880"/>
            <a:ext cx="1180564" cy="369332"/>
          </a:xfrm>
          <a:prstGeom prst="rect">
            <a:avLst/>
          </a:prstGeom>
          <a:noFill/>
        </p:spPr>
        <p:txBody>
          <a:bodyPr wrap="square">
            <a:spAutoFit/>
          </a:bodyPr>
          <a:lstStyle/>
          <a:p>
            <a:pPr algn="ctr"/>
            <a:r>
              <a:rPr kumimoji="1" lang="en-US" altLang="zh-CN" dirty="0"/>
              <a:t>=‘dog’</a:t>
            </a:r>
            <a:endParaRPr kumimoji="1" lang="zh-CN" altLang="en-US" dirty="0"/>
          </a:p>
        </p:txBody>
      </p:sp>
      <p:sp>
        <p:nvSpPr>
          <p:cNvPr id="28" name="文本框 27">
            <a:extLst>
              <a:ext uri="{FF2B5EF4-FFF2-40B4-BE49-F238E27FC236}">
                <a16:creationId xmlns:a16="http://schemas.microsoft.com/office/drawing/2014/main" id="{E70B82C4-9261-3573-B9BD-5AA0904B4BAA}"/>
              </a:ext>
            </a:extLst>
          </p:cNvPr>
          <p:cNvSpPr txBox="1"/>
          <p:nvPr/>
        </p:nvSpPr>
        <p:spPr>
          <a:xfrm>
            <a:off x="7841785" y="4548146"/>
            <a:ext cx="902165" cy="366986"/>
          </a:xfrm>
          <a:prstGeom prst="rect">
            <a:avLst/>
          </a:prstGeom>
          <a:noFill/>
        </p:spPr>
        <p:txBody>
          <a:bodyPr wrap="square">
            <a:spAutoFit/>
          </a:bodyPr>
          <a:lstStyle/>
          <a:p>
            <a:r>
              <a:rPr kumimoji="1" lang="en-US" altLang="zh-CN" dirty="0"/>
              <a:t>24 bits</a:t>
            </a:r>
            <a:endParaRPr kumimoji="1" lang="zh-CN" altLang="en-US" dirty="0"/>
          </a:p>
        </p:txBody>
      </p:sp>
      <p:cxnSp>
        <p:nvCxnSpPr>
          <p:cNvPr id="30" name="曲线连接符 29">
            <a:extLst>
              <a:ext uri="{FF2B5EF4-FFF2-40B4-BE49-F238E27FC236}">
                <a16:creationId xmlns:a16="http://schemas.microsoft.com/office/drawing/2014/main" id="{C978CFB2-E71C-AAD1-7ACB-FE69A198D57C}"/>
              </a:ext>
            </a:extLst>
          </p:cNvPr>
          <p:cNvCxnSpPr>
            <a:cxnSpLocks/>
            <a:stCxn id="25" idx="1"/>
            <a:endCxn id="2" idx="0"/>
          </p:cNvCxnSpPr>
          <p:nvPr/>
        </p:nvCxnSpPr>
        <p:spPr>
          <a:xfrm rot="10800000" flipV="1">
            <a:off x="2952346" y="5084574"/>
            <a:ext cx="3036991" cy="126307"/>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5A5D8617-6592-562E-B749-2050209E774E}"/>
              </a:ext>
            </a:extLst>
          </p:cNvPr>
          <p:cNvSpPr txBox="1"/>
          <p:nvPr/>
        </p:nvSpPr>
        <p:spPr>
          <a:xfrm>
            <a:off x="3915761" y="4751187"/>
            <a:ext cx="1366724" cy="366986"/>
          </a:xfrm>
          <a:prstGeom prst="rect">
            <a:avLst/>
          </a:prstGeom>
          <a:noFill/>
        </p:spPr>
        <p:txBody>
          <a:bodyPr wrap="square">
            <a:spAutoFit/>
          </a:bodyPr>
          <a:lstStyle/>
          <a:p>
            <a:r>
              <a:rPr kumimoji="1" lang="en-US" altLang="zh-CN" dirty="0"/>
              <a:t>???</a:t>
            </a:r>
            <a:endParaRPr kumimoji="1" lang="zh-CN" altLang="en-US" dirty="0"/>
          </a:p>
        </p:txBody>
      </p:sp>
      <p:sp>
        <p:nvSpPr>
          <p:cNvPr id="12" name="灯片编号占位符 11">
            <a:extLst>
              <a:ext uri="{FF2B5EF4-FFF2-40B4-BE49-F238E27FC236}">
                <a16:creationId xmlns:a16="http://schemas.microsoft.com/office/drawing/2014/main" id="{CCE2584D-7662-869C-178C-76EBADC9153F}"/>
              </a:ext>
            </a:extLst>
          </p:cNvPr>
          <p:cNvSpPr>
            <a:spLocks noGrp="1"/>
          </p:cNvSpPr>
          <p:nvPr>
            <p:ph type="sldNum" sz="quarter" idx="12"/>
          </p:nvPr>
        </p:nvSpPr>
        <p:spPr/>
        <p:txBody>
          <a:bodyPr/>
          <a:lstStyle/>
          <a:p>
            <a:fld id="{88965981-7945-426D-A8BE-AA5CDE81BF2F}" type="slidenum">
              <a:rPr lang="zh-CN" altLang="en-US" smtClean="0"/>
              <a:t>9</a:t>
            </a:fld>
            <a:endParaRPr lang="zh-CN" altLang="en-US"/>
          </a:p>
        </p:txBody>
      </p:sp>
      <p:sp>
        <p:nvSpPr>
          <p:cNvPr id="8" name="页脚占位符 7">
            <a:extLst>
              <a:ext uri="{FF2B5EF4-FFF2-40B4-BE49-F238E27FC236}">
                <a16:creationId xmlns:a16="http://schemas.microsoft.com/office/drawing/2014/main" id="{61630AFB-4BCE-461B-764B-F8628AA04178}"/>
              </a:ext>
            </a:extLst>
          </p:cNvPr>
          <p:cNvSpPr>
            <a:spLocks noGrp="1"/>
          </p:cNvSpPr>
          <p:nvPr>
            <p:ph type="ftr" sz="quarter" idx="11"/>
          </p:nvPr>
        </p:nvSpPr>
        <p:spPr/>
        <p:txBody>
          <a:bodyPr/>
          <a:lstStyle/>
          <a:p>
            <a:r>
              <a:rPr lang="en-US" altLang="zh-CN"/>
              <a:t>AIAA 5031  Introduction to Computing Using Python</a:t>
            </a:r>
            <a:endParaRPr lang="zh-CN" altLang="en-US" dirty="0"/>
          </a:p>
        </p:txBody>
      </p:sp>
    </p:spTree>
    <p:extLst>
      <p:ext uri="{BB962C8B-B14F-4D97-AF65-F5344CB8AC3E}">
        <p14:creationId xmlns:p14="http://schemas.microsoft.com/office/powerpoint/2010/main" val="412743037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12776</TotalTime>
  <Words>3913</Words>
  <Application>Microsoft Macintosh PowerPoint</Application>
  <PresentationFormat>宽屏</PresentationFormat>
  <Paragraphs>968</Paragraphs>
  <Slides>72</Slides>
  <Notes>35</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72</vt:i4>
      </vt:variant>
    </vt:vector>
  </HeadingPairs>
  <TitlesOfParts>
    <vt:vector size="81" baseType="lpstr">
      <vt:lpstr>等线</vt:lpstr>
      <vt:lpstr>宋体</vt:lpstr>
      <vt:lpstr>Söhne</vt:lpstr>
      <vt:lpstr>Arial</vt:lpstr>
      <vt:lpstr>Calibri</vt:lpstr>
      <vt:lpstr>cambria</vt:lpstr>
      <vt:lpstr>Menlo</vt:lpstr>
      <vt:lpstr>Wingdings</vt:lpstr>
      <vt:lpstr>Office 主题​​</vt:lpstr>
      <vt:lpstr>Week 3 - Python Fundamental II</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Control Flow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Loop Statement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Shirley deng</dc:creator>
  <cp:lastModifiedBy>SUN Ying</cp:lastModifiedBy>
  <cp:revision>4545</cp:revision>
  <dcterms:created xsi:type="dcterms:W3CDTF">2022-11-06T11:57:15Z</dcterms:created>
  <dcterms:modified xsi:type="dcterms:W3CDTF">2024-02-20T01:57:55Z</dcterms:modified>
</cp:coreProperties>
</file>