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70"/>
  </p:notesMasterIdLst>
  <p:sldIdLst>
    <p:sldId id="256" r:id="rId2"/>
    <p:sldId id="315" r:id="rId3"/>
    <p:sldId id="435" r:id="rId4"/>
    <p:sldId id="372" r:id="rId5"/>
    <p:sldId id="298" r:id="rId6"/>
    <p:sldId id="304" r:id="rId7"/>
    <p:sldId id="275" r:id="rId8"/>
    <p:sldId id="282" r:id="rId9"/>
    <p:sldId id="305" r:id="rId10"/>
    <p:sldId id="284" r:id="rId11"/>
    <p:sldId id="412" r:id="rId12"/>
    <p:sldId id="279" r:id="rId13"/>
    <p:sldId id="389" r:id="rId14"/>
    <p:sldId id="402" r:id="rId15"/>
    <p:sldId id="388" r:id="rId16"/>
    <p:sldId id="387" r:id="rId17"/>
    <p:sldId id="281" r:id="rId18"/>
    <p:sldId id="390" r:id="rId19"/>
    <p:sldId id="385" r:id="rId20"/>
    <p:sldId id="386" r:id="rId21"/>
    <p:sldId id="374" r:id="rId22"/>
    <p:sldId id="307" r:id="rId23"/>
    <p:sldId id="346" r:id="rId24"/>
    <p:sldId id="347" r:id="rId25"/>
    <p:sldId id="382" r:id="rId26"/>
    <p:sldId id="383" r:id="rId27"/>
    <p:sldId id="381" r:id="rId28"/>
    <p:sldId id="379" r:id="rId29"/>
    <p:sldId id="384" r:id="rId30"/>
    <p:sldId id="377" r:id="rId31"/>
    <p:sldId id="378" r:id="rId32"/>
    <p:sldId id="355" r:id="rId33"/>
    <p:sldId id="358" r:id="rId34"/>
    <p:sldId id="360" r:id="rId35"/>
    <p:sldId id="403" r:id="rId36"/>
    <p:sldId id="264" r:id="rId37"/>
    <p:sldId id="323" r:id="rId38"/>
    <p:sldId id="308" r:id="rId39"/>
    <p:sldId id="345" r:id="rId40"/>
    <p:sldId id="362" r:id="rId41"/>
    <p:sldId id="324" r:id="rId42"/>
    <p:sldId id="397" r:id="rId43"/>
    <p:sldId id="306" r:id="rId44"/>
    <p:sldId id="348" r:id="rId45"/>
    <p:sldId id="357" r:id="rId46"/>
    <p:sldId id="349" r:id="rId47"/>
    <p:sldId id="391" r:id="rId48"/>
    <p:sldId id="400" r:id="rId49"/>
    <p:sldId id="350" r:id="rId50"/>
    <p:sldId id="351" r:id="rId51"/>
    <p:sldId id="352" r:id="rId52"/>
    <p:sldId id="393" r:id="rId53"/>
    <p:sldId id="414" r:id="rId54"/>
    <p:sldId id="364" r:id="rId55"/>
    <p:sldId id="365" r:id="rId56"/>
    <p:sldId id="367" r:id="rId57"/>
    <p:sldId id="366" r:id="rId58"/>
    <p:sldId id="368" r:id="rId59"/>
    <p:sldId id="415" r:id="rId60"/>
    <p:sldId id="370" r:id="rId61"/>
    <p:sldId id="371" r:id="rId62"/>
    <p:sldId id="417" r:id="rId63"/>
    <p:sldId id="418" r:id="rId64"/>
    <p:sldId id="419" r:id="rId65"/>
    <p:sldId id="416" r:id="rId66"/>
    <p:sldId id="420" r:id="rId67"/>
    <p:sldId id="436" r:id="rId68"/>
    <p:sldId id="331" r:id="rId6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A447097-3C10-A741-A6DA-3C2F9981FFE6}">
          <p14:sldIdLst>
            <p14:sldId id="256"/>
            <p14:sldId id="315"/>
            <p14:sldId id="435"/>
          </p14:sldIdLst>
        </p14:section>
        <p14:section name="Data Types" id="{C01874B3-8D27-DE44-8507-D702A602900A}">
          <p14:sldIdLst>
            <p14:sldId id="372"/>
            <p14:sldId id="298"/>
            <p14:sldId id="304"/>
            <p14:sldId id="275"/>
            <p14:sldId id="282"/>
            <p14:sldId id="305"/>
            <p14:sldId id="284"/>
            <p14:sldId id="412"/>
            <p14:sldId id="279"/>
            <p14:sldId id="389"/>
            <p14:sldId id="402"/>
            <p14:sldId id="388"/>
            <p14:sldId id="387"/>
            <p14:sldId id="281"/>
            <p14:sldId id="390"/>
            <p14:sldId id="385"/>
            <p14:sldId id="386"/>
          </p14:sldIdLst>
        </p14:section>
        <p14:section name="Collections" id="{82EE8A06-83EB-C645-AE7E-9BCFA2DDDBF6}">
          <p14:sldIdLst>
            <p14:sldId id="374"/>
            <p14:sldId id="307"/>
            <p14:sldId id="346"/>
            <p14:sldId id="347"/>
            <p14:sldId id="382"/>
            <p14:sldId id="383"/>
            <p14:sldId id="381"/>
            <p14:sldId id="379"/>
            <p14:sldId id="384"/>
            <p14:sldId id="377"/>
            <p14:sldId id="378"/>
            <p14:sldId id="355"/>
            <p14:sldId id="358"/>
            <p14:sldId id="360"/>
            <p14:sldId id="403"/>
            <p14:sldId id="264"/>
            <p14:sldId id="323"/>
            <p14:sldId id="308"/>
            <p14:sldId id="345"/>
            <p14:sldId id="362"/>
            <p14:sldId id="324"/>
            <p14:sldId id="397"/>
            <p14:sldId id="306"/>
            <p14:sldId id="348"/>
            <p14:sldId id="357"/>
            <p14:sldId id="349"/>
            <p14:sldId id="391"/>
            <p14:sldId id="400"/>
            <p14:sldId id="350"/>
            <p14:sldId id="351"/>
            <p14:sldId id="352"/>
            <p14:sldId id="393"/>
            <p14:sldId id="414"/>
            <p14:sldId id="364"/>
            <p14:sldId id="365"/>
            <p14:sldId id="367"/>
            <p14:sldId id="366"/>
            <p14:sldId id="368"/>
            <p14:sldId id="415"/>
            <p14:sldId id="370"/>
            <p14:sldId id="371"/>
            <p14:sldId id="417"/>
            <p14:sldId id="418"/>
            <p14:sldId id="419"/>
            <p14:sldId id="416"/>
            <p14:sldId id="420"/>
            <p14:sldId id="436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D4C68-C269-D456-15BA-B7B5CF8D2174}" name="SUN Ying" initials="SY" userId="S::yings@ust.hk::9398a671-6a31-4d6e-af59-3cf35dadce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6"/>
    <a:srgbClr val="FFFFFF"/>
    <a:srgbClr val="003E00"/>
    <a:srgbClr val="42B395"/>
    <a:srgbClr val="0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36" autoAdjust="0"/>
    <p:restoredTop sz="86585" autoAdjust="0"/>
  </p:normalViewPr>
  <p:slideViewPr>
    <p:cSldViewPr snapToGrid="0">
      <p:cViewPr varScale="1">
        <p:scale>
          <a:sx n="104" d="100"/>
          <a:sy n="104" d="100"/>
        </p:scale>
        <p:origin x="392" y="192"/>
      </p:cViewPr>
      <p:guideLst>
        <p:guide orient="horz" pos="799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"/>
    </p:cViewPr>
  </p:sorterViewPr>
  <p:notesViewPr>
    <p:cSldViewPr snapToGrid="0" showGuides="1">
      <p:cViewPr varScale="1">
        <p:scale>
          <a:sx n="94" d="100"/>
          <a:sy n="94" d="100"/>
        </p:scale>
        <p:origin x="40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deng" userId="c1acc49779995ea7" providerId="LiveId" clId="{E9B0F2C7-7290-44BE-8C74-A088B2959ED3}"/>
    <pc:docChg chg="undo redo custSel addSld modSld modMainMaster">
      <pc:chgData name="Shirley deng" userId="c1acc49779995ea7" providerId="LiveId" clId="{E9B0F2C7-7290-44BE-8C74-A088B2959ED3}" dt="2022-11-07T07:04:46.218" v="441" actId="478"/>
      <pc:docMkLst>
        <pc:docMk/>
      </pc:docMkLst>
      <pc:sldChg chg="modSp mod setBg">
        <pc:chgData name="Shirley deng" userId="c1acc49779995ea7" providerId="LiveId" clId="{E9B0F2C7-7290-44BE-8C74-A088B2959ED3}" dt="2022-11-07T05:56:06.228" v="50" actId="20577"/>
        <pc:sldMkLst>
          <pc:docMk/>
          <pc:sldMk cId="2091204909" sldId="256"/>
        </pc:sldMkLst>
        <pc:spChg chg="mod">
          <ac:chgData name="Shirley deng" userId="c1acc49779995ea7" providerId="LiveId" clId="{E9B0F2C7-7290-44BE-8C74-A088B2959ED3}" dt="2022-11-07T05:55:35.445" v="34" actId="20577"/>
          <ac:spMkLst>
            <pc:docMk/>
            <pc:sldMk cId="2091204909" sldId="256"/>
            <ac:spMk id="2" creationId="{C04BB502-4D00-5B37-7664-A33CF59CB7C5}"/>
          </ac:spMkLst>
        </pc:spChg>
        <pc:spChg chg="mod">
          <ac:chgData name="Shirley deng" userId="c1acc49779995ea7" providerId="LiveId" clId="{E9B0F2C7-7290-44BE-8C74-A088B2959ED3}" dt="2022-11-07T05:56:06.228" v="50" actId="20577"/>
          <ac:spMkLst>
            <pc:docMk/>
            <pc:sldMk cId="2091204909" sldId="256"/>
            <ac:spMk id="3" creationId="{BEDE5EB8-C324-A27C-499B-7D8407E9B36C}"/>
          </ac:spMkLst>
        </pc:spChg>
      </pc:sldChg>
      <pc:sldChg chg="addSp delSp modSp mod setBg">
        <pc:chgData name="Shirley deng" userId="c1acc49779995ea7" providerId="LiveId" clId="{E9B0F2C7-7290-44BE-8C74-A088B2959ED3}" dt="2022-11-07T06:04:12.223" v="70" actId="167"/>
        <pc:sldMkLst>
          <pc:docMk/>
          <pc:sldMk cId="2353259655" sldId="257"/>
        </pc:sldMkLst>
        <pc:spChg chg="del mod">
          <ac:chgData name="Shirley deng" userId="c1acc49779995ea7" providerId="LiveId" clId="{E9B0F2C7-7290-44BE-8C74-A088B2959ED3}" dt="2022-11-07T05:50:29.108" v="31" actId="478"/>
          <ac:spMkLst>
            <pc:docMk/>
            <pc:sldMk cId="2353259655" sldId="257"/>
            <ac:spMk id="2" creationId="{C04BB502-4D00-5B37-7664-A33CF59CB7C5}"/>
          </ac:spMkLst>
        </pc:spChg>
        <pc:spChg chg="del mod">
          <ac:chgData name="Shirley deng" userId="c1acc49779995ea7" providerId="LiveId" clId="{E9B0F2C7-7290-44BE-8C74-A088B2959ED3}" dt="2022-11-07T05:50:29.108" v="31" actId="478"/>
          <ac:spMkLst>
            <pc:docMk/>
            <pc:sldMk cId="2353259655" sldId="257"/>
            <ac:spMk id="3" creationId="{BEDE5EB8-C324-A27C-499B-7D8407E9B36C}"/>
          </ac:spMkLst>
        </pc:spChg>
        <pc:spChg chg="add del mod">
          <ac:chgData name="Shirley deng" userId="c1acc49779995ea7" providerId="LiveId" clId="{E9B0F2C7-7290-44BE-8C74-A088B2959ED3}" dt="2022-11-07T06:00:17.216" v="52"/>
          <ac:spMkLst>
            <pc:docMk/>
            <pc:sldMk cId="2353259655" sldId="257"/>
            <ac:spMk id="4" creationId="{79426214-C50A-7B8E-0C95-FA1A95E8DE02}"/>
          </ac:spMkLst>
        </pc:spChg>
        <pc:spChg chg="add del mod">
          <ac:chgData name="Shirley deng" userId="c1acc49779995ea7" providerId="LiveId" clId="{E9B0F2C7-7290-44BE-8C74-A088B2959ED3}" dt="2022-11-07T06:00:17.216" v="52"/>
          <ac:spMkLst>
            <pc:docMk/>
            <pc:sldMk cId="2353259655" sldId="257"/>
            <ac:spMk id="5" creationId="{1C3B3E0B-C6A0-9E62-2D4E-C04EA8CC3304}"/>
          </ac:spMkLst>
        </pc:spChg>
        <pc:spChg chg="add mod">
          <ac:chgData name="Shirley deng" userId="c1acc49779995ea7" providerId="LiveId" clId="{E9B0F2C7-7290-44BE-8C74-A088B2959ED3}" dt="2022-11-07T06:01:22.156" v="59" actId="403"/>
          <ac:spMkLst>
            <pc:docMk/>
            <pc:sldMk cId="2353259655" sldId="257"/>
            <ac:spMk id="6" creationId="{9E3758AA-510A-6916-6899-E202DBAB8A50}"/>
          </ac:spMkLst>
        </pc:spChg>
        <pc:spChg chg="add mod">
          <ac:chgData name="Shirley deng" userId="c1acc49779995ea7" providerId="LiveId" clId="{E9B0F2C7-7290-44BE-8C74-A088B2959ED3}" dt="2022-11-07T06:01:26.952" v="62" actId="20577"/>
          <ac:spMkLst>
            <pc:docMk/>
            <pc:sldMk cId="2353259655" sldId="257"/>
            <ac:spMk id="7" creationId="{21F97467-5712-8EFA-9CF7-6B4AAA943C72}"/>
          </ac:spMkLst>
        </pc:spChg>
        <pc:spChg chg="add mod">
          <ac:chgData name="Shirley deng" userId="c1acc49779995ea7" providerId="LiveId" clId="{E9B0F2C7-7290-44BE-8C74-A088B2959ED3}" dt="2022-11-07T06:01:22.156" v="59" actId="403"/>
          <ac:spMkLst>
            <pc:docMk/>
            <pc:sldMk cId="2353259655" sldId="257"/>
            <ac:spMk id="8" creationId="{04872631-842E-4945-6A3A-0244B4B1912A}"/>
          </ac:spMkLst>
        </pc:spChg>
        <pc:spChg chg="add mod ord">
          <ac:chgData name="Shirley deng" userId="c1acc49779995ea7" providerId="LiveId" clId="{E9B0F2C7-7290-44BE-8C74-A088B2959ED3}" dt="2022-11-07T06:04:12.223" v="70" actId="167"/>
          <ac:spMkLst>
            <pc:docMk/>
            <pc:sldMk cId="2353259655" sldId="257"/>
            <ac:spMk id="9" creationId="{C48003EF-0CB7-A2CC-F604-0E24542BC86C}"/>
          </ac:spMkLst>
        </pc:spChg>
      </pc:sldChg>
      <pc:sldChg chg="addSp delSp modSp new mod">
        <pc:chgData name="Shirley deng" userId="c1acc49779995ea7" providerId="LiveId" clId="{E9B0F2C7-7290-44BE-8C74-A088B2959ED3}" dt="2022-11-07T07:02:11.445" v="439" actId="207"/>
        <pc:sldMkLst>
          <pc:docMk/>
          <pc:sldMk cId="1134513239" sldId="258"/>
        </pc:sldMkLst>
        <pc:spChg chg="mod">
          <ac:chgData name="Shirley deng" userId="c1acc49779995ea7" providerId="LiveId" clId="{E9B0F2C7-7290-44BE-8C74-A088B2959ED3}" dt="2022-11-07T06:03:25.126" v="66" actId="403"/>
          <ac:spMkLst>
            <pc:docMk/>
            <pc:sldMk cId="1134513239" sldId="258"/>
            <ac:spMk id="2" creationId="{C9939A61-F588-0EE7-5F04-C9ADB9BB34B3}"/>
          </ac:spMkLst>
        </pc:spChg>
        <pc:spChg chg="add del mod">
          <ac:chgData name="Shirley deng" userId="c1acc49779995ea7" providerId="LiveId" clId="{E9B0F2C7-7290-44BE-8C74-A088B2959ED3}" dt="2022-11-07T06:42:29.371" v="236" actId="478"/>
          <ac:spMkLst>
            <pc:docMk/>
            <pc:sldMk cId="1134513239" sldId="258"/>
            <ac:spMk id="4" creationId="{4C2E6C3D-60CD-7BFA-8A3B-326AD6A4B837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5" creationId="{46E39D82-6A06-5176-3C35-F8F3D2665BE2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6" creationId="{A386181A-99C9-F226-7E10-9E35B7399E85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7" creationId="{F1E14772-577D-9A2B-B347-3BD587521545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8" creationId="{C9BB53F2-E7A8-0F27-DEAE-4FCAD1F695C1}"/>
          </ac:spMkLst>
        </pc:spChg>
        <pc:spChg chg="add mod">
          <ac:chgData name="Shirley deng" userId="c1acc49779995ea7" providerId="LiveId" clId="{E9B0F2C7-7290-44BE-8C74-A088B2959ED3}" dt="2022-11-07T07:02:11.445" v="439" actId="207"/>
          <ac:spMkLst>
            <pc:docMk/>
            <pc:sldMk cId="1134513239" sldId="258"/>
            <ac:spMk id="9" creationId="{A9833128-AF6A-F1F0-2884-6AF8CDD3D99E}"/>
          </ac:spMkLst>
        </pc:spChg>
        <pc:spChg chg="add mod">
          <ac:chgData name="Shirley deng" userId="c1acc49779995ea7" providerId="LiveId" clId="{E9B0F2C7-7290-44BE-8C74-A088B2959ED3}" dt="2022-11-07T07:02:11.445" v="439" actId="207"/>
          <ac:spMkLst>
            <pc:docMk/>
            <pc:sldMk cId="1134513239" sldId="258"/>
            <ac:spMk id="10" creationId="{8341273C-87F1-4CC1-22F1-161453BC898B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11" creationId="{C476F4D3-8607-533E-AE6B-CD503374CE5C}"/>
          </ac:spMkLst>
        </pc:spChg>
        <pc:spChg chg="add mod">
          <ac:chgData name="Shirley deng" userId="c1acc49779995ea7" providerId="LiveId" clId="{E9B0F2C7-7290-44BE-8C74-A088B2959ED3}" dt="2022-11-07T07:01:35.311" v="438" actId="2711"/>
          <ac:spMkLst>
            <pc:docMk/>
            <pc:sldMk cId="1134513239" sldId="258"/>
            <ac:spMk id="12" creationId="{28ACBF40-387B-7D18-FA93-78BA39194573}"/>
          </ac:spMkLst>
        </pc:spChg>
      </pc:sldChg>
      <pc:sldChg chg="addSp delSp modSp add mod">
        <pc:chgData name="Shirley deng" userId="c1acc49779995ea7" providerId="LiveId" clId="{E9B0F2C7-7290-44BE-8C74-A088B2959ED3}" dt="2022-11-07T06:16:03.768" v="124" actId="20577"/>
        <pc:sldMkLst>
          <pc:docMk/>
          <pc:sldMk cId="4073904413" sldId="259"/>
        </pc:sldMkLst>
        <pc:spChg chg="mod">
          <ac:chgData name="Shirley deng" userId="c1acc49779995ea7" providerId="LiveId" clId="{E9B0F2C7-7290-44BE-8C74-A088B2959ED3}" dt="2022-11-07T06:16:03.768" v="124" actId="20577"/>
          <ac:spMkLst>
            <pc:docMk/>
            <pc:sldMk cId="4073904413" sldId="259"/>
            <ac:spMk id="6" creationId="{9E3758AA-510A-6916-6899-E202DBAB8A50}"/>
          </ac:spMkLst>
        </pc:spChg>
        <pc:spChg chg="mod">
          <ac:chgData name="Shirley deng" userId="c1acc49779995ea7" providerId="LiveId" clId="{E9B0F2C7-7290-44BE-8C74-A088B2959ED3}" dt="2022-11-07T06:14:29.384" v="118" actId="1076"/>
          <ac:spMkLst>
            <pc:docMk/>
            <pc:sldMk cId="4073904413" sldId="259"/>
            <ac:spMk id="7" creationId="{21F97467-5712-8EFA-9CF7-6B4AAA943C72}"/>
          </ac:spMkLst>
        </pc:spChg>
        <pc:spChg chg="del">
          <ac:chgData name="Shirley deng" userId="c1acc49779995ea7" providerId="LiveId" clId="{E9B0F2C7-7290-44BE-8C74-A088B2959ED3}" dt="2022-11-07T06:08:51.070" v="72" actId="478"/>
          <ac:spMkLst>
            <pc:docMk/>
            <pc:sldMk cId="4073904413" sldId="259"/>
            <ac:spMk id="8" creationId="{04872631-842E-4945-6A3A-0244B4B1912A}"/>
          </ac:spMkLst>
        </pc:spChg>
        <pc:graphicFrameChg chg="add del mod">
          <ac:chgData name="Shirley deng" userId="c1acc49779995ea7" providerId="LiveId" clId="{E9B0F2C7-7290-44BE-8C74-A088B2959ED3}" dt="2022-11-07T06:13:29.559" v="104"/>
          <ac:graphicFrameMkLst>
            <pc:docMk/>
            <pc:sldMk cId="4073904413" sldId="259"/>
            <ac:graphicFrameMk id="2" creationId="{5CA53ADB-97B7-D0C3-5F21-5679D1306F71}"/>
          </ac:graphicFrameMkLst>
        </pc:graphicFrameChg>
      </pc:sldChg>
      <pc:sldChg chg="addSp delSp modSp add mod">
        <pc:chgData name="Shirley deng" userId="c1acc49779995ea7" providerId="LiveId" clId="{E9B0F2C7-7290-44BE-8C74-A088B2959ED3}" dt="2022-11-07T06:23:25.761" v="156" actId="1076"/>
        <pc:sldMkLst>
          <pc:docMk/>
          <pc:sldMk cId="1262278055" sldId="260"/>
        </pc:sldMkLst>
        <pc:spChg chg="mod">
          <ac:chgData name="Shirley deng" userId="c1acc49779995ea7" providerId="LiveId" clId="{E9B0F2C7-7290-44BE-8C74-A088B2959ED3}" dt="2022-11-07T06:22:08.023" v="142"/>
          <ac:spMkLst>
            <pc:docMk/>
            <pc:sldMk cId="1262278055" sldId="260"/>
            <ac:spMk id="6" creationId="{9E3758AA-510A-6916-6899-E202DBAB8A50}"/>
          </ac:spMkLst>
        </pc:spChg>
        <pc:spChg chg="del">
          <ac:chgData name="Shirley deng" userId="c1acc49779995ea7" providerId="LiveId" clId="{E9B0F2C7-7290-44BE-8C74-A088B2959ED3}" dt="2022-11-07T06:22:37.198" v="147" actId="478"/>
          <ac:spMkLst>
            <pc:docMk/>
            <pc:sldMk cId="1262278055" sldId="260"/>
            <ac:spMk id="7" creationId="{21F97467-5712-8EFA-9CF7-6B4AAA943C72}"/>
          </ac:spMkLst>
        </pc:spChg>
        <pc:graphicFrameChg chg="add del mod">
          <ac:chgData name="Shirley deng" userId="c1acc49779995ea7" providerId="LiveId" clId="{E9B0F2C7-7290-44BE-8C74-A088B2959ED3}" dt="2022-11-07T06:22:19.108" v="144"/>
          <ac:graphicFrameMkLst>
            <pc:docMk/>
            <pc:sldMk cId="1262278055" sldId="260"/>
            <ac:graphicFrameMk id="2" creationId="{7BB9E736-86B2-9EB7-3C7E-11AD64EF25CF}"/>
          </ac:graphicFrameMkLst>
        </pc:graphicFrameChg>
        <pc:graphicFrameChg chg="add mod modGraphic">
          <ac:chgData name="Shirley deng" userId="c1acc49779995ea7" providerId="LiveId" clId="{E9B0F2C7-7290-44BE-8C74-A088B2959ED3}" dt="2022-11-07T06:23:25.761" v="156" actId="1076"/>
          <ac:graphicFrameMkLst>
            <pc:docMk/>
            <pc:sldMk cId="1262278055" sldId="260"/>
            <ac:graphicFrameMk id="3" creationId="{86C30703-C8AD-CAF9-D18D-01F00F7F3315}"/>
          </ac:graphicFrameMkLst>
        </pc:graphicFrameChg>
      </pc:sldChg>
      <pc:sldChg chg="addSp delSp modSp add mod">
        <pc:chgData name="Shirley deng" userId="c1acc49779995ea7" providerId="LiveId" clId="{E9B0F2C7-7290-44BE-8C74-A088B2959ED3}" dt="2022-11-07T06:39:59.870" v="235" actId="1076"/>
        <pc:sldMkLst>
          <pc:docMk/>
          <pc:sldMk cId="2712283742" sldId="261"/>
        </pc:sldMkLst>
        <pc:spChg chg="add mod">
          <ac:chgData name="Shirley deng" userId="c1acc49779995ea7" providerId="LiveId" clId="{E9B0F2C7-7290-44BE-8C74-A088B2959ED3}" dt="2022-11-07T06:39:59.870" v="235" actId="1076"/>
          <ac:spMkLst>
            <pc:docMk/>
            <pc:sldMk cId="2712283742" sldId="261"/>
            <ac:spMk id="5" creationId="{C5F1F52B-BA3C-1BE7-7EFC-7B7A2E23D4AD}"/>
          </ac:spMkLst>
        </pc:spChg>
        <pc:spChg chg="mod">
          <ac:chgData name="Shirley deng" userId="c1acc49779995ea7" providerId="LiveId" clId="{E9B0F2C7-7290-44BE-8C74-A088B2959ED3}" dt="2022-11-07T06:37:46.207" v="217" actId="1076"/>
          <ac:spMkLst>
            <pc:docMk/>
            <pc:sldMk cId="2712283742" sldId="261"/>
            <ac:spMk id="6" creationId="{9E3758AA-510A-6916-6899-E202DBAB8A50}"/>
          </ac:spMkLst>
        </pc:spChg>
        <pc:spChg chg="mod">
          <ac:chgData name="Shirley deng" userId="c1acc49779995ea7" providerId="LiveId" clId="{E9B0F2C7-7290-44BE-8C74-A088B2959ED3}" dt="2022-11-07T06:37:46.207" v="217" actId="1076"/>
          <ac:spMkLst>
            <pc:docMk/>
            <pc:sldMk cId="2712283742" sldId="261"/>
            <ac:spMk id="9" creationId="{C48003EF-0CB7-A2CC-F604-0E24542BC86C}"/>
          </ac:spMkLst>
        </pc:spChg>
        <pc:graphicFrameChg chg="add mod modGraphic">
          <ac:chgData name="Shirley deng" userId="c1acc49779995ea7" providerId="LiveId" clId="{E9B0F2C7-7290-44BE-8C74-A088B2959ED3}" dt="2022-11-07T06:39:50.392" v="233" actId="1076"/>
          <ac:graphicFrameMkLst>
            <pc:docMk/>
            <pc:sldMk cId="2712283742" sldId="261"/>
            <ac:graphicFrameMk id="2" creationId="{B927198D-E6BE-3956-4707-8DBDA48FDC26}"/>
          </ac:graphicFrameMkLst>
        </pc:graphicFrameChg>
        <pc:graphicFrameChg chg="del">
          <ac:chgData name="Shirley deng" userId="c1acc49779995ea7" providerId="LiveId" clId="{E9B0F2C7-7290-44BE-8C74-A088B2959ED3}" dt="2022-11-07T06:35:57.892" v="164" actId="478"/>
          <ac:graphicFrameMkLst>
            <pc:docMk/>
            <pc:sldMk cId="2712283742" sldId="261"/>
            <ac:graphicFrameMk id="3" creationId="{86C30703-C8AD-CAF9-D18D-01F00F7F3315}"/>
          </ac:graphicFrameMkLst>
        </pc:graphicFrameChg>
        <pc:picChg chg="add del mod">
          <ac:chgData name="Shirley deng" userId="c1acc49779995ea7" providerId="LiveId" clId="{E9B0F2C7-7290-44BE-8C74-A088B2959ED3}" dt="2022-11-07T06:36:47.602" v="180" actId="478"/>
          <ac:picMkLst>
            <pc:docMk/>
            <pc:sldMk cId="2712283742" sldId="261"/>
            <ac:picMk id="3073" creationId="{EE2B93E7-97DA-004F-E001-394C176916EE}"/>
          </ac:picMkLst>
        </pc:picChg>
        <pc:picChg chg="add del mod">
          <ac:chgData name="Shirley deng" userId="c1acc49779995ea7" providerId="LiveId" clId="{E9B0F2C7-7290-44BE-8C74-A088B2959ED3}" dt="2022-11-07T06:36:46.774" v="179" actId="478"/>
          <ac:picMkLst>
            <pc:docMk/>
            <pc:sldMk cId="2712283742" sldId="261"/>
            <ac:picMk id="3074" creationId="{99D708B9-263D-3648-4DAE-DC5D06A27507}"/>
          </ac:picMkLst>
        </pc:picChg>
        <pc:picChg chg="add del mod">
          <ac:chgData name="Shirley deng" userId="c1acc49779995ea7" providerId="LiveId" clId="{E9B0F2C7-7290-44BE-8C74-A088B2959ED3}" dt="2022-11-07T06:36:46.014" v="178" actId="478"/>
          <ac:picMkLst>
            <pc:docMk/>
            <pc:sldMk cId="2712283742" sldId="261"/>
            <ac:picMk id="3075" creationId="{1E549631-85EB-DCD9-7BF7-9AAE0438BC43}"/>
          </ac:picMkLst>
        </pc:picChg>
        <pc:picChg chg="add del mod">
          <ac:chgData name="Shirley deng" userId="c1acc49779995ea7" providerId="LiveId" clId="{E9B0F2C7-7290-44BE-8C74-A088B2959ED3}" dt="2022-11-07T06:36:45.345" v="177" actId="478"/>
          <ac:picMkLst>
            <pc:docMk/>
            <pc:sldMk cId="2712283742" sldId="261"/>
            <ac:picMk id="3076" creationId="{5BF8C00E-D5D6-8617-C0A7-F5EC557F8881}"/>
          </ac:picMkLst>
        </pc:picChg>
        <pc:picChg chg="add del mod">
          <ac:chgData name="Shirley deng" userId="c1acc49779995ea7" providerId="LiveId" clId="{E9B0F2C7-7290-44BE-8C74-A088B2959ED3}" dt="2022-11-07T06:36:44.650" v="176" actId="478"/>
          <ac:picMkLst>
            <pc:docMk/>
            <pc:sldMk cId="2712283742" sldId="261"/>
            <ac:picMk id="3077" creationId="{E19D3E65-AF36-FD2D-7238-F6FE0F650B8C}"/>
          </ac:picMkLst>
        </pc:picChg>
        <pc:picChg chg="add del mod">
          <ac:chgData name="Shirley deng" userId="c1acc49779995ea7" providerId="LiveId" clId="{E9B0F2C7-7290-44BE-8C74-A088B2959ED3}" dt="2022-11-07T06:36:44" v="175" actId="478"/>
          <ac:picMkLst>
            <pc:docMk/>
            <pc:sldMk cId="2712283742" sldId="261"/>
            <ac:picMk id="3078" creationId="{A1BD34D5-0D26-24F7-42EF-B32F3F80D4FF}"/>
          </ac:picMkLst>
        </pc:picChg>
        <pc:picChg chg="add del mod">
          <ac:chgData name="Shirley deng" userId="c1acc49779995ea7" providerId="LiveId" clId="{E9B0F2C7-7290-44BE-8C74-A088B2959ED3}" dt="2022-11-07T06:36:43.192" v="174" actId="478"/>
          <ac:picMkLst>
            <pc:docMk/>
            <pc:sldMk cId="2712283742" sldId="261"/>
            <ac:picMk id="3079" creationId="{1C8AEAB9-F29C-2A8B-7A8A-47CFA92A85ED}"/>
          </ac:picMkLst>
        </pc:picChg>
        <pc:picChg chg="add del mod">
          <ac:chgData name="Shirley deng" userId="c1acc49779995ea7" providerId="LiveId" clId="{E9B0F2C7-7290-44BE-8C74-A088B2959ED3}" dt="2022-11-07T06:36:55.084" v="187" actId="478"/>
          <ac:picMkLst>
            <pc:docMk/>
            <pc:sldMk cId="2712283742" sldId="261"/>
            <ac:picMk id="3080" creationId="{5A7235F5-3095-9F24-5A5B-A6A883CE5BB4}"/>
          </ac:picMkLst>
        </pc:picChg>
        <pc:picChg chg="add del mod">
          <ac:chgData name="Shirley deng" userId="c1acc49779995ea7" providerId="LiveId" clId="{E9B0F2C7-7290-44BE-8C74-A088B2959ED3}" dt="2022-11-07T06:36:42.384" v="173" actId="478"/>
          <ac:picMkLst>
            <pc:docMk/>
            <pc:sldMk cId="2712283742" sldId="261"/>
            <ac:picMk id="3081" creationId="{E5019A0A-24A2-5F20-8CCF-8E8E688A3326}"/>
          </ac:picMkLst>
        </pc:picChg>
        <pc:picChg chg="add del mod">
          <ac:chgData name="Shirley deng" userId="c1acc49779995ea7" providerId="LiveId" clId="{E9B0F2C7-7290-44BE-8C74-A088B2959ED3}" dt="2022-11-07T06:36:41.618" v="172" actId="478"/>
          <ac:picMkLst>
            <pc:docMk/>
            <pc:sldMk cId="2712283742" sldId="261"/>
            <ac:picMk id="3082" creationId="{A60E0197-15FA-29E4-B119-85605CF81B9B}"/>
          </ac:picMkLst>
        </pc:picChg>
        <pc:picChg chg="add del mod">
          <ac:chgData name="Shirley deng" userId="c1acc49779995ea7" providerId="LiveId" clId="{E9B0F2C7-7290-44BE-8C74-A088B2959ED3}" dt="2022-11-07T06:36:54.247" v="186" actId="478"/>
          <ac:picMkLst>
            <pc:docMk/>
            <pc:sldMk cId="2712283742" sldId="261"/>
            <ac:picMk id="3083" creationId="{E79674F1-17BB-7AF4-FE41-2008B25C07CA}"/>
          </ac:picMkLst>
        </pc:picChg>
        <pc:picChg chg="add del mod">
          <ac:chgData name="Shirley deng" userId="c1acc49779995ea7" providerId="LiveId" clId="{E9B0F2C7-7290-44BE-8C74-A088B2959ED3}" dt="2022-11-07T06:36:39.930" v="171" actId="478"/>
          <ac:picMkLst>
            <pc:docMk/>
            <pc:sldMk cId="2712283742" sldId="261"/>
            <ac:picMk id="3084" creationId="{59AC6FF9-C6A3-0808-1A0F-896B6DAA8BA9}"/>
          </ac:picMkLst>
        </pc:picChg>
        <pc:picChg chg="add del mod">
          <ac:chgData name="Shirley deng" userId="c1acc49779995ea7" providerId="LiveId" clId="{E9B0F2C7-7290-44BE-8C74-A088B2959ED3}" dt="2022-11-07T06:36:53.420" v="185" actId="478"/>
          <ac:picMkLst>
            <pc:docMk/>
            <pc:sldMk cId="2712283742" sldId="261"/>
            <ac:picMk id="3085" creationId="{AEC21115-AB7B-3D06-91FE-B2D506041CB5}"/>
          </ac:picMkLst>
        </pc:picChg>
        <pc:picChg chg="add del mod">
          <ac:chgData name="Shirley deng" userId="c1acc49779995ea7" providerId="LiveId" clId="{E9B0F2C7-7290-44BE-8C74-A088B2959ED3}" dt="2022-11-07T06:36:39.456" v="170" actId="478"/>
          <ac:picMkLst>
            <pc:docMk/>
            <pc:sldMk cId="2712283742" sldId="261"/>
            <ac:picMk id="3086" creationId="{D0E642A2-D418-F271-FD76-53CDDAE68B83}"/>
          </ac:picMkLst>
        </pc:picChg>
        <pc:picChg chg="add del mod">
          <ac:chgData name="Shirley deng" userId="c1acc49779995ea7" providerId="LiveId" clId="{E9B0F2C7-7290-44BE-8C74-A088B2959ED3}" dt="2022-11-07T06:36:52.616" v="184" actId="478"/>
          <ac:picMkLst>
            <pc:docMk/>
            <pc:sldMk cId="2712283742" sldId="261"/>
            <ac:picMk id="3087" creationId="{E3729810-618B-0EF0-F69E-334BABA6D46E}"/>
          </ac:picMkLst>
        </pc:picChg>
        <pc:picChg chg="add del mod">
          <ac:chgData name="Shirley deng" userId="c1acc49779995ea7" providerId="LiveId" clId="{E9B0F2C7-7290-44BE-8C74-A088B2959ED3}" dt="2022-11-07T06:36:38.903" v="169" actId="478"/>
          <ac:picMkLst>
            <pc:docMk/>
            <pc:sldMk cId="2712283742" sldId="261"/>
            <ac:picMk id="3088" creationId="{7A187E2B-B704-7627-EE74-5034907205DD}"/>
          </ac:picMkLst>
        </pc:picChg>
        <pc:picChg chg="add del mod">
          <ac:chgData name="Shirley deng" userId="c1acc49779995ea7" providerId="LiveId" clId="{E9B0F2C7-7290-44BE-8C74-A088B2959ED3}" dt="2022-11-07T06:36:51.747" v="183" actId="478"/>
          <ac:picMkLst>
            <pc:docMk/>
            <pc:sldMk cId="2712283742" sldId="261"/>
            <ac:picMk id="3089" creationId="{ECA0C99B-217C-7E01-5DFC-20497A2CF7CC}"/>
          </ac:picMkLst>
        </pc:picChg>
        <pc:picChg chg="add del mod">
          <ac:chgData name="Shirley deng" userId="c1acc49779995ea7" providerId="LiveId" clId="{E9B0F2C7-7290-44BE-8C74-A088B2959ED3}" dt="2022-11-07T06:36:37.852" v="168" actId="478"/>
          <ac:picMkLst>
            <pc:docMk/>
            <pc:sldMk cId="2712283742" sldId="261"/>
            <ac:picMk id="3090" creationId="{5CC8A635-C0BA-AEDD-5E76-69F90686A217}"/>
          </ac:picMkLst>
        </pc:picChg>
        <pc:picChg chg="add del mod">
          <ac:chgData name="Shirley deng" userId="c1acc49779995ea7" providerId="LiveId" clId="{E9B0F2C7-7290-44BE-8C74-A088B2959ED3}" dt="2022-11-07T06:36:50.887" v="182" actId="478"/>
          <ac:picMkLst>
            <pc:docMk/>
            <pc:sldMk cId="2712283742" sldId="261"/>
            <ac:picMk id="3091" creationId="{364DF8E3-5006-5798-5ED1-F0A041362674}"/>
          </ac:picMkLst>
        </pc:picChg>
        <pc:picChg chg="add del mod">
          <ac:chgData name="Shirley deng" userId="c1acc49779995ea7" providerId="LiveId" clId="{E9B0F2C7-7290-44BE-8C74-A088B2959ED3}" dt="2022-11-07T06:36:37.072" v="167" actId="478"/>
          <ac:picMkLst>
            <pc:docMk/>
            <pc:sldMk cId="2712283742" sldId="261"/>
            <ac:picMk id="3092" creationId="{3D573C20-347E-A605-142F-2470C110A145}"/>
          </ac:picMkLst>
        </pc:picChg>
        <pc:picChg chg="add del mod">
          <ac:chgData name="Shirley deng" userId="c1acc49779995ea7" providerId="LiveId" clId="{E9B0F2C7-7290-44BE-8C74-A088B2959ED3}" dt="2022-11-07T06:36:49.806" v="181" actId="478"/>
          <ac:picMkLst>
            <pc:docMk/>
            <pc:sldMk cId="2712283742" sldId="261"/>
            <ac:picMk id="3093" creationId="{7677CD0B-2EE6-373F-E8DA-82EA947D5BEC}"/>
          </ac:picMkLst>
        </pc:picChg>
        <pc:picChg chg="add del mod">
          <ac:chgData name="Shirley deng" userId="c1acc49779995ea7" providerId="LiveId" clId="{E9B0F2C7-7290-44BE-8C74-A088B2959ED3}" dt="2022-11-07T06:36:35.250" v="166" actId="478"/>
          <ac:picMkLst>
            <pc:docMk/>
            <pc:sldMk cId="2712283742" sldId="261"/>
            <ac:picMk id="3094" creationId="{5DCD3717-2C0C-602B-9A78-5927314BE248}"/>
          </ac:picMkLst>
        </pc:picChg>
      </pc:sldChg>
      <pc:sldChg chg="addSp delSp modSp add mod">
        <pc:chgData name="Shirley deng" userId="c1acc49779995ea7" providerId="LiveId" clId="{E9B0F2C7-7290-44BE-8C74-A088B2959ED3}" dt="2022-11-07T06:57:23.939" v="418" actId="13926"/>
        <pc:sldMkLst>
          <pc:docMk/>
          <pc:sldMk cId="114882157" sldId="262"/>
        </pc:sldMkLst>
        <pc:spChg chg="add del">
          <ac:chgData name="Shirley deng" userId="c1acc49779995ea7" providerId="LiveId" clId="{E9B0F2C7-7290-44BE-8C74-A088B2959ED3}" dt="2022-11-07T06:49:08.391" v="276"/>
          <ac:spMkLst>
            <pc:docMk/>
            <pc:sldMk cId="114882157" sldId="262"/>
            <ac:spMk id="2" creationId="{B7B7B1C7-61B2-8579-6B82-B4227E002CE5}"/>
          </ac:spMkLst>
        </pc:spChg>
        <pc:spChg chg="mod">
          <ac:chgData name="Shirley deng" userId="c1acc49779995ea7" providerId="LiveId" clId="{E9B0F2C7-7290-44BE-8C74-A088B2959ED3}" dt="2022-11-07T06:42:45.954" v="249" actId="20577"/>
          <ac:spMkLst>
            <pc:docMk/>
            <pc:sldMk cId="114882157" sldId="262"/>
            <ac:spMk id="6" creationId="{9E3758AA-510A-6916-6899-E202DBAB8A50}"/>
          </ac:spMkLst>
        </pc:spChg>
        <pc:spChg chg="del mod">
          <ac:chgData name="Shirley deng" userId="c1acc49779995ea7" providerId="LiveId" clId="{E9B0F2C7-7290-44BE-8C74-A088B2959ED3}" dt="2022-11-07T06:55:08.692" v="387" actId="478"/>
          <ac:spMkLst>
            <pc:docMk/>
            <pc:sldMk cId="114882157" sldId="262"/>
            <ac:spMk id="7" creationId="{21F97467-5712-8EFA-9CF7-6B4AAA943C72}"/>
          </ac:spMkLst>
        </pc:spChg>
        <pc:spChg chg="add mod">
          <ac:chgData name="Shirley deng" userId="c1acc49779995ea7" providerId="LiveId" clId="{E9B0F2C7-7290-44BE-8C74-A088B2959ED3}" dt="2022-11-07T06:55:39.722" v="398" actId="403"/>
          <ac:spMkLst>
            <pc:docMk/>
            <pc:sldMk cId="114882157" sldId="262"/>
            <ac:spMk id="8" creationId="{A2CC6661-A4FB-CAEC-D6C4-51F29FB0CF36}"/>
          </ac:spMkLst>
        </pc:spChg>
        <pc:spChg chg="add mod">
          <ac:chgData name="Shirley deng" userId="c1acc49779995ea7" providerId="LiveId" clId="{E9B0F2C7-7290-44BE-8C74-A088B2959ED3}" dt="2022-11-07T06:56:23.707" v="410" actId="1076"/>
          <ac:spMkLst>
            <pc:docMk/>
            <pc:sldMk cId="114882157" sldId="262"/>
            <ac:spMk id="11" creationId="{029BBC2C-D213-7DB8-2EC0-162C40951207}"/>
          </ac:spMkLst>
        </pc:spChg>
        <pc:spChg chg="add mod">
          <ac:chgData name="Shirley deng" userId="c1acc49779995ea7" providerId="LiveId" clId="{E9B0F2C7-7290-44BE-8C74-A088B2959ED3}" dt="2022-11-07T06:57:23.939" v="418" actId="13926"/>
          <ac:spMkLst>
            <pc:docMk/>
            <pc:sldMk cId="114882157" sldId="262"/>
            <ac:spMk id="13" creationId="{FE557410-F05E-02FC-CF61-9BAFA0F0B574}"/>
          </ac:spMkLst>
        </pc:spChg>
        <pc:picChg chg="add del mod">
          <ac:chgData name="Shirley deng" userId="c1acc49779995ea7" providerId="LiveId" clId="{E9B0F2C7-7290-44BE-8C74-A088B2959ED3}" dt="2022-11-07T06:51:31.109" v="296" actId="478"/>
          <ac:picMkLst>
            <pc:docMk/>
            <pc:sldMk cId="114882157" sldId="262"/>
            <ac:picMk id="4" creationId="{D04D0A9A-F188-87ED-E9D8-F19375C2979F}"/>
          </ac:picMkLst>
        </pc:picChg>
        <pc:picChg chg="add mod">
          <ac:chgData name="Shirley deng" userId="c1acc49779995ea7" providerId="LiveId" clId="{E9B0F2C7-7290-44BE-8C74-A088B2959ED3}" dt="2022-11-07T06:56:27.187" v="411" actId="1076"/>
          <ac:picMkLst>
            <pc:docMk/>
            <pc:sldMk cId="114882157" sldId="262"/>
            <ac:picMk id="15" creationId="{4DE7FB63-C773-0CED-D113-6DE3C4A19D68}"/>
          </ac:picMkLst>
        </pc:picChg>
      </pc:sldChg>
      <pc:sldChg chg="delSp modSp add mod">
        <pc:chgData name="Shirley deng" userId="c1acc49779995ea7" providerId="LiveId" clId="{E9B0F2C7-7290-44BE-8C74-A088B2959ED3}" dt="2022-11-07T06:59:23.472" v="435" actId="1076"/>
        <pc:sldMkLst>
          <pc:docMk/>
          <pc:sldMk cId="1599554416" sldId="263"/>
        </pc:sldMkLst>
        <pc:spChg chg="mod">
          <ac:chgData name="Shirley deng" userId="c1acc49779995ea7" providerId="LiveId" clId="{E9B0F2C7-7290-44BE-8C74-A088B2959ED3}" dt="2022-11-07T06:58:37.670" v="424"/>
          <ac:spMkLst>
            <pc:docMk/>
            <pc:sldMk cId="1599554416" sldId="263"/>
            <ac:spMk id="6" creationId="{9E3758AA-510A-6916-6899-E202DBAB8A50}"/>
          </ac:spMkLst>
        </pc:spChg>
        <pc:spChg chg="mod">
          <ac:chgData name="Shirley deng" userId="c1acc49779995ea7" providerId="LiveId" clId="{E9B0F2C7-7290-44BE-8C74-A088B2959ED3}" dt="2022-11-07T06:59:23.472" v="435" actId="1076"/>
          <ac:spMkLst>
            <pc:docMk/>
            <pc:sldMk cId="1599554416" sldId="263"/>
            <ac:spMk id="8" creationId="{A2CC6661-A4FB-CAEC-D6C4-51F29FB0CF36}"/>
          </ac:spMkLst>
        </pc:spChg>
        <pc:spChg chg="del">
          <ac:chgData name="Shirley deng" userId="c1acc49779995ea7" providerId="LiveId" clId="{E9B0F2C7-7290-44BE-8C74-A088B2959ED3}" dt="2022-11-07T06:58:42.852" v="427" actId="478"/>
          <ac:spMkLst>
            <pc:docMk/>
            <pc:sldMk cId="1599554416" sldId="263"/>
            <ac:spMk id="11" creationId="{029BBC2C-D213-7DB8-2EC0-162C40951207}"/>
          </ac:spMkLst>
        </pc:spChg>
        <pc:spChg chg="del">
          <ac:chgData name="Shirley deng" userId="c1acc49779995ea7" providerId="LiveId" clId="{E9B0F2C7-7290-44BE-8C74-A088B2959ED3}" dt="2022-11-07T06:58:41.241" v="426" actId="478"/>
          <ac:spMkLst>
            <pc:docMk/>
            <pc:sldMk cId="1599554416" sldId="263"/>
            <ac:spMk id="13" creationId="{FE557410-F05E-02FC-CF61-9BAFA0F0B574}"/>
          </ac:spMkLst>
        </pc:spChg>
        <pc:picChg chg="del">
          <ac:chgData name="Shirley deng" userId="c1acc49779995ea7" providerId="LiveId" clId="{E9B0F2C7-7290-44BE-8C74-A088B2959ED3}" dt="2022-11-07T06:58:39.024" v="425" actId="478"/>
          <ac:picMkLst>
            <pc:docMk/>
            <pc:sldMk cId="1599554416" sldId="263"/>
            <ac:picMk id="15" creationId="{4DE7FB63-C773-0CED-D113-6DE3C4A19D68}"/>
          </ac:picMkLst>
        </pc:picChg>
      </pc:sldChg>
      <pc:sldChg chg="delSp add mod">
        <pc:chgData name="Shirley deng" userId="c1acc49779995ea7" providerId="LiveId" clId="{E9B0F2C7-7290-44BE-8C74-A088B2959ED3}" dt="2022-11-07T07:04:46.218" v="441" actId="478"/>
        <pc:sldMkLst>
          <pc:docMk/>
          <pc:sldMk cId="1288670033" sldId="264"/>
        </pc:sldMkLst>
        <pc:spChg chg="del">
          <ac:chgData name="Shirley deng" userId="c1acc49779995ea7" providerId="LiveId" clId="{E9B0F2C7-7290-44BE-8C74-A088B2959ED3}" dt="2022-11-07T07:04:46.218" v="441" actId="478"/>
          <ac:spMkLst>
            <pc:docMk/>
            <pc:sldMk cId="1288670033" sldId="264"/>
            <ac:spMk id="8" creationId="{A2CC6661-A4FB-CAEC-D6C4-51F29FB0CF36}"/>
          </ac:spMkLst>
        </pc:spChg>
      </pc:sldChg>
      <pc:sldMasterChg chg="setBg modSldLayout">
        <pc:chgData name="Shirley deng" userId="c1acc49779995ea7" providerId="LiveId" clId="{E9B0F2C7-7290-44BE-8C74-A088B2959ED3}" dt="2022-11-07T05:47:46.234" v="0"/>
        <pc:sldMasterMkLst>
          <pc:docMk/>
          <pc:sldMasterMk cId="339949516" sldId="2147483745"/>
        </pc:sldMasterMkLst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64747688" sldId="2147483746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505512538" sldId="2147483747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046305546" sldId="2147483748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376243122" sldId="2147483749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4089513977" sldId="2147483750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940518806" sldId="2147483751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665096137" sldId="2147483752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2435076652" sldId="2147483753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3720574188" sldId="2147483754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597281011" sldId="2147483755"/>
          </pc:sldLayoutMkLst>
        </pc:sldLayoutChg>
        <pc:sldLayoutChg chg="setBg">
          <pc:chgData name="Shirley deng" userId="c1acc49779995ea7" providerId="LiveId" clId="{E9B0F2C7-7290-44BE-8C74-A088B2959ED3}" dt="2022-11-07T05:47:46.234" v="0"/>
          <pc:sldLayoutMkLst>
            <pc:docMk/>
            <pc:sldMasterMk cId="339949516" sldId="2147483745"/>
            <pc:sldLayoutMk cId="1765038997" sldId="2147483756"/>
          </pc:sldLayoutMkLst>
        </pc:sldLayoutChg>
      </pc:sldMasterChg>
    </pc:docChg>
  </pc:docChgLst>
  <pc:docChgLst>
    <pc:chgData name="Shirley deng" userId="c1acc49779995ea7" providerId="LiveId" clId="{5590A059-7F53-4827-BC94-9469AF9A68E6}"/>
    <pc:docChg chg="undo redo custSel addSld delSld modSld sldOrd">
      <pc:chgData name="Shirley deng" userId="c1acc49779995ea7" providerId="LiveId" clId="{5590A059-7F53-4827-BC94-9469AF9A68E6}" dt="2022-11-14T10:20:22.741" v="694" actId="478"/>
      <pc:docMkLst>
        <pc:docMk/>
      </pc:docMkLst>
      <pc:sldChg chg="modSp new setBg">
        <pc:chgData name="Shirley deng" userId="c1acc49779995ea7" providerId="LiveId" clId="{5590A059-7F53-4827-BC94-9469AF9A68E6}" dt="2022-11-06T11:58:43.140" v="27"/>
        <pc:sldMkLst>
          <pc:docMk/>
          <pc:sldMk cId="2091204909" sldId="256"/>
        </pc:sldMkLst>
        <pc:spChg chg="mod">
          <ac:chgData name="Shirley deng" userId="c1acc49779995ea7" providerId="LiveId" clId="{5590A059-7F53-4827-BC94-9469AF9A68E6}" dt="2022-11-06T11:58:35.003" v="25"/>
          <ac:spMkLst>
            <pc:docMk/>
            <pc:sldMk cId="2091204909" sldId="256"/>
            <ac:spMk id="2" creationId="{C04BB502-4D00-5B37-7664-A33CF59CB7C5}"/>
          </ac:spMkLst>
        </pc:spChg>
        <pc:spChg chg="mod">
          <ac:chgData name="Shirley deng" userId="c1acc49779995ea7" providerId="LiveId" clId="{5590A059-7F53-4827-BC94-9469AF9A68E6}" dt="2022-11-06T11:58:35.003" v="25"/>
          <ac:spMkLst>
            <pc:docMk/>
            <pc:sldMk cId="2091204909" sldId="256"/>
            <ac:spMk id="3" creationId="{BEDE5EB8-C324-A27C-499B-7D8407E9B36C}"/>
          </ac:spMkLst>
        </pc:spChg>
      </pc:sldChg>
      <pc:sldChg chg="addSp delSp modSp add del mod ord setBg">
        <pc:chgData name="Shirley deng" userId="c1acc49779995ea7" providerId="LiveId" clId="{5590A059-7F53-4827-BC94-9469AF9A68E6}" dt="2022-11-14T09:28:20.940" v="128" actId="20577"/>
        <pc:sldMkLst>
          <pc:docMk/>
          <pc:sldMk cId="2353259655" sldId="257"/>
        </pc:sldMkLst>
        <pc:spChg chg="add del mod">
          <ac:chgData name="Shirley deng" userId="c1acc49779995ea7" providerId="LiveId" clId="{5590A059-7F53-4827-BC94-9469AF9A68E6}" dt="2022-11-06T12:02:46.293" v="31" actId="478"/>
          <ac:spMkLst>
            <pc:docMk/>
            <pc:sldMk cId="2353259655" sldId="257"/>
            <ac:spMk id="4" creationId="{06ACFC8A-BD1E-1324-AF10-BFC1D08C8142}"/>
          </ac:spMkLst>
        </pc:spChg>
        <pc:spChg chg="del">
          <ac:chgData name="Shirley deng" userId="c1acc49779995ea7" providerId="LiveId" clId="{5590A059-7F53-4827-BC94-9469AF9A68E6}" dt="2022-11-14T09:20:08.964" v="38" actId="478"/>
          <ac:spMkLst>
            <pc:docMk/>
            <pc:sldMk cId="2353259655" sldId="257"/>
            <ac:spMk id="6" creationId="{9E3758AA-510A-6916-6899-E202DBAB8A50}"/>
          </ac:spMkLst>
        </pc:spChg>
        <pc:spChg chg="mod">
          <ac:chgData name="Shirley deng" userId="c1acc49779995ea7" providerId="LiveId" clId="{5590A059-7F53-4827-BC94-9469AF9A68E6}" dt="2022-11-14T09:28:20.940" v="128" actId="20577"/>
          <ac:spMkLst>
            <pc:docMk/>
            <pc:sldMk cId="2353259655" sldId="257"/>
            <ac:spMk id="7" creationId="{21F97467-5712-8EFA-9CF7-6B4AAA943C72}"/>
          </ac:spMkLst>
        </pc:spChg>
        <pc:spChg chg="del">
          <ac:chgData name="Shirley deng" userId="c1acc49779995ea7" providerId="LiveId" clId="{5590A059-7F53-4827-BC94-9469AF9A68E6}" dt="2022-11-14T09:19:53.158" v="36" actId="478"/>
          <ac:spMkLst>
            <pc:docMk/>
            <pc:sldMk cId="2353259655" sldId="257"/>
            <ac:spMk id="8" creationId="{04872631-842E-4945-6A3A-0244B4B1912A}"/>
          </ac:spMkLst>
        </pc:spChg>
      </pc:sldChg>
      <pc:sldChg chg="addSp delSp modSp">
        <pc:chgData name="Shirley deng" userId="c1acc49779995ea7" providerId="LiveId" clId="{5590A059-7F53-4827-BC94-9469AF9A68E6}" dt="2022-11-14T09:29:39.099" v="140"/>
        <pc:sldMkLst>
          <pc:docMk/>
          <pc:sldMk cId="1134513239" sldId="258"/>
        </pc:sldMkLst>
        <pc:spChg chg="add del mod">
          <ac:chgData name="Shirley deng" userId="c1acc49779995ea7" providerId="LiveId" clId="{5590A059-7F53-4827-BC94-9469AF9A68E6}" dt="2022-11-14T09:29:39.099" v="140"/>
          <ac:spMkLst>
            <pc:docMk/>
            <pc:sldMk cId="1134513239" sldId="258"/>
            <ac:spMk id="3" creationId="{AF661DE6-30D5-2111-ACCD-950442AF6272}"/>
          </ac:spMkLst>
        </pc:spChg>
        <pc:spChg chg="add del mod">
          <ac:chgData name="Shirley deng" userId="c1acc49779995ea7" providerId="LiveId" clId="{5590A059-7F53-4827-BC94-9469AF9A68E6}" dt="2022-11-14T09:29:39.099" v="140"/>
          <ac:spMkLst>
            <pc:docMk/>
            <pc:sldMk cId="1134513239" sldId="258"/>
            <ac:spMk id="4" creationId="{F305C158-5D0E-713A-52F2-74E88F463E39}"/>
          </ac:spMkLst>
        </pc:spChg>
        <pc:picChg chg="add del mod">
          <ac:chgData name="Shirley deng" userId="c1acc49779995ea7" providerId="LiveId" clId="{5590A059-7F53-4827-BC94-9469AF9A68E6}" dt="2022-11-14T09:29:39.099" v="140"/>
          <ac:picMkLst>
            <pc:docMk/>
            <pc:sldMk cId="1134513239" sldId="258"/>
            <ac:picMk id="13" creationId="{97FF45C0-8F9D-B3FF-83D5-C3A8A38CFE0F}"/>
          </ac:picMkLst>
        </pc:picChg>
      </pc:sldChg>
      <pc:sldChg chg="ord">
        <pc:chgData name="Shirley deng" userId="c1acc49779995ea7" providerId="LiveId" clId="{5590A059-7F53-4827-BC94-9469AF9A68E6}" dt="2022-11-14T09:39:24.291" v="235"/>
        <pc:sldMkLst>
          <pc:docMk/>
          <pc:sldMk cId="2712283742" sldId="261"/>
        </pc:sldMkLst>
      </pc:sldChg>
      <pc:sldChg chg="delSp mod">
        <pc:chgData name="Shirley deng" userId="c1acc49779995ea7" providerId="LiveId" clId="{5590A059-7F53-4827-BC94-9469AF9A68E6}" dt="2022-11-14T10:20:22.741" v="694" actId="478"/>
        <pc:sldMkLst>
          <pc:docMk/>
          <pc:sldMk cId="1288670033" sldId="264"/>
        </pc:sldMkLst>
        <pc:spChg chg="del">
          <ac:chgData name="Shirley deng" userId="c1acc49779995ea7" providerId="LiveId" clId="{5590A059-7F53-4827-BC94-9469AF9A68E6}" dt="2022-11-14T10:20:22.741" v="694" actId="478"/>
          <ac:spMkLst>
            <pc:docMk/>
            <pc:sldMk cId="1288670033" sldId="264"/>
            <ac:spMk id="6" creationId="{9E3758AA-510A-6916-6899-E202DBAB8A50}"/>
          </ac:spMkLst>
        </pc:spChg>
      </pc:sldChg>
      <pc:sldChg chg="add">
        <pc:chgData name="Shirley deng" userId="c1acc49779995ea7" providerId="LiveId" clId="{5590A059-7F53-4827-BC94-9469AF9A68E6}" dt="2022-11-14T09:19:46.613" v="35"/>
        <pc:sldMkLst>
          <pc:docMk/>
          <pc:sldMk cId="63840179" sldId="265"/>
        </pc:sldMkLst>
      </pc:sldChg>
      <pc:sldChg chg="addSp delSp modSp add mod">
        <pc:chgData name="Shirley deng" userId="c1acc49779995ea7" providerId="LiveId" clId="{5590A059-7F53-4827-BC94-9469AF9A68E6}" dt="2022-11-14T09:24:58.080" v="89" actId="20577"/>
        <pc:sldMkLst>
          <pc:docMk/>
          <pc:sldMk cId="3237664705" sldId="266"/>
        </pc:sldMkLst>
        <pc:spChg chg="add del mod">
          <ac:chgData name="Shirley deng" userId="c1acc49779995ea7" providerId="LiveId" clId="{5590A059-7F53-4827-BC94-9469AF9A68E6}" dt="2022-11-14T09:22:13.180" v="56" actId="478"/>
          <ac:spMkLst>
            <pc:docMk/>
            <pc:sldMk cId="3237664705" sldId="266"/>
            <ac:spMk id="2" creationId="{94BE4170-ED38-BC1F-75B6-6F252EF2661D}"/>
          </ac:spMkLst>
        </pc:spChg>
        <pc:spChg chg="add del">
          <ac:chgData name="Shirley deng" userId="c1acc49779995ea7" providerId="LiveId" clId="{5590A059-7F53-4827-BC94-9469AF9A68E6}" dt="2022-11-14T09:22:23.675" v="58" actId="22"/>
          <ac:spMkLst>
            <pc:docMk/>
            <pc:sldMk cId="3237664705" sldId="266"/>
            <ac:spMk id="4" creationId="{AF6BC5D9-1D98-5A12-8F18-64BF26A45AFD}"/>
          </ac:spMkLst>
        </pc:spChg>
        <pc:spChg chg="del">
          <ac:chgData name="Shirley deng" userId="c1acc49779995ea7" providerId="LiveId" clId="{5590A059-7F53-4827-BC94-9469AF9A68E6}" dt="2022-11-14T09:21:46.731" v="49" actId="478"/>
          <ac:spMkLst>
            <pc:docMk/>
            <pc:sldMk cId="3237664705" sldId="266"/>
            <ac:spMk id="6" creationId="{9E3758AA-510A-6916-6899-E202DBAB8A50}"/>
          </ac:spMkLst>
        </pc:spChg>
        <pc:spChg chg="del">
          <ac:chgData name="Shirley deng" userId="c1acc49779995ea7" providerId="LiveId" clId="{5590A059-7F53-4827-BC94-9469AF9A68E6}" dt="2022-11-14T09:21:46.731" v="49" actId="478"/>
          <ac:spMkLst>
            <pc:docMk/>
            <pc:sldMk cId="3237664705" sldId="266"/>
            <ac:spMk id="8" creationId="{A2CC6661-A4FB-CAEC-D6C4-51F29FB0CF36}"/>
          </ac:spMkLst>
        </pc:spChg>
        <pc:spChg chg="add del mod">
          <ac:chgData name="Shirley deng" userId="c1acc49779995ea7" providerId="LiveId" clId="{5590A059-7F53-4827-BC94-9469AF9A68E6}" dt="2022-11-14T09:24:11.461" v="85"/>
          <ac:spMkLst>
            <pc:docMk/>
            <pc:sldMk cId="3237664705" sldId="266"/>
            <ac:spMk id="11" creationId="{9E72E006-D968-EDB6-72BE-876718BF750E}"/>
          </ac:spMkLst>
        </pc:spChg>
        <pc:spChg chg="add del mod">
          <ac:chgData name="Shirley deng" userId="c1acc49779995ea7" providerId="LiveId" clId="{5590A059-7F53-4827-BC94-9469AF9A68E6}" dt="2022-11-14T09:24:10.993" v="83" actId="404"/>
          <ac:spMkLst>
            <pc:docMk/>
            <pc:sldMk cId="3237664705" sldId="266"/>
            <ac:spMk id="12" creationId="{501ACE25-B916-50F6-DCB9-758E772F3719}"/>
          </ac:spMkLst>
        </pc:spChg>
        <pc:spChg chg="add mod">
          <ac:chgData name="Shirley deng" userId="c1acc49779995ea7" providerId="LiveId" clId="{5590A059-7F53-4827-BC94-9469AF9A68E6}" dt="2022-11-14T09:24:58.080" v="89" actId="20577"/>
          <ac:spMkLst>
            <pc:docMk/>
            <pc:sldMk cId="3237664705" sldId="266"/>
            <ac:spMk id="14" creationId="{7A103D5E-B7B7-7E6E-24DE-7AB2741AB813}"/>
          </ac:spMkLst>
        </pc:spChg>
        <pc:picChg chg="add mod">
          <ac:chgData name="Shirley deng" userId="c1acc49779995ea7" providerId="LiveId" clId="{5590A059-7F53-4827-BC94-9469AF9A68E6}" dt="2022-11-14T09:23:48.996" v="68" actId="1076"/>
          <ac:picMkLst>
            <pc:docMk/>
            <pc:sldMk cId="3237664705" sldId="266"/>
            <ac:picMk id="7" creationId="{94467824-8D5B-A644-0F84-97AC169B431E}"/>
          </ac:picMkLst>
        </pc:picChg>
      </pc:sldChg>
      <pc:sldChg chg="modSp add mod">
        <pc:chgData name="Shirley deng" userId="c1acc49779995ea7" providerId="LiveId" clId="{5590A059-7F53-4827-BC94-9469AF9A68E6}" dt="2022-11-14T09:28:05.159" v="125" actId="20577"/>
        <pc:sldMkLst>
          <pc:docMk/>
          <pc:sldMk cId="2377165992" sldId="267"/>
        </pc:sldMkLst>
        <pc:spChg chg="mod">
          <ac:chgData name="Shirley deng" userId="c1acc49779995ea7" providerId="LiveId" clId="{5590A059-7F53-4827-BC94-9469AF9A68E6}" dt="2022-11-14T09:28:05.159" v="125" actId="20577"/>
          <ac:spMkLst>
            <pc:docMk/>
            <pc:sldMk cId="2377165992" sldId="267"/>
            <ac:spMk id="7" creationId="{21F97467-5712-8EFA-9CF7-6B4AAA943C72}"/>
          </ac:spMkLst>
        </pc:spChg>
      </pc:sldChg>
      <pc:sldChg chg="add del">
        <pc:chgData name="Shirley deng" userId="c1acc49779995ea7" providerId="LiveId" clId="{5590A059-7F53-4827-BC94-9469AF9A68E6}" dt="2022-11-14T09:21:56.855" v="53"/>
        <pc:sldMkLst>
          <pc:docMk/>
          <pc:sldMk cId="3084310548" sldId="267"/>
        </pc:sldMkLst>
      </pc:sldChg>
      <pc:sldChg chg="add del">
        <pc:chgData name="Shirley deng" userId="c1acc49779995ea7" providerId="LiveId" clId="{5590A059-7F53-4827-BC94-9469AF9A68E6}" dt="2022-11-14T09:21:48.621" v="51"/>
        <pc:sldMkLst>
          <pc:docMk/>
          <pc:sldMk cId="3907436067" sldId="267"/>
        </pc:sldMkLst>
      </pc:sldChg>
      <pc:sldChg chg="modSp add mod">
        <pc:chgData name="Shirley deng" userId="c1acc49779995ea7" providerId="LiveId" clId="{5590A059-7F53-4827-BC94-9469AF9A68E6}" dt="2022-11-14T09:33:36.666" v="183" actId="2710"/>
        <pc:sldMkLst>
          <pc:docMk/>
          <pc:sldMk cId="3745786059" sldId="268"/>
        </pc:sldMkLst>
        <pc:spChg chg="mod">
          <ac:chgData name="Shirley deng" userId="c1acc49779995ea7" providerId="LiveId" clId="{5590A059-7F53-4827-BC94-9469AF9A68E6}" dt="2022-11-14T09:33:36.666" v="183" actId="2710"/>
          <ac:spMkLst>
            <pc:docMk/>
            <pc:sldMk cId="3745786059" sldId="268"/>
            <ac:spMk id="7" creationId="{21F97467-5712-8EFA-9CF7-6B4AAA943C72}"/>
          </ac:spMkLst>
        </pc:spChg>
      </pc:sldChg>
      <pc:sldChg chg="add ord">
        <pc:chgData name="Shirley deng" userId="c1acc49779995ea7" providerId="LiveId" clId="{5590A059-7F53-4827-BC94-9469AF9A68E6}" dt="2022-11-14T09:34:32.320" v="193"/>
        <pc:sldMkLst>
          <pc:docMk/>
          <pc:sldMk cId="191083189" sldId="269"/>
        </pc:sldMkLst>
      </pc:sldChg>
      <pc:sldChg chg="addSp delSp modSp add mod">
        <pc:chgData name="Shirley deng" userId="c1acc49779995ea7" providerId="LiveId" clId="{5590A059-7F53-4827-BC94-9469AF9A68E6}" dt="2022-11-14T09:31:03.824" v="160" actId="403"/>
        <pc:sldMkLst>
          <pc:docMk/>
          <pc:sldMk cId="2275655284" sldId="270"/>
        </pc:sldMkLst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2" creationId="{C9939A61-F588-0EE7-5F04-C9ADB9BB34B3}"/>
          </ac:spMkLst>
        </pc:spChg>
        <pc:spChg chg="add del mod">
          <ac:chgData name="Shirley deng" userId="c1acc49779995ea7" providerId="LiveId" clId="{5590A059-7F53-4827-BC94-9469AF9A68E6}" dt="2022-11-14T09:30:05.904" v="146" actId="478"/>
          <ac:spMkLst>
            <pc:docMk/>
            <pc:sldMk cId="2275655284" sldId="270"/>
            <ac:spMk id="3" creationId="{73539CE3-5404-E24A-6EBE-E6C65F57EF95}"/>
          </ac:spMkLst>
        </pc:spChg>
        <pc:spChg chg="add del mod">
          <ac:chgData name="Shirley deng" userId="c1acc49779995ea7" providerId="LiveId" clId="{5590A059-7F53-4827-BC94-9469AF9A68E6}" dt="2022-11-14T09:30:18.362" v="148" actId="478"/>
          <ac:spMkLst>
            <pc:docMk/>
            <pc:sldMk cId="2275655284" sldId="270"/>
            <ac:spMk id="4" creationId="{03684E84-F6A9-1405-9197-E4ABC95BF1E5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6" creationId="{A386181A-99C9-F226-7E10-9E35B7399E85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7" creationId="{F1E14772-577D-9A2B-B347-3BD587521545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8" creationId="{C9BB53F2-E7A8-0F27-DEAE-4FCAD1F695C1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9" creationId="{A9833128-AF6A-F1F0-2884-6AF8CDD3D99E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10" creationId="{8341273C-87F1-4CC1-22F1-161453BC898B}"/>
          </ac:spMkLst>
        </pc:spChg>
        <pc:spChg chg="del">
          <ac:chgData name="Shirley deng" userId="c1acc49779995ea7" providerId="LiveId" clId="{5590A059-7F53-4827-BC94-9469AF9A68E6}" dt="2022-11-14T09:29:48.259" v="142" actId="478"/>
          <ac:spMkLst>
            <pc:docMk/>
            <pc:sldMk cId="2275655284" sldId="270"/>
            <ac:spMk id="11" creationId="{C476F4D3-8607-533E-AE6B-CD503374CE5C}"/>
          </ac:spMkLst>
        </pc:spChg>
        <pc:spChg chg="del">
          <ac:chgData name="Shirley deng" userId="c1acc49779995ea7" providerId="LiveId" clId="{5590A059-7F53-4827-BC94-9469AF9A68E6}" dt="2022-11-14T09:29:50.756" v="143" actId="478"/>
          <ac:spMkLst>
            <pc:docMk/>
            <pc:sldMk cId="2275655284" sldId="270"/>
            <ac:spMk id="12" creationId="{28ACBF40-387B-7D18-FA93-78BA39194573}"/>
          </ac:spMkLst>
        </pc:spChg>
        <pc:spChg chg="add mod">
          <ac:chgData name="Shirley deng" userId="c1acc49779995ea7" providerId="LiveId" clId="{5590A059-7F53-4827-BC94-9469AF9A68E6}" dt="2022-11-14T09:31:03.824" v="160" actId="403"/>
          <ac:spMkLst>
            <pc:docMk/>
            <pc:sldMk cId="2275655284" sldId="270"/>
            <ac:spMk id="15" creationId="{D161C5B9-A8ED-2AB5-2660-63610CB1565E}"/>
          </ac:spMkLst>
        </pc:spChg>
        <pc:picChg chg="add mod">
          <ac:chgData name="Shirley deng" userId="c1acc49779995ea7" providerId="LiveId" clId="{5590A059-7F53-4827-BC94-9469AF9A68E6}" dt="2022-11-14T09:30:01.431" v="144"/>
          <ac:picMkLst>
            <pc:docMk/>
            <pc:sldMk cId="2275655284" sldId="270"/>
            <ac:picMk id="13" creationId="{91ADE929-548A-7678-72C8-3621FD37C13D}"/>
          </ac:picMkLst>
        </pc:picChg>
      </pc:sldChg>
      <pc:sldChg chg="addSp delSp modSp add mod">
        <pc:chgData name="Shirley deng" userId="c1acc49779995ea7" providerId="LiveId" clId="{5590A059-7F53-4827-BC94-9469AF9A68E6}" dt="2022-11-14T09:32:14.328" v="176" actId="1076"/>
        <pc:sldMkLst>
          <pc:docMk/>
          <pc:sldMk cId="3719413557" sldId="271"/>
        </pc:sldMkLst>
        <pc:spChg chg="add del mod">
          <ac:chgData name="Shirley deng" userId="c1acc49779995ea7" providerId="LiveId" clId="{5590A059-7F53-4827-BC94-9469AF9A68E6}" dt="2022-11-14T09:31:56.363" v="173"/>
          <ac:spMkLst>
            <pc:docMk/>
            <pc:sldMk cId="3719413557" sldId="271"/>
            <ac:spMk id="2" creationId="{1E124632-EB67-94EF-3E46-E278623ED8B0}"/>
          </ac:spMkLst>
        </pc:spChg>
        <pc:spChg chg="add mod">
          <ac:chgData name="Shirley deng" userId="c1acc49779995ea7" providerId="LiveId" clId="{5590A059-7F53-4827-BC94-9469AF9A68E6}" dt="2022-11-14T09:32:14.328" v="176" actId="1076"/>
          <ac:spMkLst>
            <pc:docMk/>
            <pc:sldMk cId="3719413557" sldId="271"/>
            <ac:spMk id="3" creationId="{0FE5B9B9-4BEA-4922-9698-4BFF4C35BE02}"/>
          </ac:spMkLst>
        </pc:spChg>
        <pc:spChg chg="add del mod">
          <ac:chgData name="Shirley deng" userId="c1acc49779995ea7" providerId="LiveId" clId="{5590A059-7F53-4827-BC94-9469AF9A68E6}" dt="2022-11-14T09:31:52.881" v="168" actId="478"/>
          <ac:spMkLst>
            <pc:docMk/>
            <pc:sldMk cId="3719413557" sldId="271"/>
            <ac:spMk id="5" creationId="{46E39D82-6A06-5176-3C35-F8F3D2665BE2}"/>
          </ac:spMkLst>
        </pc:spChg>
        <pc:spChg chg="add mod">
          <ac:chgData name="Shirley deng" userId="c1acc49779995ea7" providerId="LiveId" clId="{5590A059-7F53-4827-BC94-9469AF9A68E6}" dt="2022-11-14T09:32:14.328" v="176" actId="1076"/>
          <ac:spMkLst>
            <pc:docMk/>
            <pc:sldMk cId="3719413557" sldId="271"/>
            <ac:spMk id="6" creationId="{0FE4B6A2-4083-6FFB-2017-D18A86DF197D}"/>
          </ac:spMkLst>
        </pc:spChg>
        <pc:spChg chg="del">
          <ac:chgData name="Shirley deng" userId="c1acc49779995ea7" providerId="LiveId" clId="{5590A059-7F53-4827-BC94-9469AF9A68E6}" dt="2022-11-14T09:31:22.737" v="162" actId="478"/>
          <ac:spMkLst>
            <pc:docMk/>
            <pc:sldMk cId="3719413557" sldId="271"/>
            <ac:spMk id="15" creationId="{D161C5B9-A8ED-2AB5-2660-63610CB1565E}"/>
          </ac:spMkLst>
        </pc:spChg>
        <pc:picChg chg="add mod">
          <ac:chgData name="Shirley deng" userId="c1acc49779995ea7" providerId="LiveId" clId="{5590A059-7F53-4827-BC94-9469AF9A68E6}" dt="2022-11-14T09:32:14.328" v="176" actId="1076"/>
          <ac:picMkLst>
            <pc:docMk/>
            <pc:sldMk cId="3719413557" sldId="271"/>
            <ac:picMk id="4" creationId="{E4607F7F-6541-8B29-CC2D-A3E1A4AFF82D}"/>
          </ac:picMkLst>
        </pc:picChg>
        <pc:picChg chg="add mod">
          <ac:chgData name="Shirley deng" userId="c1acc49779995ea7" providerId="LiveId" clId="{5590A059-7F53-4827-BC94-9469AF9A68E6}" dt="2022-11-14T09:32:14.328" v="176" actId="1076"/>
          <ac:picMkLst>
            <pc:docMk/>
            <pc:sldMk cId="3719413557" sldId="271"/>
            <ac:picMk id="7" creationId="{C1F99544-9180-ED47-074D-6CCAC63F1B97}"/>
          </ac:picMkLst>
        </pc:picChg>
        <pc:picChg chg="del">
          <ac:chgData name="Shirley deng" userId="c1acc49779995ea7" providerId="LiveId" clId="{5590A059-7F53-4827-BC94-9469AF9A68E6}" dt="2022-11-14T09:31:22.737" v="162" actId="478"/>
          <ac:picMkLst>
            <pc:docMk/>
            <pc:sldMk cId="3719413557" sldId="271"/>
            <ac:picMk id="13" creationId="{91ADE929-548A-7678-72C8-3621FD37C13D}"/>
          </ac:picMkLst>
        </pc:picChg>
      </pc:sldChg>
      <pc:sldChg chg="addSp delSp modSp add mod">
        <pc:chgData name="Shirley deng" userId="c1acc49779995ea7" providerId="LiveId" clId="{5590A059-7F53-4827-BC94-9469AF9A68E6}" dt="2022-11-14T09:54:11.153" v="435"/>
        <pc:sldMkLst>
          <pc:docMk/>
          <pc:sldMk cId="3862838246" sldId="272"/>
        </pc:sldMkLst>
        <pc:spChg chg="del">
          <ac:chgData name="Shirley deng" userId="c1acc49779995ea7" providerId="LiveId" clId="{5590A059-7F53-4827-BC94-9469AF9A68E6}" dt="2022-11-14T09:42:31.076" v="273" actId="478"/>
          <ac:spMkLst>
            <pc:docMk/>
            <pc:sldMk cId="3862838246" sldId="272"/>
            <ac:spMk id="3" creationId="{0FE5B9B9-4BEA-4922-9698-4BFF4C35BE02}"/>
          </ac:spMkLst>
        </pc:spChg>
        <pc:spChg chg="mod">
          <ac:chgData name="Shirley deng" userId="c1acc49779995ea7" providerId="LiveId" clId="{5590A059-7F53-4827-BC94-9469AF9A68E6}" dt="2022-11-14T09:53:00.115" v="430" actId="1076"/>
          <ac:spMkLst>
            <pc:docMk/>
            <pc:sldMk cId="3862838246" sldId="272"/>
            <ac:spMk id="5" creationId="{46E39D82-6A06-5176-3C35-F8F3D2665BE2}"/>
          </ac:spMkLst>
        </pc:spChg>
        <pc:spChg chg="del">
          <ac:chgData name="Shirley deng" userId="c1acc49779995ea7" providerId="LiveId" clId="{5590A059-7F53-4827-BC94-9469AF9A68E6}" dt="2022-11-14T09:42:28.460" v="272" actId="478"/>
          <ac:spMkLst>
            <pc:docMk/>
            <pc:sldMk cId="3862838246" sldId="272"/>
            <ac:spMk id="6" creationId="{0FE4B6A2-4083-6FFB-2017-D18A86DF197D}"/>
          </ac:spMkLst>
        </pc:spChg>
        <pc:spChg chg="add mod">
          <ac:chgData name="Shirley deng" userId="c1acc49779995ea7" providerId="LiveId" clId="{5590A059-7F53-4827-BC94-9469AF9A68E6}" dt="2022-11-14T09:54:11.153" v="435"/>
          <ac:spMkLst>
            <pc:docMk/>
            <pc:sldMk cId="3862838246" sldId="272"/>
            <ac:spMk id="8" creationId="{5CF4B772-9F95-9BE1-9EB8-EB2D0DBE14A1}"/>
          </ac:spMkLst>
        </pc:spChg>
        <pc:spChg chg="add mod">
          <ac:chgData name="Shirley deng" userId="c1acc49779995ea7" providerId="LiveId" clId="{5590A059-7F53-4827-BC94-9469AF9A68E6}" dt="2022-11-14T09:49:50.648" v="407" actId="14100"/>
          <ac:spMkLst>
            <pc:docMk/>
            <pc:sldMk cId="3862838246" sldId="272"/>
            <ac:spMk id="10" creationId="{3FDA97D8-BCC6-3C97-01B6-F1E9E1053DE3}"/>
          </ac:spMkLst>
        </pc:spChg>
        <pc:spChg chg="add del">
          <ac:chgData name="Shirley deng" userId="c1acc49779995ea7" providerId="LiveId" clId="{5590A059-7F53-4827-BC94-9469AF9A68E6}" dt="2022-11-14T09:46:01.831" v="288" actId="22"/>
          <ac:spMkLst>
            <pc:docMk/>
            <pc:sldMk cId="3862838246" sldId="272"/>
            <ac:spMk id="12" creationId="{2044C819-F247-74A8-97A0-E890F8C506C7}"/>
          </ac:spMkLst>
        </pc:spChg>
        <pc:spChg chg="add del mod">
          <ac:chgData name="Shirley deng" userId="c1acc49779995ea7" providerId="LiveId" clId="{5590A059-7F53-4827-BC94-9469AF9A68E6}" dt="2022-11-14T09:48:28.578" v="401"/>
          <ac:spMkLst>
            <pc:docMk/>
            <pc:sldMk cId="3862838246" sldId="272"/>
            <ac:spMk id="14" creationId="{0AAC0C21-2163-E90E-A4C8-1B75B087CEA6}"/>
          </ac:spMkLst>
        </pc:spChg>
        <pc:spChg chg="add mod">
          <ac:chgData name="Shirley deng" userId="c1acc49779995ea7" providerId="LiveId" clId="{5590A059-7F53-4827-BC94-9469AF9A68E6}" dt="2022-11-14T09:50:10.763" v="415" actId="20577"/>
          <ac:spMkLst>
            <pc:docMk/>
            <pc:sldMk cId="3862838246" sldId="272"/>
            <ac:spMk id="16" creationId="{0367B17C-9F4C-AEDD-CA4F-6E2E018B2981}"/>
          </ac:spMkLst>
        </pc:spChg>
        <pc:picChg chg="del">
          <ac:chgData name="Shirley deng" userId="c1acc49779995ea7" providerId="LiveId" clId="{5590A059-7F53-4827-BC94-9469AF9A68E6}" dt="2022-11-14T09:42:28.460" v="272" actId="478"/>
          <ac:picMkLst>
            <pc:docMk/>
            <pc:sldMk cId="3862838246" sldId="272"/>
            <ac:picMk id="4" creationId="{E4607F7F-6541-8B29-CC2D-A3E1A4AFF82D}"/>
          </ac:picMkLst>
        </pc:picChg>
        <pc:picChg chg="del">
          <ac:chgData name="Shirley deng" userId="c1acc49779995ea7" providerId="LiveId" clId="{5590A059-7F53-4827-BC94-9469AF9A68E6}" dt="2022-11-14T09:42:31.076" v="273" actId="478"/>
          <ac:picMkLst>
            <pc:docMk/>
            <pc:sldMk cId="3862838246" sldId="272"/>
            <ac:picMk id="7" creationId="{C1F99544-9180-ED47-074D-6CCAC63F1B97}"/>
          </ac:picMkLst>
        </pc:picChg>
        <pc:picChg chg="add mod">
          <ac:chgData name="Shirley deng" userId="c1acc49779995ea7" providerId="LiveId" clId="{5590A059-7F53-4827-BC94-9469AF9A68E6}" dt="2022-11-14T09:50:01.783" v="411" actId="1076"/>
          <ac:picMkLst>
            <pc:docMk/>
            <pc:sldMk cId="3862838246" sldId="272"/>
            <ac:picMk id="18" creationId="{D6A00B5F-AA58-201B-6868-0B78CC261246}"/>
          </ac:picMkLst>
        </pc:picChg>
      </pc:sldChg>
      <pc:sldChg chg="modSp add mod">
        <pc:chgData name="Shirley deng" userId="c1acc49779995ea7" providerId="LiveId" clId="{5590A059-7F53-4827-BC94-9469AF9A68E6}" dt="2022-11-14T09:34:14.765" v="191" actId="20577"/>
        <pc:sldMkLst>
          <pc:docMk/>
          <pc:sldMk cId="1182926363" sldId="273"/>
        </pc:sldMkLst>
        <pc:spChg chg="mod">
          <ac:chgData name="Shirley deng" userId="c1acc49779995ea7" providerId="LiveId" clId="{5590A059-7F53-4827-BC94-9469AF9A68E6}" dt="2022-11-14T09:34:14.765" v="191" actId="20577"/>
          <ac:spMkLst>
            <pc:docMk/>
            <pc:sldMk cId="1182926363" sldId="273"/>
            <ac:spMk id="7" creationId="{21F97467-5712-8EFA-9CF7-6B4AAA943C72}"/>
          </ac:spMkLst>
        </pc:spChg>
      </pc:sldChg>
      <pc:sldChg chg="modSp add mod">
        <pc:chgData name="Shirley deng" userId="c1acc49779995ea7" providerId="LiveId" clId="{5590A059-7F53-4827-BC94-9469AF9A68E6}" dt="2022-11-14T09:37:16.456" v="218" actId="20577"/>
        <pc:sldMkLst>
          <pc:docMk/>
          <pc:sldMk cId="2111977383" sldId="274"/>
        </pc:sldMkLst>
        <pc:spChg chg="mod">
          <ac:chgData name="Shirley deng" userId="c1acc49779995ea7" providerId="LiveId" clId="{5590A059-7F53-4827-BC94-9469AF9A68E6}" dt="2022-11-14T09:37:16.456" v="218" actId="20577"/>
          <ac:spMkLst>
            <pc:docMk/>
            <pc:sldMk cId="2111977383" sldId="274"/>
            <ac:spMk id="7" creationId="{21F97467-5712-8EFA-9CF7-6B4AAA943C72}"/>
          </ac:spMkLst>
        </pc:spChg>
      </pc:sldChg>
      <pc:sldChg chg="modSp add mod">
        <pc:chgData name="Shirley deng" userId="c1acc49779995ea7" providerId="LiveId" clId="{5590A059-7F53-4827-BC94-9469AF9A68E6}" dt="2022-11-14T09:38:14.893" v="225" actId="403"/>
        <pc:sldMkLst>
          <pc:docMk/>
          <pc:sldMk cId="895423791" sldId="275"/>
        </pc:sldMkLst>
        <pc:spChg chg="mod">
          <ac:chgData name="Shirley deng" userId="c1acc49779995ea7" providerId="LiveId" clId="{5590A059-7F53-4827-BC94-9469AF9A68E6}" dt="2022-11-14T09:38:14.893" v="225" actId="403"/>
          <ac:spMkLst>
            <pc:docMk/>
            <pc:sldMk cId="895423791" sldId="275"/>
            <ac:spMk id="7" creationId="{21F97467-5712-8EFA-9CF7-6B4AAA943C72}"/>
          </ac:spMkLst>
        </pc:spChg>
      </pc:sldChg>
      <pc:sldChg chg="modSp add mod">
        <pc:chgData name="Shirley deng" userId="c1acc49779995ea7" providerId="LiveId" clId="{5590A059-7F53-4827-BC94-9469AF9A68E6}" dt="2022-11-14T09:39:05.684" v="233" actId="404"/>
        <pc:sldMkLst>
          <pc:docMk/>
          <pc:sldMk cId="3070040189" sldId="276"/>
        </pc:sldMkLst>
        <pc:spChg chg="mod">
          <ac:chgData name="Shirley deng" userId="c1acc49779995ea7" providerId="LiveId" clId="{5590A059-7F53-4827-BC94-9469AF9A68E6}" dt="2022-11-14T09:39:05.684" v="233" actId="404"/>
          <ac:spMkLst>
            <pc:docMk/>
            <pc:sldMk cId="3070040189" sldId="276"/>
            <ac:spMk id="7" creationId="{21F97467-5712-8EFA-9CF7-6B4AAA943C72}"/>
          </ac:spMkLst>
        </pc:spChg>
      </pc:sldChg>
      <pc:sldChg chg="addSp delSp modSp add mod">
        <pc:chgData name="Shirley deng" userId="c1acc49779995ea7" providerId="LiveId" clId="{5590A059-7F53-4827-BC94-9469AF9A68E6}" dt="2022-11-14T10:00:53.274" v="476" actId="20577"/>
        <pc:sldMkLst>
          <pc:docMk/>
          <pc:sldMk cId="812983263" sldId="277"/>
        </pc:sldMkLst>
        <pc:spChg chg="mod">
          <ac:chgData name="Shirley deng" userId="c1acc49779995ea7" providerId="LiveId" clId="{5590A059-7F53-4827-BC94-9469AF9A68E6}" dt="2022-11-14T09:52:26.840" v="421"/>
          <ac:spMkLst>
            <pc:docMk/>
            <pc:sldMk cId="812983263" sldId="277"/>
            <ac:spMk id="5" creationId="{46E39D82-6A06-5176-3C35-F8F3D2665BE2}"/>
          </ac:spMkLst>
        </pc:spChg>
        <pc:spChg chg="add mod">
          <ac:chgData name="Shirley deng" userId="c1acc49779995ea7" providerId="LiveId" clId="{5590A059-7F53-4827-BC94-9469AF9A68E6}" dt="2022-11-14T10:00:53.274" v="476" actId="20577"/>
          <ac:spMkLst>
            <pc:docMk/>
            <pc:sldMk cId="812983263" sldId="277"/>
            <ac:spMk id="6" creationId="{97332F44-9D2E-CF11-C793-5B2E4471DC91}"/>
          </ac:spMkLst>
        </pc:spChg>
        <pc:spChg chg="mod">
          <ac:chgData name="Shirley deng" userId="c1acc49779995ea7" providerId="LiveId" clId="{5590A059-7F53-4827-BC94-9469AF9A68E6}" dt="2022-11-14T09:52:49.957" v="428"/>
          <ac:spMkLst>
            <pc:docMk/>
            <pc:sldMk cId="812983263" sldId="277"/>
            <ac:spMk id="8" creationId="{5CF4B772-9F95-9BE1-9EB8-EB2D0DBE14A1}"/>
          </ac:spMkLst>
        </pc:spChg>
        <pc:spChg chg="del mod">
          <ac:chgData name="Shirley deng" userId="c1acc49779995ea7" providerId="LiveId" clId="{5590A059-7F53-4827-BC94-9469AF9A68E6}" dt="2022-11-14T09:59:43.783" v="461"/>
          <ac:spMkLst>
            <pc:docMk/>
            <pc:sldMk cId="812983263" sldId="277"/>
            <ac:spMk id="10" creationId="{3FDA97D8-BCC6-3C97-01B6-F1E9E1053DE3}"/>
          </ac:spMkLst>
        </pc:spChg>
        <pc:spChg chg="del">
          <ac:chgData name="Shirley deng" userId="c1acc49779995ea7" providerId="LiveId" clId="{5590A059-7F53-4827-BC94-9469AF9A68E6}" dt="2022-11-14T09:54:51.028" v="436" actId="478"/>
          <ac:spMkLst>
            <pc:docMk/>
            <pc:sldMk cId="812983263" sldId="277"/>
            <ac:spMk id="16" creationId="{0367B17C-9F4C-AEDD-CA4F-6E2E018B2981}"/>
          </ac:spMkLst>
        </pc:spChg>
        <pc:picChg chg="add mod">
          <ac:chgData name="Shirley deng" userId="c1acc49779995ea7" providerId="LiveId" clId="{5590A059-7F53-4827-BC94-9469AF9A68E6}" dt="2022-11-14T09:59:48.403" v="463" actId="1076"/>
          <ac:picMkLst>
            <pc:docMk/>
            <pc:sldMk cId="812983263" sldId="277"/>
            <ac:picMk id="3" creationId="{D90CAD9D-8E2D-A857-D0A7-F218F2643B91}"/>
          </ac:picMkLst>
        </pc:picChg>
        <pc:picChg chg="del">
          <ac:chgData name="Shirley deng" userId="c1acc49779995ea7" providerId="LiveId" clId="{5590A059-7F53-4827-BC94-9469AF9A68E6}" dt="2022-11-14T09:54:51.397" v="437" actId="478"/>
          <ac:picMkLst>
            <pc:docMk/>
            <pc:sldMk cId="812983263" sldId="277"/>
            <ac:picMk id="18" creationId="{D6A00B5F-AA58-201B-6868-0B78CC261246}"/>
          </ac:picMkLst>
        </pc:picChg>
      </pc:sldChg>
      <pc:sldChg chg="add del">
        <pc:chgData name="Shirley deng" userId="c1acc49779995ea7" providerId="LiveId" clId="{5590A059-7F53-4827-BC94-9469AF9A68E6}" dt="2022-11-14T09:52:16.439" v="418"/>
        <pc:sldMkLst>
          <pc:docMk/>
          <pc:sldMk cId="3067396" sldId="278"/>
        </pc:sldMkLst>
      </pc:sldChg>
      <pc:sldChg chg="addSp delSp modSp add mod modNotesTx">
        <pc:chgData name="Shirley deng" userId="c1acc49779995ea7" providerId="LiveId" clId="{5590A059-7F53-4827-BC94-9469AF9A68E6}" dt="2022-11-14T10:10:48.019" v="517" actId="14100"/>
        <pc:sldMkLst>
          <pc:docMk/>
          <pc:sldMk cId="2334033386" sldId="278"/>
        </pc:sldMkLst>
        <pc:spChg chg="mod">
          <ac:chgData name="Shirley deng" userId="c1acc49779995ea7" providerId="LiveId" clId="{5590A059-7F53-4827-BC94-9469AF9A68E6}" dt="2022-11-14T10:08:43.124" v="497"/>
          <ac:spMkLst>
            <pc:docMk/>
            <pc:sldMk cId="2334033386" sldId="278"/>
            <ac:spMk id="5" creationId="{46E39D82-6A06-5176-3C35-F8F3D2665BE2}"/>
          </ac:spMkLst>
        </pc:spChg>
        <pc:spChg chg="del mod">
          <ac:chgData name="Shirley deng" userId="c1acc49779995ea7" providerId="LiveId" clId="{5590A059-7F53-4827-BC94-9469AF9A68E6}" dt="2022-11-14T10:09:36.483" v="507" actId="478"/>
          <ac:spMkLst>
            <pc:docMk/>
            <pc:sldMk cId="2334033386" sldId="278"/>
            <ac:spMk id="6" creationId="{97332F44-9D2E-CF11-C793-5B2E4471DC91}"/>
          </ac:spMkLst>
        </pc:spChg>
        <pc:spChg chg="add mod">
          <ac:chgData name="Shirley deng" userId="c1acc49779995ea7" providerId="LiveId" clId="{5590A059-7F53-4827-BC94-9469AF9A68E6}" dt="2022-11-14T10:09:44.608" v="509" actId="1076"/>
          <ac:spMkLst>
            <pc:docMk/>
            <pc:sldMk cId="2334033386" sldId="278"/>
            <ac:spMk id="7" creationId="{08F318CA-2080-B3D1-8291-BE8F10BA9C67}"/>
          </ac:spMkLst>
        </pc:spChg>
        <pc:spChg chg="del">
          <ac:chgData name="Shirley deng" userId="c1acc49779995ea7" providerId="LiveId" clId="{5590A059-7F53-4827-BC94-9469AF9A68E6}" dt="2022-11-14T10:01:28.108" v="478" actId="478"/>
          <ac:spMkLst>
            <pc:docMk/>
            <pc:sldMk cId="2334033386" sldId="278"/>
            <ac:spMk id="8" creationId="{5CF4B772-9F95-9BE1-9EB8-EB2D0DBE14A1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0" creationId="{DDFD809E-9F37-B632-C8CD-044B04015AD5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1" creationId="{F207D931-2264-68AF-BD1B-52F3FD51CAE3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2" creationId="{25022FD4-3A16-4E1B-1E1B-A5987F0F3A31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4" creationId="{8BB249E9-31E4-5C1A-A588-7AA57E78934D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5" creationId="{4300B64A-8115-B357-86E5-47EA258B614C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17" creationId="{CDF13CD4-D3EA-1233-268F-D743479037BB}"/>
          </ac:spMkLst>
        </pc:spChg>
        <pc:spChg chg="add mod">
          <ac:chgData name="Shirley deng" userId="c1acc49779995ea7" providerId="LiveId" clId="{5590A059-7F53-4827-BC94-9469AF9A68E6}" dt="2022-11-14T10:10:48.019" v="517" actId="14100"/>
          <ac:spMkLst>
            <pc:docMk/>
            <pc:sldMk cId="2334033386" sldId="278"/>
            <ac:spMk id="18" creationId="{64B3B8A6-A23C-699C-AC7F-EF49EC0ACF41}"/>
          </ac:spMkLst>
        </pc:spChg>
        <pc:spChg chg="add mod">
          <ac:chgData name="Shirley deng" userId="c1acc49779995ea7" providerId="LiveId" clId="{5590A059-7F53-4827-BC94-9469AF9A68E6}" dt="2022-11-14T10:09:30.836" v="505" actId="403"/>
          <ac:spMkLst>
            <pc:docMk/>
            <pc:sldMk cId="2334033386" sldId="278"/>
            <ac:spMk id="20" creationId="{0A3A44A1-1D9C-B72A-697C-CCA01BD28E4E}"/>
          </ac:spMkLst>
        </pc:spChg>
        <pc:spChg chg="add mod">
          <ac:chgData name="Shirley deng" userId="c1acc49779995ea7" providerId="LiveId" clId="{5590A059-7F53-4827-BC94-9469AF9A68E6}" dt="2022-11-14T10:10:38.291" v="516" actId="207"/>
          <ac:spMkLst>
            <pc:docMk/>
            <pc:sldMk cId="2334033386" sldId="278"/>
            <ac:spMk id="21" creationId="{6741A8FE-8195-9E60-6F11-1A66242B38DD}"/>
          </ac:spMkLst>
        </pc:spChg>
        <pc:picChg chg="del">
          <ac:chgData name="Shirley deng" userId="c1acc49779995ea7" providerId="LiveId" clId="{5590A059-7F53-4827-BC94-9469AF9A68E6}" dt="2022-11-14T10:03:32.717" v="479" actId="478"/>
          <ac:picMkLst>
            <pc:docMk/>
            <pc:sldMk cId="2334033386" sldId="278"/>
            <ac:picMk id="3" creationId="{D90CAD9D-8E2D-A857-D0A7-F218F2643B91}"/>
          </ac:picMkLst>
        </pc:picChg>
        <pc:picChg chg="add mod">
          <ac:chgData name="Shirley deng" userId="c1acc49779995ea7" providerId="LiveId" clId="{5590A059-7F53-4827-BC94-9469AF9A68E6}" dt="2022-11-14T10:09:46.514" v="510" actId="1076"/>
          <ac:picMkLst>
            <pc:docMk/>
            <pc:sldMk cId="2334033386" sldId="278"/>
            <ac:picMk id="4" creationId="{568F2F82-E4FB-C9A8-A474-61C3D8CE4476}"/>
          </ac:picMkLst>
        </pc:picChg>
        <pc:picChg chg="add mod">
          <ac:chgData name="Shirley deng" userId="c1acc49779995ea7" providerId="LiveId" clId="{5590A059-7F53-4827-BC94-9469AF9A68E6}" dt="2022-11-14T10:10:14.965" v="512" actId="14100"/>
          <ac:picMkLst>
            <pc:docMk/>
            <pc:sldMk cId="2334033386" sldId="278"/>
            <ac:picMk id="9" creationId="{C0A2EF4A-576C-A348-D301-156EA509D15A}"/>
          </ac:picMkLst>
        </pc:picChg>
        <pc:cxnChg chg="add mod">
          <ac:chgData name="Shirley deng" userId="c1acc49779995ea7" providerId="LiveId" clId="{5590A059-7F53-4827-BC94-9469AF9A68E6}" dt="2022-11-14T10:09:30.836" v="505" actId="403"/>
          <ac:cxnSpMkLst>
            <pc:docMk/>
            <pc:sldMk cId="2334033386" sldId="278"/>
            <ac:cxnSpMk id="13" creationId="{F42A9817-E315-D79D-3B0E-EFA61FD2E229}"/>
          </ac:cxnSpMkLst>
        </pc:cxnChg>
        <pc:cxnChg chg="add mod">
          <ac:chgData name="Shirley deng" userId="c1acc49779995ea7" providerId="LiveId" clId="{5590A059-7F53-4827-BC94-9469AF9A68E6}" dt="2022-11-14T10:09:30.836" v="505" actId="403"/>
          <ac:cxnSpMkLst>
            <pc:docMk/>
            <pc:sldMk cId="2334033386" sldId="278"/>
            <ac:cxnSpMk id="16" creationId="{1F27F1E1-AC16-1098-6CC4-81D2BC6AA77A}"/>
          </ac:cxnSpMkLst>
        </pc:cxnChg>
        <pc:cxnChg chg="add mod">
          <ac:chgData name="Shirley deng" userId="c1acc49779995ea7" providerId="LiveId" clId="{5590A059-7F53-4827-BC94-9469AF9A68E6}" dt="2022-11-14T10:10:48.019" v="517" actId="14100"/>
          <ac:cxnSpMkLst>
            <pc:docMk/>
            <pc:sldMk cId="2334033386" sldId="278"/>
            <ac:cxnSpMk id="19" creationId="{C5DF0905-D108-53EE-4EB9-C73670187452}"/>
          </ac:cxnSpMkLst>
        </pc:cxnChg>
      </pc:sldChg>
      <pc:sldChg chg="addSp delSp modSp add mod">
        <pc:chgData name="Shirley deng" userId="c1acc49779995ea7" providerId="LiveId" clId="{5590A059-7F53-4827-BC94-9469AF9A68E6}" dt="2022-11-14T10:19:56.912" v="693" actId="14100"/>
        <pc:sldMkLst>
          <pc:docMk/>
          <pc:sldMk cId="1778011820" sldId="279"/>
        </pc:sldMkLst>
        <pc:spChg chg="mod">
          <ac:chgData name="Shirley deng" userId="c1acc49779995ea7" providerId="LiveId" clId="{5590A059-7F53-4827-BC94-9469AF9A68E6}" dt="2022-11-14T10:13:51.165" v="538" actId="20577"/>
          <ac:spMkLst>
            <pc:docMk/>
            <pc:sldMk cId="1778011820" sldId="279"/>
            <ac:spMk id="5" creationId="{46E39D82-6A06-5176-3C35-F8F3D2665BE2}"/>
          </ac:spMkLst>
        </pc:spChg>
        <pc:spChg chg="mod">
          <ac:chgData name="Shirley deng" userId="c1acc49779995ea7" providerId="LiveId" clId="{5590A059-7F53-4827-BC94-9469AF9A68E6}" dt="2022-11-14T10:19:52.324" v="691" actId="14100"/>
          <ac:spMkLst>
            <pc:docMk/>
            <pc:sldMk cId="1778011820" sldId="279"/>
            <ac:spMk id="7" creationId="{08F318CA-2080-B3D1-8291-BE8F10BA9C67}"/>
          </ac:spMkLst>
        </pc:spChg>
        <pc:spChg chg="add mod">
          <ac:chgData name="Shirley deng" userId="c1acc49779995ea7" providerId="LiveId" clId="{5590A059-7F53-4827-BC94-9469AF9A68E6}" dt="2022-11-14T10:19:54.943" v="692" actId="1076"/>
          <ac:spMkLst>
            <pc:docMk/>
            <pc:sldMk cId="1778011820" sldId="279"/>
            <ac:spMk id="8" creationId="{46B43347-56E1-F29D-E48B-AAB3A67A2C5F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0" creationId="{DDFD809E-9F37-B632-C8CD-044B04015AD5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1" creationId="{F207D931-2264-68AF-BD1B-52F3FD51CAE3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2" creationId="{25022FD4-3A16-4E1B-1E1B-A5987F0F3A31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4" creationId="{8BB249E9-31E4-5C1A-A588-7AA57E78934D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5" creationId="{4300B64A-8115-B357-86E5-47EA258B614C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7" creationId="{CDF13CD4-D3EA-1233-268F-D743479037BB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18" creationId="{64B3B8A6-A23C-699C-AC7F-EF49EC0ACF41}"/>
          </ac:spMkLst>
        </pc:spChg>
        <pc:spChg chg="del">
          <ac:chgData name="Shirley deng" userId="c1acc49779995ea7" providerId="LiveId" clId="{5590A059-7F53-4827-BC94-9469AF9A68E6}" dt="2022-11-14T10:11:22.450" v="523" actId="478"/>
          <ac:spMkLst>
            <pc:docMk/>
            <pc:sldMk cId="1778011820" sldId="279"/>
            <ac:spMk id="20" creationId="{0A3A44A1-1D9C-B72A-697C-CCA01BD28E4E}"/>
          </ac:spMkLst>
        </pc:spChg>
        <pc:spChg chg="del">
          <ac:chgData name="Shirley deng" userId="c1acc49779995ea7" providerId="LiveId" clId="{5590A059-7F53-4827-BC94-9469AF9A68E6}" dt="2022-11-14T10:11:19.975" v="522" actId="478"/>
          <ac:spMkLst>
            <pc:docMk/>
            <pc:sldMk cId="1778011820" sldId="279"/>
            <ac:spMk id="21" creationId="{6741A8FE-8195-9E60-6F11-1A66242B38DD}"/>
          </ac:spMkLst>
        </pc:spChg>
        <pc:graphicFrameChg chg="add mod modGraphic">
          <ac:chgData name="Shirley deng" userId="c1acc49779995ea7" providerId="LiveId" clId="{5590A059-7F53-4827-BC94-9469AF9A68E6}" dt="2022-11-14T10:19:56.912" v="693" actId="14100"/>
          <ac:graphicFrameMkLst>
            <pc:docMk/>
            <pc:sldMk cId="1778011820" sldId="279"/>
            <ac:graphicFrameMk id="22" creationId="{DDD495D0-D3F5-9170-0372-FEDB6CAE8764}"/>
          </ac:graphicFrameMkLst>
        </pc:graphicFrameChg>
        <pc:picChg chg="add del mod">
          <ac:chgData name="Shirley deng" userId="c1acc49779995ea7" providerId="LiveId" clId="{5590A059-7F53-4827-BC94-9469AF9A68E6}" dt="2022-11-14T10:19:47.277" v="690" actId="478"/>
          <ac:picMkLst>
            <pc:docMk/>
            <pc:sldMk cId="1778011820" sldId="279"/>
            <ac:picMk id="3" creationId="{A93867DD-3605-2189-FB51-28BF74956606}"/>
          </ac:picMkLst>
        </pc:picChg>
        <pc:picChg chg="del mod">
          <ac:chgData name="Shirley deng" userId="c1acc49779995ea7" providerId="LiveId" clId="{5590A059-7F53-4827-BC94-9469AF9A68E6}" dt="2022-11-14T10:11:15.331" v="520" actId="478"/>
          <ac:picMkLst>
            <pc:docMk/>
            <pc:sldMk cId="1778011820" sldId="279"/>
            <ac:picMk id="4" creationId="{568F2F82-E4FB-C9A8-A474-61C3D8CE4476}"/>
          </ac:picMkLst>
        </pc:picChg>
        <pc:picChg chg="del mod">
          <ac:chgData name="Shirley deng" userId="c1acc49779995ea7" providerId="LiveId" clId="{5590A059-7F53-4827-BC94-9469AF9A68E6}" dt="2022-11-14T10:11:19.975" v="522" actId="478"/>
          <ac:picMkLst>
            <pc:docMk/>
            <pc:sldMk cId="1778011820" sldId="279"/>
            <ac:picMk id="9" creationId="{C0A2EF4A-576C-A348-D301-156EA509D15A}"/>
          </ac:picMkLst>
        </pc:picChg>
        <pc:cxnChg chg="del mod">
          <ac:chgData name="Shirley deng" userId="c1acc49779995ea7" providerId="LiveId" clId="{5590A059-7F53-4827-BC94-9469AF9A68E6}" dt="2022-11-14T10:11:19.975" v="522" actId="478"/>
          <ac:cxnSpMkLst>
            <pc:docMk/>
            <pc:sldMk cId="1778011820" sldId="279"/>
            <ac:cxnSpMk id="13" creationId="{F42A9817-E315-D79D-3B0E-EFA61FD2E229}"/>
          </ac:cxnSpMkLst>
        </pc:cxnChg>
        <pc:cxnChg chg="del mod">
          <ac:chgData name="Shirley deng" userId="c1acc49779995ea7" providerId="LiveId" clId="{5590A059-7F53-4827-BC94-9469AF9A68E6}" dt="2022-11-14T10:11:19.975" v="522" actId="478"/>
          <ac:cxnSpMkLst>
            <pc:docMk/>
            <pc:sldMk cId="1778011820" sldId="279"/>
            <ac:cxnSpMk id="16" creationId="{1F27F1E1-AC16-1098-6CC4-81D2BC6AA77A}"/>
          </ac:cxnSpMkLst>
        </pc:cxnChg>
        <pc:cxnChg chg="del mod">
          <ac:chgData name="Shirley deng" userId="c1acc49779995ea7" providerId="LiveId" clId="{5590A059-7F53-4827-BC94-9469AF9A68E6}" dt="2022-11-14T10:11:19.975" v="522" actId="478"/>
          <ac:cxnSpMkLst>
            <pc:docMk/>
            <pc:sldMk cId="1778011820" sldId="279"/>
            <ac:cxnSpMk id="19" creationId="{C5DF0905-D108-53EE-4EB9-C73670187452}"/>
          </ac:cxnSpMkLst>
        </pc:cxnChg>
      </pc:sldChg>
    </pc:docChg>
  </pc:docChgLst>
  <pc:docChgLst>
    <pc:chgData name="Shirley deng" userId="c1acc49779995ea7" providerId="LiveId" clId="{38BD8E8C-AAC5-4C4D-89A2-A89DDF1500B1}"/>
    <pc:docChg chg="undo redo custSel addSld delSld modSld sldOrd">
      <pc:chgData name="Shirley deng" userId="c1acc49779995ea7" providerId="LiveId" clId="{38BD8E8C-AAC5-4C4D-89A2-A89DDF1500B1}" dt="2022-12-06T03:03:24.547" v="1463" actId="20577"/>
      <pc:docMkLst>
        <pc:docMk/>
      </pc:docMkLst>
      <pc:sldChg chg="modSp mod modNotesTx">
        <pc:chgData name="Shirley deng" userId="c1acc49779995ea7" providerId="LiveId" clId="{38BD8E8C-AAC5-4C4D-89A2-A89DDF1500B1}" dt="2022-11-18T02:40:21.679" v="634"/>
        <pc:sldMkLst>
          <pc:docMk/>
          <pc:sldMk cId="2091204909" sldId="256"/>
        </pc:sldMkLst>
        <pc:spChg chg="mod">
          <ac:chgData name="Shirley deng" userId="c1acc49779995ea7" providerId="LiveId" clId="{38BD8E8C-AAC5-4C4D-89A2-A89DDF1500B1}" dt="2022-11-15T08:40:48.045" v="20" actId="20577"/>
          <ac:spMkLst>
            <pc:docMk/>
            <pc:sldMk cId="2091204909" sldId="256"/>
            <ac:spMk id="2" creationId="{C04BB502-4D00-5B37-7664-A33CF59CB7C5}"/>
          </ac:spMkLst>
        </pc:sp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353259655" sldId="257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134513239" sldId="258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4073904413" sldId="259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262278055" sldId="260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712283742" sldId="261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14882157" sldId="262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599554416" sldId="263"/>
        </pc:sldMkLst>
      </pc:sldChg>
      <pc:sldChg chg="del">
        <pc:chgData name="Shirley deng" userId="c1acc49779995ea7" providerId="LiveId" clId="{38BD8E8C-AAC5-4C4D-89A2-A89DDF1500B1}" dt="2022-11-18T09:15:36.222" v="1458" actId="47"/>
        <pc:sldMkLst>
          <pc:docMk/>
          <pc:sldMk cId="1288670033" sldId="264"/>
        </pc:sldMkLst>
      </pc:sldChg>
      <pc:sldChg chg="addSp delSp modSp mod">
        <pc:chgData name="Shirley deng" userId="c1acc49779995ea7" providerId="LiveId" clId="{38BD8E8C-AAC5-4C4D-89A2-A89DDF1500B1}" dt="2022-11-18T06:42:32.493" v="706" actId="1076"/>
        <pc:sldMkLst>
          <pc:docMk/>
          <pc:sldMk cId="63840179" sldId="265"/>
        </pc:sldMkLst>
        <pc:spChg chg="add del">
          <ac:chgData name="Shirley deng" userId="c1acc49779995ea7" providerId="LiveId" clId="{38BD8E8C-AAC5-4C4D-89A2-A89DDF1500B1}" dt="2022-11-18T06:32:24.429" v="637"/>
          <ac:spMkLst>
            <pc:docMk/>
            <pc:sldMk cId="63840179" sldId="265"/>
            <ac:spMk id="3" creationId="{315D1D55-7C3B-11E5-1C52-014FE3A1E88E}"/>
          </ac:spMkLst>
        </pc:spChg>
        <pc:spChg chg="add del mod">
          <ac:chgData name="Shirley deng" userId="c1acc49779995ea7" providerId="LiveId" clId="{38BD8E8C-AAC5-4C4D-89A2-A89DDF1500B1}" dt="2022-11-18T06:32:48.887" v="644"/>
          <ac:spMkLst>
            <pc:docMk/>
            <pc:sldMk cId="63840179" sldId="265"/>
            <ac:spMk id="4" creationId="{534E1A27-77A4-6675-9610-B96EADDE0C22}"/>
          </ac:spMkLst>
        </pc:spChg>
        <pc:spChg chg="add del">
          <ac:chgData name="Shirley deng" userId="c1acc49779995ea7" providerId="LiveId" clId="{38BD8E8C-AAC5-4C4D-89A2-A89DDF1500B1}" dt="2022-11-18T06:32:56.490" v="650"/>
          <ac:spMkLst>
            <pc:docMk/>
            <pc:sldMk cId="63840179" sldId="265"/>
            <ac:spMk id="5" creationId="{ED5661D4-2BCA-372D-336C-C661DCED0DC4}"/>
          </ac:spMkLst>
        </pc:spChg>
        <pc:spChg chg="mod">
          <ac:chgData name="Shirley deng" userId="c1acc49779995ea7" providerId="LiveId" clId="{38BD8E8C-AAC5-4C4D-89A2-A89DDF1500B1}" dt="2022-11-18T06:32:24.436" v="639"/>
          <ac:spMkLst>
            <pc:docMk/>
            <pc:sldMk cId="63840179" sldId="265"/>
            <ac:spMk id="6" creationId="{9E3758AA-510A-6916-6899-E202DBAB8A50}"/>
          </ac:spMkLst>
        </pc:spChg>
        <pc:spChg chg="del">
          <ac:chgData name="Shirley deng" userId="c1acc49779995ea7" providerId="LiveId" clId="{38BD8E8C-AAC5-4C4D-89A2-A89DDF1500B1}" dt="2022-11-16T03:15:21.364" v="67" actId="478"/>
          <ac:spMkLst>
            <pc:docMk/>
            <pc:sldMk cId="63840179" sldId="265"/>
            <ac:spMk id="7" creationId="{21F97467-5712-8EFA-9CF7-6B4AAA943C72}"/>
          </ac:spMkLst>
        </pc:spChg>
        <pc:spChg chg="del">
          <ac:chgData name="Shirley deng" userId="c1acc49779995ea7" providerId="LiveId" clId="{38BD8E8C-AAC5-4C4D-89A2-A89DDF1500B1}" dt="2022-11-16T03:14:52.616" v="21" actId="478"/>
          <ac:spMkLst>
            <pc:docMk/>
            <pc:sldMk cId="63840179" sldId="265"/>
            <ac:spMk id="8" creationId="{04872631-842E-4945-6A3A-0244B4B1912A}"/>
          </ac:spMkLst>
        </pc:spChg>
        <pc:spChg chg="add mod">
          <ac:chgData name="Shirley deng" userId="c1acc49779995ea7" providerId="LiveId" clId="{38BD8E8C-AAC5-4C4D-89A2-A89DDF1500B1}" dt="2022-11-18T06:42:29.166" v="705" actId="14100"/>
          <ac:spMkLst>
            <pc:docMk/>
            <pc:sldMk cId="63840179" sldId="265"/>
            <ac:spMk id="8" creationId="{72FC771A-0DE5-E059-E89A-B79599E0CD93}"/>
          </ac:spMkLst>
        </pc:spChg>
        <pc:spChg chg="add del">
          <ac:chgData name="Shirley deng" userId="c1acc49779995ea7" providerId="LiveId" clId="{38BD8E8C-AAC5-4C4D-89A2-A89DDF1500B1}" dt="2022-11-18T06:36:54.688" v="661"/>
          <ac:spMkLst>
            <pc:docMk/>
            <pc:sldMk cId="63840179" sldId="265"/>
            <ac:spMk id="10" creationId="{470DF783-FDE8-4FE9-5C87-EA2B40E43610}"/>
          </ac:spMkLst>
        </pc:spChg>
        <pc:spChg chg="add del">
          <ac:chgData name="Shirley deng" userId="c1acc49779995ea7" providerId="LiveId" clId="{38BD8E8C-AAC5-4C4D-89A2-A89DDF1500B1}" dt="2022-11-18T06:37:01.545" v="663"/>
          <ac:spMkLst>
            <pc:docMk/>
            <pc:sldMk cId="63840179" sldId="265"/>
            <ac:spMk id="11" creationId="{6DD805D7-F07D-B6C1-6466-596B0B927544}"/>
          </ac:spMkLst>
        </pc:spChg>
        <pc:spChg chg="add del mod">
          <ac:chgData name="Shirley deng" userId="c1acc49779995ea7" providerId="LiveId" clId="{38BD8E8C-AAC5-4C4D-89A2-A89DDF1500B1}" dt="2022-11-18T06:37:19.964" v="669"/>
          <ac:spMkLst>
            <pc:docMk/>
            <pc:sldMk cId="63840179" sldId="265"/>
            <ac:spMk id="12" creationId="{838D0C1A-4CBA-3EC7-B453-6CED995ECFAF}"/>
          </ac:spMkLst>
        </pc:spChg>
        <pc:spChg chg="add del">
          <ac:chgData name="Shirley deng" userId="c1acc49779995ea7" providerId="LiveId" clId="{38BD8E8C-AAC5-4C4D-89A2-A89DDF1500B1}" dt="2022-11-18T06:37:26.292" v="673"/>
          <ac:spMkLst>
            <pc:docMk/>
            <pc:sldMk cId="63840179" sldId="265"/>
            <ac:spMk id="13" creationId="{657E6F38-33C3-9B91-3C35-6EBC28BB877B}"/>
          </ac:spMkLst>
        </pc:spChg>
        <pc:graphicFrameChg chg="add del mod modGraphic">
          <ac:chgData name="Shirley deng" userId="c1acc49779995ea7" providerId="LiveId" clId="{38BD8E8C-AAC5-4C4D-89A2-A89DDF1500B1}" dt="2022-11-18T06:32:29.446" v="640" actId="478"/>
          <ac:graphicFrameMkLst>
            <pc:docMk/>
            <pc:sldMk cId="63840179" sldId="265"/>
            <ac:graphicFrameMk id="2" creationId="{8FE5E166-DB63-0767-003B-F0F5CD55DB1D}"/>
          </ac:graphicFrameMkLst>
        </pc:graphicFrameChg>
        <pc:picChg chg="add mod">
          <ac:chgData name="Shirley deng" userId="c1acc49779995ea7" providerId="LiveId" clId="{38BD8E8C-AAC5-4C4D-89A2-A89DDF1500B1}" dt="2022-11-18T06:42:32.493" v="706" actId="1076"/>
          <ac:picMkLst>
            <pc:docMk/>
            <pc:sldMk cId="63840179" sldId="265"/>
            <ac:picMk id="15" creationId="{2F6E6AC9-1CFD-B56E-F868-A4E7134389F7}"/>
          </ac:picMkLst>
        </pc:picChg>
      </pc:sldChg>
      <pc:sldChg chg="addSp delSp modSp add mod modClrScheme modShow chgLayout">
        <pc:chgData name="Shirley deng" userId="c1acc49779995ea7" providerId="LiveId" clId="{38BD8E8C-AAC5-4C4D-89A2-A89DDF1500B1}" dt="2022-11-18T09:15:45.472" v="1459" actId="729"/>
        <pc:sldMkLst>
          <pc:docMk/>
          <pc:sldMk cId="760656602" sldId="266"/>
        </pc:sldMkLst>
        <pc:spChg chg="add del mod ord">
          <ac:chgData name="Shirley deng" userId="c1acc49779995ea7" providerId="LiveId" clId="{38BD8E8C-AAC5-4C4D-89A2-A89DDF1500B1}" dt="2022-11-16T03:18:11.264" v="161" actId="478"/>
          <ac:spMkLst>
            <pc:docMk/>
            <pc:sldMk cId="760656602" sldId="266"/>
            <ac:spMk id="3" creationId="{74BD56DE-FDBD-B6AB-C8D9-EE591AD164E3}"/>
          </ac:spMkLst>
        </pc:spChg>
        <pc:spChg chg="add mod ord">
          <ac:chgData name="Shirley deng" userId="c1acc49779995ea7" providerId="LiveId" clId="{38BD8E8C-AAC5-4C4D-89A2-A89DDF1500B1}" dt="2022-11-16T03:18:31.521" v="194" actId="12"/>
          <ac:spMkLst>
            <pc:docMk/>
            <pc:sldMk cId="760656602" sldId="266"/>
            <ac:spMk id="4" creationId="{D200D056-3C3F-B112-0448-C06172190594}"/>
          </ac:spMkLst>
        </pc:spChg>
        <pc:spChg chg="mod">
          <ac:chgData name="Shirley deng" userId="c1acc49779995ea7" providerId="LiveId" clId="{38BD8E8C-AAC5-4C4D-89A2-A89DDF1500B1}" dt="2022-11-16T03:17:45.654" v="158" actId="20577"/>
          <ac:spMkLst>
            <pc:docMk/>
            <pc:sldMk cId="760656602" sldId="266"/>
            <ac:spMk id="6" creationId="{9E3758AA-510A-6916-6899-E202DBAB8A50}"/>
          </ac:spMkLst>
        </pc:spChg>
        <pc:spChg chg="mod ord">
          <ac:chgData name="Shirley deng" userId="c1acc49779995ea7" providerId="LiveId" clId="{38BD8E8C-AAC5-4C4D-89A2-A89DDF1500B1}" dt="2022-11-16T03:18:05.839" v="160" actId="700"/>
          <ac:spMkLst>
            <pc:docMk/>
            <pc:sldMk cId="760656602" sldId="266"/>
            <ac:spMk id="9" creationId="{C48003EF-0CB7-A2CC-F604-0E24542BC86C}"/>
          </ac:spMkLst>
        </pc:spChg>
        <pc:graphicFrameChg chg="del">
          <ac:chgData name="Shirley deng" userId="c1acc49779995ea7" providerId="LiveId" clId="{38BD8E8C-AAC5-4C4D-89A2-A89DDF1500B1}" dt="2022-11-16T03:17:49.195" v="159" actId="478"/>
          <ac:graphicFrameMkLst>
            <pc:docMk/>
            <pc:sldMk cId="760656602" sldId="266"/>
            <ac:graphicFrameMk id="2" creationId="{8FE5E166-DB63-0767-003B-F0F5CD55DB1D}"/>
          </ac:graphicFrameMkLst>
        </pc:graphicFrame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3237664705" sldId="266"/>
        </pc:sldMkLst>
      </pc:sldChg>
      <pc:sldChg chg="modSp add mod modShow">
        <pc:chgData name="Shirley deng" userId="c1acc49779995ea7" providerId="LiveId" clId="{38BD8E8C-AAC5-4C4D-89A2-A89DDF1500B1}" dt="2022-11-18T09:15:45.472" v="1459" actId="729"/>
        <pc:sldMkLst>
          <pc:docMk/>
          <pc:sldMk cId="106496592" sldId="267"/>
        </pc:sldMkLst>
        <pc:spChg chg="mod">
          <ac:chgData name="Shirley deng" userId="c1acc49779995ea7" providerId="LiveId" clId="{38BD8E8C-AAC5-4C4D-89A2-A89DDF1500B1}" dt="2022-11-16T03:27:26.025" v="262" actId="12"/>
          <ac:spMkLst>
            <pc:docMk/>
            <pc:sldMk cId="106496592" sldId="267"/>
            <ac:spMk id="4" creationId="{D200D056-3C3F-B112-0448-C06172190594}"/>
          </ac:spMkLst>
        </pc:spChg>
        <pc:spChg chg="mod">
          <ac:chgData name="Shirley deng" userId="c1acc49779995ea7" providerId="LiveId" clId="{38BD8E8C-AAC5-4C4D-89A2-A89DDF1500B1}" dt="2022-11-16T03:23:12.287" v="234" actId="20577"/>
          <ac:spMkLst>
            <pc:docMk/>
            <pc:sldMk cId="106496592" sldId="267"/>
            <ac:spMk id="6" creationId="{9E3758AA-510A-6916-6899-E202DBAB8A50}"/>
          </ac:spMkLst>
        </pc:sp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377165992" sldId="267"/>
        </pc:sldMkLst>
      </pc:sldChg>
      <pc:sldChg chg="addSp modSp add mod modShow">
        <pc:chgData name="Shirley deng" userId="c1acc49779995ea7" providerId="LiveId" clId="{38BD8E8C-AAC5-4C4D-89A2-A89DDF1500B1}" dt="2022-11-18T09:15:45.472" v="1459" actId="729"/>
        <pc:sldMkLst>
          <pc:docMk/>
          <pc:sldMk cId="2408411493" sldId="268"/>
        </pc:sldMkLst>
        <pc:spChg chg="mod">
          <ac:chgData name="Shirley deng" userId="c1acc49779995ea7" providerId="LiveId" clId="{38BD8E8C-AAC5-4C4D-89A2-A89DDF1500B1}" dt="2022-11-16T03:30:12.871" v="287" actId="20577"/>
          <ac:spMkLst>
            <pc:docMk/>
            <pc:sldMk cId="2408411493" sldId="268"/>
            <ac:spMk id="6" creationId="{9E3758AA-510A-6916-6899-E202DBAB8A50}"/>
          </ac:spMkLst>
        </pc:spChg>
        <pc:graphicFrameChg chg="mod modGraphic">
          <ac:chgData name="Shirley deng" userId="c1acc49779995ea7" providerId="LiveId" clId="{38BD8E8C-AAC5-4C4D-89A2-A89DDF1500B1}" dt="2022-11-16T03:37:41.826" v="633" actId="14100"/>
          <ac:graphicFrameMkLst>
            <pc:docMk/>
            <pc:sldMk cId="2408411493" sldId="268"/>
            <ac:graphicFrameMk id="2" creationId="{8FE5E166-DB63-0767-003B-F0F5CD55DB1D}"/>
          </ac:graphicFrameMkLst>
        </pc:graphicFrameChg>
        <pc:cxnChg chg="add mod">
          <ac:chgData name="Shirley deng" userId="c1acc49779995ea7" providerId="LiveId" clId="{38BD8E8C-AAC5-4C4D-89A2-A89DDF1500B1}" dt="2022-11-16T03:37:41.826" v="633" actId="14100"/>
          <ac:cxnSpMkLst>
            <pc:docMk/>
            <pc:sldMk cId="2408411493" sldId="268"/>
            <ac:cxnSpMk id="4" creationId="{3CF210A6-2DA5-31DD-FEA4-1B8F51B27BF5}"/>
          </ac:cxnSpMkLst>
        </pc:cxnChg>
        <pc:cxnChg chg="add mod">
          <ac:chgData name="Shirley deng" userId="c1acc49779995ea7" providerId="LiveId" clId="{38BD8E8C-AAC5-4C4D-89A2-A89DDF1500B1}" dt="2022-11-16T03:37:41.826" v="633" actId="14100"/>
          <ac:cxnSpMkLst>
            <pc:docMk/>
            <pc:sldMk cId="2408411493" sldId="268"/>
            <ac:cxnSpMk id="5" creationId="{5D4D0ED7-6FA4-53E9-9802-5E8866EB9C45}"/>
          </ac:cxnSpMkLst>
        </pc:cxnChg>
        <pc:cxnChg chg="add mod">
          <ac:chgData name="Shirley deng" userId="c1acc49779995ea7" providerId="LiveId" clId="{38BD8E8C-AAC5-4C4D-89A2-A89DDF1500B1}" dt="2022-11-16T03:37:41.826" v="633" actId="14100"/>
          <ac:cxnSpMkLst>
            <pc:docMk/>
            <pc:sldMk cId="2408411493" sldId="268"/>
            <ac:cxnSpMk id="10" creationId="{B8952418-EAF2-493F-FA7B-A48750DDEEB9}"/>
          </ac:cxnSpMkLst>
        </pc:cxnChg>
        <pc:cxnChg chg="add mod">
          <ac:chgData name="Shirley deng" userId="c1acc49779995ea7" providerId="LiveId" clId="{38BD8E8C-AAC5-4C4D-89A2-A89DDF1500B1}" dt="2022-11-16T03:37:41.826" v="633" actId="14100"/>
          <ac:cxnSpMkLst>
            <pc:docMk/>
            <pc:sldMk cId="2408411493" sldId="268"/>
            <ac:cxnSpMk id="13" creationId="{55FE6A6C-A7C5-0EE5-CED5-2580DCE0BA26}"/>
          </ac:cxnSpMkLst>
        </pc:cxn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3745786059" sldId="268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91083189" sldId="269"/>
        </pc:sldMkLst>
      </pc:sldChg>
      <pc:sldChg chg="add mod modShow">
        <pc:chgData name="Shirley deng" userId="c1acc49779995ea7" providerId="LiveId" clId="{38BD8E8C-AAC5-4C4D-89A2-A89DDF1500B1}" dt="2022-11-18T09:15:45.472" v="1459" actId="729"/>
        <pc:sldMkLst>
          <pc:docMk/>
          <pc:sldMk cId="3952175586" sldId="269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275655284" sldId="270"/>
        </pc:sldMkLst>
      </pc:sldChg>
      <pc:sldChg chg="addSp delSp modSp add mod">
        <pc:chgData name="Shirley deng" userId="c1acc49779995ea7" providerId="LiveId" clId="{38BD8E8C-AAC5-4C4D-89A2-A89DDF1500B1}" dt="2022-11-18T06:40:47.836" v="702" actId="20577"/>
        <pc:sldMkLst>
          <pc:docMk/>
          <pc:sldMk cId="3948130463" sldId="270"/>
        </pc:sldMkLst>
        <pc:spChg chg="add del">
          <ac:chgData name="Shirley deng" userId="c1acc49779995ea7" providerId="LiveId" clId="{38BD8E8C-AAC5-4C4D-89A2-A89DDF1500B1}" dt="2022-11-18T06:39:52.001" v="689"/>
          <ac:spMkLst>
            <pc:docMk/>
            <pc:sldMk cId="3948130463" sldId="270"/>
            <ac:spMk id="2" creationId="{CA398D10-BDED-4DD8-7ED8-4EA9E551C1A8}"/>
          </ac:spMkLst>
        </pc:spChg>
        <pc:spChg chg="add del">
          <ac:chgData name="Shirley deng" userId="c1acc49779995ea7" providerId="LiveId" clId="{38BD8E8C-AAC5-4C4D-89A2-A89DDF1500B1}" dt="2022-11-18T06:40:10.796" v="696"/>
          <ac:spMkLst>
            <pc:docMk/>
            <pc:sldMk cId="3948130463" sldId="270"/>
            <ac:spMk id="3" creationId="{EF017A92-8B96-EC62-0CDB-1598E19EBDA7}"/>
          </ac:spMkLst>
        </pc:spChg>
        <pc:spChg chg="mod">
          <ac:chgData name="Shirley deng" userId="c1acc49779995ea7" providerId="LiveId" clId="{38BD8E8C-AAC5-4C4D-89A2-A89DDF1500B1}" dt="2022-11-18T06:39:35.862" v="685"/>
          <ac:spMkLst>
            <pc:docMk/>
            <pc:sldMk cId="3948130463" sldId="270"/>
            <ac:spMk id="6" creationId="{9E3758AA-510A-6916-6899-E202DBAB8A50}"/>
          </ac:spMkLst>
        </pc:spChg>
        <pc:spChg chg="mod">
          <ac:chgData name="Shirley deng" userId="c1acc49779995ea7" providerId="LiveId" clId="{38BD8E8C-AAC5-4C4D-89A2-A89DDF1500B1}" dt="2022-11-18T06:40:47.836" v="702" actId="20577"/>
          <ac:spMkLst>
            <pc:docMk/>
            <pc:sldMk cId="3948130463" sldId="270"/>
            <ac:spMk id="8" creationId="{72FC771A-0DE5-E059-E89A-B79599E0CD93}"/>
          </ac:spMkLst>
        </pc:spChg>
      </pc:sldChg>
      <pc:sldChg chg="addSp delSp modSp add mod">
        <pc:chgData name="Shirley deng" userId="c1acc49779995ea7" providerId="LiveId" clId="{38BD8E8C-AAC5-4C4D-89A2-A89DDF1500B1}" dt="2022-11-18T06:47:12.541" v="721" actId="1076"/>
        <pc:sldMkLst>
          <pc:docMk/>
          <pc:sldMk cId="1109547071" sldId="271"/>
        </pc:sldMkLst>
        <pc:spChg chg="add del">
          <ac:chgData name="Shirley deng" userId="c1acc49779995ea7" providerId="LiveId" clId="{38BD8E8C-AAC5-4C4D-89A2-A89DDF1500B1}" dt="2022-11-18T06:46:58.010" v="715"/>
          <ac:spMkLst>
            <pc:docMk/>
            <pc:sldMk cId="1109547071" sldId="271"/>
            <ac:spMk id="2" creationId="{81F4B302-712B-1C13-9619-556ED571E9CA}"/>
          </ac:spMkLst>
        </pc:spChg>
        <pc:spChg chg="add mod">
          <ac:chgData name="Shirley deng" userId="c1acc49779995ea7" providerId="LiveId" clId="{38BD8E8C-AAC5-4C4D-89A2-A89DDF1500B1}" dt="2022-11-18T06:47:12.541" v="721" actId="1076"/>
          <ac:spMkLst>
            <pc:docMk/>
            <pc:sldMk cId="1109547071" sldId="271"/>
            <ac:spMk id="4" creationId="{7130720B-AC0A-C60A-B0C2-784831E31B2B}"/>
          </ac:spMkLst>
        </pc:spChg>
        <pc:spChg chg="mod">
          <ac:chgData name="Shirley deng" userId="c1acc49779995ea7" providerId="LiveId" clId="{38BD8E8C-AAC5-4C4D-89A2-A89DDF1500B1}" dt="2022-11-18T06:43:39.184" v="712"/>
          <ac:spMkLst>
            <pc:docMk/>
            <pc:sldMk cId="1109547071" sldId="271"/>
            <ac:spMk id="6" creationId="{9E3758AA-510A-6916-6899-E202DBAB8A50}"/>
          </ac:spMkLst>
        </pc:spChg>
        <pc:spChg chg="del">
          <ac:chgData name="Shirley deng" userId="c1acc49779995ea7" providerId="LiveId" clId="{38BD8E8C-AAC5-4C4D-89A2-A89DDF1500B1}" dt="2022-11-18T06:46:06.423" v="713" actId="478"/>
          <ac:spMkLst>
            <pc:docMk/>
            <pc:sldMk cId="1109547071" sldId="271"/>
            <ac:spMk id="8" creationId="{72FC771A-0DE5-E059-E89A-B79599E0CD93}"/>
          </ac:spMkLst>
        </pc:sp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3719413557" sldId="271"/>
        </pc:sldMkLst>
      </pc:sldChg>
      <pc:sldChg chg="addSp delSp modSp add mod">
        <pc:chgData name="Shirley deng" userId="c1acc49779995ea7" providerId="LiveId" clId="{38BD8E8C-AAC5-4C4D-89A2-A89DDF1500B1}" dt="2022-11-18T06:49:07.262" v="768" actId="403"/>
        <pc:sldMkLst>
          <pc:docMk/>
          <pc:sldMk cId="2222937265" sldId="272"/>
        </pc:sldMkLst>
        <pc:spChg chg="del">
          <ac:chgData name="Shirley deng" userId="c1acc49779995ea7" providerId="LiveId" clId="{38BD8E8C-AAC5-4C4D-89A2-A89DDF1500B1}" dt="2022-11-18T06:47:38.840" v="723" actId="478"/>
          <ac:spMkLst>
            <pc:docMk/>
            <pc:sldMk cId="2222937265" sldId="272"/>
            <ac:spMk id="4" creationId="{7130720B-AC0A-C60A-B0C2-784831E31B2B}"/>
          </ac:spMkLst>
        </pc:spChg>
        <pc:spChg chg="add del mod">
          <ac:chgData name="Shirley deng" userId="c1acc49779995ea7" providerId="LiveId" clId="{38BD8E8C-AAC5-4C4D-89A2-A89DDF1500B1}" dt="2022-11-18T06:49:00.774" v="764" actId="478"/>
          <ac:spMkLst>
            <pc:docMk/>
            <pc:sldMk cId="2222937265" sldId="272"/>
            <ac:spMk id="5" creationId="{FD4F0187-56E3-B2AB-324D-5C6B61877562}"/>
          </ac:spMkLst>
        </pc:spChg>
        <pc:spChg chg="mod">
          <ac:chgData name="Shirley deng" userId="c1acc49779995ea7" providerId="LiveId" clId="{38BD8E8C-AAC5-4C4D-89A2-A89DDF1500B1}" dt="2022-11-18T06:48:31.788" v="761" actId="20577"/>
          <ac:spMkLst>
            <pc:docMk/>
            <pc:sldMk cId="2222937265" sldId="272"/>
            <ac:spMk id="6" creationId="{9E3758AA-510A-6916-6899-E202DBAB8A50}"/>
          </ac:spMkLst>
        </pc:spChg>
        <pc:spChg chg="add mod">
          <ac:chgData name="Shirley deng" userId="c1acc49779995ea7" providerId="LiveId" clId="{38BD8E8C-AAC5-4C4D-89A2-A89DDF1500B1}" dt="2022-11-18T06:49:07.262" v="768" actId="403"/>
          <ac:spMkLst>
            <pc:docMk/>
            <pc:sldMk cId="2222937265" sldId="272"/>
            <ac:spMk id="8" creationId="{40BDCB45-7229-33DE-B482-786AA4A0BB97}"/>
          </ac:spMkLst>
        </pc:spChg>
        <pc:picChg chg="add mod">
          <ac:chgData name="Shirley deng" userId="c1acc49779995ea7" providerId="LiveId" clId="{38BD8E8C-AAC5-4C4D-89A2-A89DDF1500B1}" dt="2022-11-18T06:48:06.390" v="726" actId="14100"/>
          <ac:picMkLst>
            <pc:docMk/>
            <pc:sldMk cId="2222937265" sldId="272"/>
            <ac:picMk id="3" creationId="{945F5545-D5A7-3063-B65F-529C33E4BC42}"/>
          </ac:picMkLst>
        </pc:pic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3862838246" sldId="272"/>
        </pc:sldMkLst>
      </pc:sldChg>
      <pc:sldChg chg="addSp delSp modSp add mod">
        <pc:chgData name="Shirley deng" userId="c1acc49779995ea7" providerId="LiveId" clId="{38BD8E8C-AAC5-4C4D-89A2-A89DDF1500B1}" dt="2022-11-18T06:53:44.979" v="888" actId="20577"/>
        <pc:sldMkLst>
          <pc:docMk/>
          <pc:sldMk cId="573337507" sldId="273"/>
        </pc:sldMkLst>
        <pc:spChg chg="add del">
          <ac:chgData name="Shirley deng" userId="c1acc49779995ea7" providerId="LiveId" clId="{38BD8E8C-AAC5-4C4D-89A2-A89DDF1500B1}" dt="2022-11-18T06:51:59.537" v="784"/>
          <ac:spMkLst>
            <pc:docMk/>
            <pc:sldMk cId="573337507" sldId="273"/>
            <ac:spMk id="2" creationId="{879F3C55-B56B-5CBA-E1DA-B476E0C10461}"/>
          </ac:spMkLst>
        </pc:spChg>
        <pc:spChg chg="del">
          <ac:chgData name="Shirley deng" userId="c1acc49779995ea7" providerId="LiveId" clId="{38BD8E8C-AAC5-4C4D-89A2-A89DDF1500B1}" dt="2022-11-18T06:50:47.856" v="781" actId="478"/>
          <ac:spMkLst>
            <pc:docMk/>
            <pc:sldMk cId="573337507" sldId="273"/>
            <ac:spMk id="4" creationId="{7130720B-AC0A-C60A-B0C2-784831E31B2B}"/>
          </ac:spMkLst>
        </pc:spChg>
        <pc:spChg chg="add mod">
          <ac:chgData name="Shirley deng" userId="c1acc49779995ea7" providerId="LiveId" clId="{38BD8E8C-AAC5-4C4D-89A2-A89DDF1500B1}" dt="2022-11-18T06:53:44.979" v="888" actId="20577"/>
          <ac:spMkLst>
            <pc:docMk/>
            <pc:sldMk cId="573337507" sldId="273"/>
            <ac:spMk id="5" creationId="{25E105EA-7B4C-6F97-F135-138632B8B2A1}"/>
          </ac:spMkLst>
        </pc:spChg>
        <pc:spChg chg="mod">
          <ac:chgData name="Shirley deng" userId="c1acc49779995ea7" providerId="LiveId" clId="{38BD8E8C-AAC5-4C4D-89A2-A89DDF1500B1}" dt="2022-11-18T06:50:52.137" v="782" actId="403"/>
          <ac:spMkLst>
            <pc:docMk/>
            <pc:sldMk cId="573337507" sldId="273"/>
            <ac:spMk id="6" creationId="{9E3758AA-510A-6916-6899-E202DBAB8A50}"/>
          </ac:spMkLst>
        </pc:sp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182926363" sldId="273"/>
        </pc:sldMkLst>
      </pc:sldChg>
      <pc:sldChg chg="addSp delSp modSp add mod">
        <pc:chgData name="Shirley deng" userId="c1acc49779995ea7" providerId="LiveId" clId="{38BD8E8C-AAC5-4C4D-89A2-A89DDF1500B1}" dt="2022-11-18T07:00:36.060" v="947" actId="1076"/>
        <pc:sldMkLst>
          <pc:docMk/>
          <pc:sldMk cId="74494271" sldId="274"/>
        </pc:sldMkLst>
        <pc:spChg chg="add mod">
          <ac:chgData name="Shirley deng" userId="c1acc49779995ea7" providerId="LiveId" clId="{38BD8E8C-AAC5-4C4D-89A2-A89DDF1500B1}" dt="2022-11-18T06:59:10.197" v="928" actId="14100"/>
          <ac:spMkLst>
            <pc:docMk/>
            <pc:sldMk cId="74494271" sldId="274"/>
            <ac:spMk id="3" creationId="{23F1D3D1-E039-61BB-37E9-5272064C9BB5}"/>
          </ac:spMkLst>
        </pc:spChg>
        <pc:spChg chg="del">
          <ac:chgData name="Shirley deng" userId="c1acc49779995ea7" providerId="LiveId" clId="{38BD8E8C-AAC5-4C4D-89A2-A89DDF1500B1}" dt="2022-11-18T06:55:59.334" v="895" actId="478"/>
          <ac:spMkLst>
            <pc:docMk/>
            <pc:sldMk cId="74494271" sldId="274"/>
            <ac:spMk id="5" creationId="{25E105EA-7B4C-6F97-F135-138632B8B2A1}"/>
          </ac:spMkLst>
        </pc:spChg>
        <pc:spChg chg="mod">
          <ac:chgData name="Shirley deng" userId="c1acc49779995ea7" providerId="LiveId" clId="{38BD8E8C-AAC5-4C4D-89A2-A89DDF1500B1}" dt="2022-11-18T06:54:32.737" v="894"/>
          <ac:spMkLst>
            <pc:docMk/>
            <pc:sldMk cId="74494271" sldId="274"/>
            <ac:spMk id="6" creationId="{9E3758AA-510A-6916-6899-E202DBAB8A50}"/>
          </ac:spMkLst>
        </pc:spChg>
        <pc:spChg chg="add del">
          <ac:chgData name="Shirley deng" userId="c1acc49779995ea7" providerId="LiveId" clId="{38BD8E8C-AAC5-4C4D-89A2-A89DDF1500B1}" dt="2022-11-18T06:56:48.414" v="905"/>
          <ac:spMkLst>
            <pc:docMk/>
            <pc:sldMk cId="74494271" sldId="274"/>
            <ac:spMk id="8" creationId="{B49399B8-6F6C-D5D4-FEB5-22A23CFED613}"/>
          </ac:spMkLst>
        </pc:spChg>
        <pc:spChg chg="add mod">
          <ac:chgData name="Shirley deng" userId="c1acc49779995ea7" providerId="LiveId" clId="{38BD8E8C-AAC5-4C4D-89A2-A89DDF1500B1}" dt="2022-11-18T06:59:26.496" v="932" actId="1076"/>
          <ac:spMkLst>
            <pc:docMk/>
            <pc:sldMk cId="74494271" sldId="274"/>
            <ac:spMk id="11" creationId="{3590099C-EFE4-C44A-551B-AD88C8E739DD}"/>
          </ac:spMkLst>
        </pc:spChg>
        <pc:spChg chg="add del">
          <ac:chgData name="Shirley deng" userId="c1acc49779995ea7" providerId="LiveId" clId="{38BD8E8C-AAC5-4C4D-89A2-A89DDF1500B1}" dt="2022-11-18T06:59:47.415" v="934"/>
          <ac:spMkLst>
            <pc:docMk/>
            <pc:sldMk cId="74494271" sldId="274"/>
            <ac:spMk id="14" creationId="{02308D09-7AF1-BB1D-9FD0-88AFE759856E}"/>
          </ac:spMkLst>
        </pc:spChg>
        <pc:spChg chg="add mod">
          <ac:chgData name="Shirley deng" userId="c1acc49779995ea7" providerId="LiveId" clId="{38BD8E8C-AAC5-4C4D-89A2-A89DDF1500B1}" dt="2022-11-18T07:00:31.471" v="945" actId="1076"/>
          <ac:spMkLst>
            <pc:docMk/>
            <pc:sldMk cId="74494271" sldId="274"/>
            <ac:spMk id="16" creationId="{9A8B09EE-CCBE-9ABE-7E93-4EB0AC7D67B1}"/>
          </ac:spMkLst>
        </pc:spChg>
        <pc:spChg chg="add mod">
          <ac:chgData name="Shirley deng" userId="c1acc49779995ea7" providerId="LiveId" clId="{38BD8E8C-AAC5-4C4D-89A2-A89DDF1500B1}" dt="2022-11-18T07:00:36.060" v="947" actId="1076"/>
          <ac:spMkLst>
            <pc:docMk/>
            <pc:sldMk cId="74494271" sldId="274"/>
            <ac:spMk id="20" creationId="{AB2F881B-BCDB-0846-FFD3-F2E8BFC45999}"/>
          </ac:spMkLst>
        </pc:spChg>
        <pc:picChg chg="add mod">
          <ac:chgData name="Shirley deng" userId="c1acc49779995ea7" providerId="LiveId" clId="{38BD8E8C-AAC5-4C4D-89A2-A89DDF1500B1}" dt="2022-11-18T06:59:21.907" v="931" actId="1076"/>
          <ac:picMkLst>
            <pc:docMk/>
            <pc:sldMk cId="74494271" sldId="274"/>
            <ac:picMk id="7" creationId="{35F3BC9E-1FDF-0332-F13E-4ABA6FBD1288}"/>
          </ac:picMkLst>
        </pc:picChg>
        <pc:picChg chg="add mod">
          <ac:chgData name="Shirley deng" userId="c1acc49779995ea7" providerId="LiveId" clId="{38BD8E8C-AAC5-4C4D-89A2-A89DDF1500B1}" dt="2022-11-18T06:59:04.926" v="927" actId="12788"/>
          <ac:picMkLst>
            <pc:docMk/>
            <pc:sldMk cId="74494271" sldId="274"/>
            <ac:picMk id="13" creationId="{B77AEA37-E232-0E4E-B79B-1737FD4B15CE}"/>
          </ac:picMkLst>
        </pc:picChg>
        <pc:picChg chg="add mod">
          <ac:chgData name="Shirley deng" userId="c1acc49779995ea7" providerId="LiveId" clId="{38BD8E8C-AAC5-4C4D-89A2-A89DDF1500B1}" dt="2022-11-18T07:00:33.569" v="946" actId="1076"/>
          <ac:picMkLst>
            <pc:docMk/>
            <pc:sldMk cId="74494271" sldId="274"/>
            <ac:picMk id="18" creationId="{8DC15AFB-3769-394D-8707-00FD31ED5CD0}"/>
          </ac:picMkLst>
        </pc:pic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111977383" sldId="274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895423791" sldId="275"/>
        </pc:sldMkLst>
      </pc:sldChg>
      <pc:sldChg chg="addSp delSp modSp add mod">
        <pc:chgData name="Shirley deng" userId="c1acc49779995ea7" providerId="LiveId" clId="{38BD8E8C-AAC5-4C4D-89A2-A89DDF1500B1}" dt="2022-11-18T07:42:34.904" v="1029" actId="14100"/>
        <pc:sldMkLst>
          <pc:docMk/>
          <pc:sldMk cId="4189532079" sldId="275"/>
        </pc:sldMkLst>
        <pc:spChg chg="del">
          <ac:chgData name="Shirley deng" userId="c1acc49779995ea7" providerId="LiveId" clId="{38BD8E8C-AAC5-4C4D-89A2-A89DDF1500B1}" dt="2022-11-18T07:04:27.697" v="952" actId="478"/>
          <ac:spMkLst>
            <pc:docMk/>
            <pc:sldMk cId="4189532079" sldId="275"/>
            <ac:spMk id="3" creationId="{23F1D3D1-E039-61BB-37E9-5272064C9BB5}"/>
          </ac:spMkLst>
        </pc:spChg>
        <pc:spChg chg="mod">
          <ac:chgData name="Shirley deng" userId="c1acc49779995ea7" providerId="LiveId" clId="{38BD8E8C-AAC5-4C4D-89A2-A89DDF1500B1}" dt="2022-11-18T07:41:06.083" v="1014" actId="122"/>
          <ac:spMkLst>
            <pc:docMk/>
            <pc:sldMk cId="4189532079" sldId="275"/>
            <ac:spMk id="6" creationId="{9E3758AA-510A-6916-6899-E202DBAB8A50}"/>
          </ac:spMkLst>
        </pc:spChg>
        <pc:spChg chg="mod">
          <ac:chgData name="Shirley deng" userId="c1acc49779995ea7" providerId="LiveId" clId="{38BD8E8C-AAC5-4C4D-89A2-A89DDF1500B1}" dt="2022-11-18T07:41:06.083" v="1014" actId="122"/>
          <ac:spMkLst>
            <pc:docMk/>
            <pc:sldMk cId="4189532079" sldId="275"/>
            <ac:spMk id="9" creationId="{C48003EF-0CB7-A2CC-F604-0E24542BC86C}"/>
          </ac:spMkLst>
        </pc:spChg>
        <pc:spChg chg="del">
          <ac:chgData name="Shirley deng" userId="c1acc49779995ea7" providerId="LiveId" clId="{38BD8E8C-AAC5-4C4D-89A2-A89DDF1500B1}" dt="2022-11-18T07:04:27.697" v="952" actId="478"/>
          <ac:spMkLst>
            <pc:docMk/>
            <pc:sldMk cId="4189532079" sldId="275"/>
            <ac:spMk id="11" creationId="{3590099C-EFE4-C44A-551B-AD88C8E739DD}"/>
          </ac:spMkLst>
        </pc:spChg>
        <pc:spChg chg="add del mod">
          <ac:chgData name="Shirley deng" userId="c1acc49779995ea7" providerId="LiveId" clId="{38BD8E8C-AAC5-4C4D-89A2-A89DDF1500B1}" dt="2022-11-18T07:40:09.538" v="1001" actId="478"/>
          <ac:spMkLst>
            <pc:docMk/>
            <pc:sldMk cId="4189532079" sldId="275"/>
            <ac:spMk id="15" creationId="{6A549CCF-9199-F933-3359-2E93F9E9FB4C}"/>
          </ac:spMkLst>
        </pc:spChg>
        <pc:spChg chg="del">
          <ac:chgData name="Shirley deng" userId="c1acc49779995ea7" providerId="LiveId" clId="{38BD8E8C-AAC5-4C4D-89A2-A89DDF1500B1}" dt="2022-11-18T07:04:35.298" v="955" actId="478"/>
          <ac:spMkLst>
            <pc:docMk/>
            <pc:sldMk cId="4189532079" sldId="275"/>
            <ac:spMk id="16" creationId="{9A8B09EE-CCBE-9ABE-7E93-4EB0AC7D67B1}"/>
          </ac:spMkLst>
        </pc:spChg>
        <pc:spChg chg="add mod">
          <ac:chgData name="Shirley deng" userId="c1acc49779995ea7" providerId="LiveId" clId="{38BD8E8C-AAC5-4C4D-89A2-A89DDF1500B1}" dt="2022-11-18T07:42:34.904" v="1029" actId="14100"/>
          <ac:spMkLst>
            <pc:docMk/>
            <pc:sldMk cId="4189532079" sldId="275"/>
            <ac:spMk id="19" creationId="{7AAFA652-8E89-8F44-5225-8DFD40CCCC69}"/>
          </ac:spMkLst>
        </pc:spChg>
        <pc:spChg chg="del">
          <ac:chgData name="Shirley deng" userId="c1acc49779995ea7" providerId="LiveId" clId="{38BD8E8C-AAC5-4C4D-89A2-A89DDF1500B1}" dt="2022-11-18T07:04:35.298" v="955" actId="478"/>
          <ac:spMkLst>
            <pc:docMk/>
            <pc:sldMk cId="4189532079" sldId="275"/>
            <ac:spMk id="20" creationId="{AB2F881B-BCDB-0846-FFD3-F2E8BFC45999}"/>
          </ac:spMkLst>
        </pc:spChg>
        <pc:spChg chg="add del mod">
          <ac:chgData name="Shirley deng" userId="c1acc49779995ea7" providerId="LiveId" clId="{38BD8E8C-AAC5-4C4D-89A2-A89DDF1500B1}" dt="2022-11-18T07:41:12.472" v="1016" actId="478"/>
          <ac:spMkLst>
            <pc:docMk/>
            <pc:sldMk cId="4189532079" sldId="275"/>
            <ac:spMk id="22" creationId="{965C0778-3B12-76FB-B72D-E5407476D6B7}"/>
          </ac:spMkLst>
        </pc:spChg>
        <pc:graphicFrameChg chg="add mod modGraphic">
          <ac:chgData name="Shirley deng" userId="c1acc49779995ea7" providerId="LiveId" clId="{38BD8E8C-AAC5-4C4D-89A2-A89DDF1500B1}" dt="2022-11-18T07:42:24.317" v="1027" actId="12385"/>
          <ac:graphicFrameMkLst>
            <pc:docMk/>
            <pc:sldMk cId="4189532079" sldId="275"/>
            <ac:graphicFrameMk id="21" creationId="{04064FCA-1E11-8FBA-D3F3-7BAE5A832436}"/>
          </ac:graphicFrameMkLst>
        </pc:graphicFrameChg>
        <pc:picChg chg="add del mod">
          <ac:chgData name="Shirley deng" userId="c1acc49779995ea7" providerId="LiveId" clId="{38BD8E8C-AAC5-4C4D-89A2-A89DDF1500B1}" dt="2022-11-18T07:34:56.652" v="969" actId="478"/>
          <ac:picMkLst>
            <pc:docMk/>
            <pc:sldMk cId="4189532079" sldId="275"/>
            <ac:picMk id="4" creationId="{EAC98CA9-2DC6-FC63-536F-E3AE471FE1C1}"/>
          </ac:picMkLst>
        </pc:picChg>
        <pc:picChg chg="del">
          <ac:chgData name="Shirley deng" userId="c1acc49779995ea7" providerId="LiveId" clId="{38BD8E8C-AAC5-4C4D-89A2-A89DDF1500B1}" dt="2022-11-18T07:04:27.697" v="952" actId="478"/>
          <ac:picMkLst>
            <pc:docMk/>
            <pc:sldMk cId="4189532079" sldId="275"/>
            <ac:picMk id="7" creationId="{35F3BC9E-1FDF-0332-F13E-4ABA6FBD1288}"/>
          </ac:picMkLst>
        </pc:picChg>
        <pc:picChg chg="add del mod">
          <ac:chgData name="Shirley deng" userId="c1acc49779995ea7" providerId="LiveId" clId="{38BD8E8C-AAC5-4C4D-89A2-A89DDF1500B1}" dt="2022-11-18T07:35:41.818" v="975" actId="478"/>
          <ac:picMkLst>
            <pc:docMk/>
            <pc:sldMk cId="4189532079" sldId="275"/>
            <ac:picMk id="8" creationId="{DDBD280B-30E2-3B8A-DB92-EA2257799878}"/>
          </ac:picMkLst>
        </pc:picChg>
        <pc:picChg chg="add del mod">
          <ac:chgData name="Shirley deng" userId="c1acc49779995ea7" providerId="LiveId" clId="{38BD8E8C-AAC5-4C4D-89A2-A89DDF1500B1}" dt="2022-11-18T07:35:41.284" v="974" actId="478"/>
          <ac:picMkLst>
            <pc:docMk/>
            <pc:sldMk cId="4189532079" sldId="275"/>
            <ac:picMk id="12" creationId="{451B3D6E-7B2F-C515-61B7-ED19379733E7}"/>
          </ac:picMkLst>
        </pc:picChg>
        <pc:picChg chg="del">
          <ac:chgData name="Shirley deng" userId="c1acc49779995ea7" providerId="LiveId" clId="{38BD8E8C-AAC5-4C4D-89A2-A89DDF1500B1}" dt="2022-11-18T07:04:27.697" v="952" actId="478"/>
          <ac:picMkLst>
            <pc:docMk/>
            <pc:sldMk cId="4189532079" sldId="275"/>
            <ac:picMk id="13" creationId="{B77AEA37-E232-0E4E-B79B-1737FD4B15CE}"/>
          </ac:picMkLst>
        </pc:picChg>
        <pc:picChg chg="del">
          <ac:chgData name="Shirley deng" userId="c1acc49779995ea7" providerId="LiveId" clId="{38BD8E8C-AAC5-4C4D-89A2-A89DDF1500B1}" dt="2022-11-18T07:04:35.298" v="955" actId="478"/>
          <ac:picMkLst>
            <pc:docMk/>
            <pc:sldMk cId="4189532079" sldId="275"/>
            <ac:picMk id="18" creationId="{8DC15AFB-3769-394D-8707-00FD31ED5CD0}"/>
          </ac:picMkLst>
        </pc:picChg>
      </pc:sldChg>
      <pc:sldChg chg="add ord">
        <pc:chgData name="Shirley deng" userId="c1acc49779995ea7" providerId="LiveId" clId="{38BD8E8C-AAC5-4C4D-89A2-A89DDF1500B1}" dt="2022-11-18T07:54:25.264" v="1031"/>
        <pc:sldMkLst>
          <pc:docMk/>
          <pc:sldMk cId="845023364" sldId="276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3070040189" sldId="276"/>
        </pc:sldMkLst>
      </pc:sldChg>
      <pc:sldChg chg="addSp delSp modSp add mod">
        <pc:chgData name="Shirley deng" userId="c1acc49779995ea7" providerId="LiveId" clId="{38BD8E8C-AAC5-4C4D-89A2-A89DDF1500B1}" dt="2022-11-18T07:57:00.105" v="1058" actId="22"/>
        <pc:sldMkLst>
          <pc:docMk/>
          <pc:sldMk cId="636738862" sldId="277"/>
        </pc:sldMkLst>
        <pc:spChg chg="add del mod">
          <ac:chgData name="Shirley deng" userId="c1acc49779995ea7" providerId="LiveId" clId="{38BD8E8C-AAC5-4C4D-89A2-A89DDF1500B1}" dt="2022-11-18T07:55:44.557" v="1041" actId="22"/>
          <ac:spMkLst>
            <pc:docMk/>
            <pc:sldMk cId="636738862" sldId="277"/>
            <ac:spMk id="5" creationId="{3F8FC317-B07A-EB4F-8DDA-E37E0F39B769}"/>
          </ac:spMkLst>
        </pc:spChg>
        <pc:spChg chg="add del">
          <ac:chgData name="Shirley deng" userId="c1acc49779995ea7" providerId="LiveId" clId="{38BD8E8C-AAC5-4C4D-89A2-A89DDF1500B1}" dt="2022-11-18T07:55:46.390" v="1043" actId="22"/>
          <ac:spMkLst>
            <pc:docMk/>
            <pc:sldMk cId="636738862" sldId="277"/>
            <ac:spMk id="8" creationId="{A9113105-3464-A64C-A8E5-405A0E4934BB}"/>
          </ac:spMkLst>
        </pc:spChg>
        <pc:spChg chg="add mod">
          <ac:chgData name="Shirley deng" userId="c1acc49779995ea7" providerId="LiveId" clId="{38BD8E8C-AAC5-4C4D-89A2-A89DDF1500B1}" dt="2022-11-18T07:55:49.395" v="1045" actId="1076"/>
          <ac:spMkLst>
            <pc:docMk/>
            <pc:sldMk cId="636738862" sldId="277"/>
            <ac:spMk id="11" creationId="{00728642-5A3D-F71A-DE87-A63C720123C2}"/>
          </ac:spMkLst>
        </pc:spChg>
        <pc:spChg chg="add del">
          <ac:chgData name="Shirley deng" userId="c1acc49779995ea7" providerId="LiveId" clId="{38BD8E8C-AAC5-4C4D-89A2-A89DDF1500B1}" dt="2022-11-18T07:56:24.373" v="1053" actId="22"/>
          <ac:spMkLst>
            <pc:docMk/>
            <pc:sldMk cId="636738862" sldId="277"/>
            <ac:spMk id="15" creationId="{12A09766-F312-7B6F-B1B0-CBA7B0A95DBA}"/>
          </ac:spMkLst>
        </pc:spChg>
        <pc:spChg chg="add mod">
          <ac:chgData name="Shirley deng" userId="c1acc49779995ea7" providerId="LiveId" clId="{38BD8E8C-AAC5-4C4D-89A2-A89DDF1500B1}" dt="2022-11-18T07:56:26.873" v="1055" actId="1076"/>
          <ac:spMkLst>
            <pc:docMk/>
            <pc:sldMk cId="636738862" sldId="277"/>
            <ac:spMk id="17" creationId="{93A8E564-B73F-BCD5-914E-1BF844762083}"/>
          </ac:spMkLst>
        </pc:spChg>
        <pc:spChg chg="del">
          <ac:chgData name="Shirley deng" userId="c1acc49779995ea7" providerId="LiveId" clId="{38BD8E8C-AAC5-4C4D-89A2-A89DDF1500B1}" dt="2022-11-18T07:55:12.538" v="1034" actId="478"/>
          <ac:spMkLst>
            <pc:docMk/>
            <pc:sldMk cId="636738862" sldId="277"/>
            <ac:spMk id="19" creationId="{7AAFA652-8E89-8F44-5225-8DFD40CCCC69}"/>
          </ac:spMkLst>
        </pc:spChg>
        <pc:spChg chg="add del">
          <ac:chgData name="Shirley deng" userId="c1acc49779995ea7" providerId="LiveId" clId="{38BD8E8C-AAC5-4C4D-89A2-A89DDF1500B1}" dt="2022-11-18T07:57:00.105" v="1058" actId="22"/>
          <ac:spMkLst>
            <pc:docMk/>
            <pc:sldMk cId="636738862" sldId="277"/>
            <ac:spMk id="20" creationId="{98FD8FD3-0ADD-A4F6-8B1C-E0FA98AA09FD}"/>
          </ac:spMkLst>
        </pc:spChg>
        <pc:graphicFrameChg chg="del">
          <ac:chgData name="Shirley deng" userId="c1acc49779995ea7" providerId="LiveId" clId="{38BD8E8C-AAC5-4C4D-89A2-A89DDF1500B1}" dt="2022-11-18T07:55:11.108" v="1033" actId="478"/>
          <ac:graphicFrameMkLst>
            <pc:docMk/>
            <pc:sldMk cId="636738862" sldId="277"/>
            <ac:graphicFrameMk id="21" creationId="{04064FCA-1E11-8FBA-D3F3-7BAE5A832436}"/>
          </ac:graphicFrameMkLst>
        </pc:graphicFrameChg>
        <pc:picChg chg="add mod">
          <ac:chgData name="Shirley deng" userId="c1acc49779995ea7" providerId="LiveId" clId="{38BD8E8C-AAC5-4C4D-89A2-A89DDF1500B1}" dt="2022-11-18T07:55:34.770" v="1037" actId="14100"/>
          <ac:picMkLst>
            <pc:docMk/>
            <pc:sldMk cId="636738862" sldId="277"/>
            <ac:picMk id="3" creationId="{03A9A060-DA4C-F054-389F-A0C47E1FC0C1}"/>
          </ac:picMkLst>
        </pc:picChg>
        <pc:picChg chg="add mod modCrop">
          <ac:chgData name="Shirley deng" userId="c1acc49779995ea7" providerId="LiveId" clId="{38BD8E8C-AAC5-4C4D-89A2-A89DDF1500B1}" dt="2022-11-18T07:56:30.284" v="1056" actId="14100"/>
          <ac:picMkLst>
            <pc:docMk/>
            <pc:sldMk cId="636738862" sldId="277"/>
            <ac:picMk id="13" creationId="{927C048D-F7AA-43C8-4D43-116CFF7EF3E7}"/>
          </ac:picMkLst>
        </pc:pic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812983263" sldId="277"/>
        </pc:sldMkLst>
      </pc:sldChg>
      <pc:sldChg chg="addSp delSp modSp add mod">
        <pc:chgData name="Shirley deng" userId="c1acc49779995ea7" providerId="LiveId" clId="{38BD8E8C-AAC5-4C4D-89A2-A89DDF1500B1}" dt="2022-11-18T07:57:41.170" v="1070" actId="14100"/>
        <pc:sldMkLst>
          <pc:docMk/>
          <pc:sldMk cId="153901399" sldId="278"/>
        </pc:sldMkLst>
        <pc:spChg chg="add del">
          <ac:chgData name="Shirley deng" userId="c1acc49779995ea7" providerId="LiveId" clId="{38BD8E8C-AAC5-4C4D-89A2-A89DDF1500B1}" dt="2022-11-18T07:57:24.778" v="1064"/>
          <ac:spMkLst>
            <pc:docMk/>
            <pc:sldMk cId="153901399" sldId="278"/>
            <ac:spMk id="2" creationId="{5F8BAF99-41E8-0E71-C1CF-A992F3C5FAF5}"/>
          </ac:spMkLst>
        </pc:spChg>
        <pc:spChg chg="add mod">
          <ac:chgData name="Shirley deng" userId="c1acc49779995ea7" providerId="LiveId" clId="{38BD8E8C-AAC5-4C4D-89A2-A89DDF1500B1}" dt="2022-11-18T07:57:41.170" v="1070" actId="14100"/>
          <ac:spMkLst>
            <pc:docMk/>
            <pc:sldMk cId="153901399" sldId="278"/>
            <ac:spMk id="5" creationId="{B3AD11C8-BB1B-8E7E-B652-2007669464A2}"/>
          </ac:spMkLst>
        </pc:spChg>
        <pc:spChg chg="mod">
          <ac:chgData name="Shirley deng" userId="c1acc49779995ea7" providerId="LiveId" clId="{38BD8E8C-AAC5-4C4D-89A2-A89DDF1500B1}" dt="2022-11-18T07:57:15.796" v="1062"/>
          <ac:spMkLst>
            <pc:docMk/>
            <pc:sldMk cId="153901399" sldId="278"/>
            <ac:spMk id="6" creationId="{9E3758AA-510A-6916-6899-E202DBAB8A50}"/>
          </ac:spMkLst>
        </pc:spChg>
        <pc:spChg chg="del">
          <ac:chgData name="Shirley deng" userId="c1acc49779995ea7" providerId="LiveId" clId="{38BD8E8C-AAC5-4C4D-89A2-A89DDF1500B1}" dt="2022-11-18T07:57:07.106" v="1060" actId="478"/>
          <ac:spMkLst>
            <pc:docMk/>
            <pc:sldMk cId="153901399" sldId="278"/>
            <ac:spMk id="11" creationId="{00728642-5A3D-F71A-DE87-A63C720123C2}"/>
          </ac:spMkLst>
        </pc:spChg>
        <pc:spChg chg="del">
          <ac:chgData name="Shirley deng" userId="c1acc49779995ea7" providerId="LiveId" clId="{38BD8E8C-AAC5-4C4D-89A2-A89DDF1500B1}" dt="2022-11-18T07:57:07.106" v="1060" actId="478"/>
          <ac:spMkLst>
            <pc:docMk/>
            <pc:sldMk cId="153901399" sldId="278"/>
            <ac:spMk id="17" creationId="{93A8E564-B73F-BCD5-914E-1BF844762083}"/>
          </ac:spMkLst>
        </pc:spChg>
        <pc:picChg chg="del">
          <ac:chgData name="Shirley deng" userId="c1acc49779995ea7" providerId="LiveId" clId="{38BD8E8C-AAC5-4C4D-89A2-A89DDF1500B1}" dt="2022-11-18T07:57:07.106" v="1060" actId="478"/>
          <ac:picMkLst>
            <pc:docMk/>
            <pc:sldMk cId="153901399" sldId="278"/>
            <ac:picMk id="3" creationId="{03A9A060-DA4C-F054-389F-A0C47E1FC0C1}"/>
          </ac:picMkLst>
        </pc:picChg>
        <pc:picChg chg="del">
          <ac:chgData name="Shirley deng" userId="c1acc49779995ea7" providerId="LiveId" clId="{38BD8E8C-AAC5-4C4D-89A2-A89DDF1500B1}" dt="2022-11-18T07:57:07.106" v="1060" actId="478"/>
          <ac:picMkLst>
            <pc:docMk/>
            <pc:sldMk cId="153901399" sldId="278"/>
            <ac:picMk id="13" creationId="{927C048D-F7AA-43C8-4D43-116CFF7EF3E7}"/>
          </ac:picMkLst>
        </pc:picChg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2334033386" sldId="278"/>
        </pc:sldMkLst>
      </pc:sldChg>
      <pc:sldChg chg="del">
        <pc:chgData name="Shirley deng" userId="c1acc49779995ea7" providerId="LiveId" clId="{38BD8E8C-AAC5-4C4D-89A2-A89DDF1500B1}" dt="2022-11-15T08:39:59.158" v="0" actId="2696"/>
        <pc:sldMkLst>
          <pc:docMk/>
          <pc:sldMk cId="1778011820" sldId="279"/>
        </pc:sldMkLst>
      </pc:sldChg>
      <pc:sldChg chg="addSp delSp modSp add mod">
        <pc:chgData name="Shirley deng" userId="c1acc49779995ea7" providerId="LiveId" clId="{38BD8E8C-AAC5-4C4D-89A2-A89DDF1500B1}" dt="2022-11-18T07:58:46.585" v="1084" actId="1076"/>
        <pc:sldMkLst>
          <pc:docMk/>
          <pc:sldMk cId="2677098008" sldId="279"/>
        </pc:sldMkLst>
        <pc:spChg chg="add mod">
          <ac:chgData name="Shirley deng" userId="c1acc49779995ea7" providerId="LiveId" clId="{38BD8E8C-AAC5-4C4D-89A2-A89DDF1500B1}" dt="2022-11-18T07:58:43.697" v="1083" actId="14100"/>
          <ac:spMkLst>
            <pc:docMk/>
            <pc:sldMk cId="2677098008" sldId="279"/>
            <ac:spMk id="3" creationId="{7F821950-8309-057E-822F-5DB37C5E5B05}"/>
          </ac:spMkLst>
        </pc:spChg>
        <pc:spChg chg="mod">
          <ac:chgData name="Shirley deng" userId="c1acc49779995ea7" providerId="LiveId" clId="{38BD8E8C-AAC5-4C4D-89A2-A89DDF1500B1}" dt="2022-11-18T07:57:58.034" v="1074"/>
          <ac:spMkLst>
            <pc:docMk/>
            <pc:sldMk cId="2677098008" sldId="279"/>
            <ac:spMk id="6" creationId="{9E3758AA-510A-6916-6899-E202DBAB8A50}"/>
          </ac:spMkLst>
        </pc:spChg>
        <pc:spChg chg="del">
          <ac:chgData name="Shirley deng" userId="c1acc49779995ea7" providerId="LiveId" clId="{38BD8E8C-AAC5-4C4D-89A2-A89DDF1500B1}" dt="2022-11-18T07:58:29.640" v="1079" actId="478"/>
          <ac:spMkLst>
            <pc:docMk/>
            <pc:sldMk cId="2677098008" sldId="279"/>
            <ac:spMk id="19" creationId="{7AAFA652-8E89-8F44-5225-8DFD40CCCC69}"/>
          </ac:spMkLst>
        </pc:spChg>
        <pc:graphicFrameChg chg="mod modGraphic">
          <ac:chgData name="Shirley deng" userId="c1acc49779995ea7" providerId="LiveId" clId="{38BD8E8C-AAC5-4C4D-89A2-A89DDF1500B1}" dt="2022-11-18T07:58:46.585" v="1084" actId="1076"/>
          <ac:graphicFrameMkLst>
            <pc:docMk/>
            <pc:sldMk cId="2677098008" sldId="279"/>
            <ac:graphicFrameMk id="21" creationId="{04064FCA-1E11-8FBA-D3F3-7BAE5A832436}"/>
          </ac:graphicFrameMkLst>
        </pc:graphicFrameChg>
      </pc:sldChg>
      <pc:sldChg chg="addSp delSp modSp add mod">
        <pc:chgData name="Shirley deng" userId="c1acc49779995ea7" providerId="LiveId" clId="{38BD8E8C-AAC5-4C4D-89A2-A89DDF1500B1}" dt="2022-11-18T08:18:50.972" v="1143" actId="1076"/>
        <pc:sldMkLst>
          <pc:docMk/>
          <pc:sldMk cId="1857041690" sldId="280"/>
        </pc:sldMkLst>
        <pc:spChg chg="add del">
          <ac:chgData name="Shirley deng" userId="c1acc49779995ea7" providerId="LiveId" clId="{38BD8E8C-AAC5-4C4D-89A2-A89DDF1500B1}" dt="2022-11-18T08:13:41.389" v="1089"/>
          <ac:spMkLst>
            <pc:docMk/>
            <pc:sldMk cId="1857041690" sldId="280"/>
            <ac:spMk id="2" creationId="{74FF080B-12AE-B4D3-4EFC-57FF70019BB8}"/>
          </ac:spMkLst>
        </pc:spChg>
        <pc:spChg chg="del">
          <ac:chgData name="Shirley deng" userId="c1acc49779995ea7" providerId="LiveId" clId="{38BD8E8C-AAC5-4C4D-89A2-A89DDF1500B1}" dt="2022-11-18T08:13:20.320" v="1086" actId="478"/>
          <ac:spMkLst>
            <pc:docMk/>
            <pc:sldMk cId="1857041690" sldId="280"/>
            <ac:spMk id="3" creationId="{7F821950-8309-057E-822F-5DB37C5E5B05}"/>
          </ac:spMkLst>
        </pc:spChg>
        <pc:spChg chg="add mod">
          <ac:chgData name="Shirley deng" userId="c1acc49779995ea7" providerId="LiveId" clId="{38BD8E8C-AAC5-4C4D-89A2-A89DDF1500B1}" dt="2022-11-18T08:18:32.238" v="1140" actId="14100"/>
          <ac:spMkLst>
            <pc:docMk/>
            <pc:sldMk cId="1857041690" sldId="280"/>
            <ac:spMk id="5" creationId="{5CDB882F-86C8-1C07-064F-F08FB08CD9C7}"/>
          </ac:spMkLst>
        </pc:spChg>
        <pc:spChg chg="add mod">
          <ac:chgData name="Shirley deng" userId="c1acc49779995ea7" providerId="LiveId" clId="{38BD8E8C-AAC5-4C4D-89A2-A89DDF1500B1}" dt="2022-11-18T08:18:32.238" v="1140" actId="14100"/>
          <ac:spMkLst>
            <pc:docMk/>
            <pc:sldMk cId="1857041690" sldId="280"/>
            <ac:spMk id="11" creationId="{8A2DB3D5-42DE-E963-F6AA-CE37A9A81077}"/>
          </ac:spMkLst>
        </pc:spChg>
        <pc:spChg chg="add mod">
          <ac:chgData name="Shirley deng" userId="c1acc49779995ea7" providerId="LiveId" clId="{38BD8E8C-AAC5-4C4D-89A2-A89DDF1500B1}" dt="2022-11-18T08:18:50.972" v="1143" actId="1076"/>
          <ac:spMkLst>
            <pc:docMk/>
            <pc:sldMk cId="1857041690" sldId="280"/>
            <ac:spMk id="15" creationId="{AFCD88EA-9D51-FD54-CDA7-BE581F6A17AD}"/>
          </ac:spMkLst>
        </pc:spChg>
        <pc:spChg chg="add del">
          <ac:chgData name="Shirley deng" userId="c1acc49779995ea7" providerId="LiveId" clId="{38BD8E8C-AAC5-4C4D-89A2-A89DDF1500B1}" dt="2022-11-18T08:18:01.909" v="1133"/>
          <ac:spMkLst>
            <pc:docMk/>
            <pc:sldMk cId="1857041690" sldId="280"/>
            <ac:spMk id="18" creationId="{29DC55CC-A700-1970-23FF-84EC5CCCDA28}"/>
          </ac:spMkLst>
        </pc:spChg>
        <pc:spChg chg="add mod">
          <ac:chgData name="Shirley deng" userId="c1acc49779995ea7" providerId="LiveId" clId="{38BD8E8C-AAC5-4C4D-89A2-A89DDF1500B1}" dt="2022-11-18T08:18:50.972" v="1143" actId="1076"/>
          <ac:spMkLst>
            <pc:docMk/>
            <pc:sldMk cId="1857041690" sldId="280"/>
            <ac:spMk id="20" creationId="{26FC5AB9-CE2B-B6B4-560C-223A35A9F465}"/>
          </ac:spMkLst>
        </pc:spChg>
        <pc:graphicFrameChg chg="del">
          <ac:chgData name="Shirley deng" userId="c1acc49779995ea7" providerId="LiveId" clId="{38BD8E8C-AAC5-4C4D-89A2-A89DDF1500B1}" dt="2022-11-18T08:13:21.682" v="1087" actId="478"/>
          <ac:graphicFrameMkLst>
            <pc:docMk/>
            <pc:sldMk cId="1857041690" sldId="280"/>
            <ac:graphicFrameMk id="21" creationId="{04064FCA-1E11-8FBA-D3F3-7BAE5A832436}"/>
          </ac:graphicFrameMkLst>
        </pc:graphicFrameChg>
        <pc:picChg chg="add mod">
          <ac:chgData name="Shirley deng" userId="c1acc49779995ea7" providerId="LiveId" clId="{38BD8E8C-AAC5-4C4D-89A2-A89DDF1500B1}" dt="2022-11-18T08:18:32.238" v="1140" actId="14100"/>
          <ac:picMkLst>
            <pc:docMk/>
            <pc:sldMk cId="1857041690" sldId="280"/>
            <ac:picMk id="8" creationId="{0BDB35D2-A046-5739-3ABD-77AC08725802}"/>
          </ac:picMkLst>
        </pc:picChg>
        <pc:picChg chg="add mod">
          <ac:chgData name="Shirley deng" userId="c1acc49779995ea7" providerId="LiveId" clId="{38BD8E8C-AAC5-4C4D-89A2-A89DDF1500B1}" dt="2022-11-18T08:18:32.238" v="1140" actId="14100"/>
          <ac:picMkLst>
            <pc:docMk/>
            <pc:sldMk cId="1857041690" sldId="280"/>
            <ac:picMk id="13" creationId="{BE729001-8ADE-233F-46E6-8BDBA36A2531}"/>
          </ac:picMkLst>
        </pc:picChg>
        <pc:picChg chg="add mod">
          <ac:chgData name="Shirley deng" userId="c1acc49779995ea7" providerId="LiveId" clId="{38BD8E8C-AAC5-4C4D-89A2-A89DDF1500B1}" dt="2022-11-18T08:18:50.972" v="1143" actId="1076"/>
          <ac:picMkLst>
            <pc:docMk/>
            <pc:sldMk cId="1857041690" sldId="280"/>
            <ac:picMk id="17" creationId="{BA9A0A66-1329-AA90-CCEA-E9399307FD6B}"/>
          </ac:picMkLst>
        </pc:picChg>
      </pc:sldChg>
      <pc:sldChg chg="addSp delSp modSp add mod">
        <pc:chgData name="Shirley deng" userId="c1acc49779995ea7" providerId="LiveId" clId="{38BD8E8C-AAC5-4C4D-89A2-A89DDF1500B1}" dt="2022-11-18T08:43:37.880" v="1237" actId="14100"/>
        <pc:sldMkLst>
          <pc:docMk/>
          <pc:sldMk cId="1908955706" sldId="281"/>
        </pc:sldMkLst>
        <pc:spChg chg="add del">
          <ac:chgData name="Shirley deng" userId="c1acc49779995ea7" providerId="LiveId" clId="{38BD8E8C-AAC5-4C4D-89A2-A89DDF1500B1}" dt="2022-11-18T08:19:46.741" v="1149"/>
          <ac:spMkLst>
            <pc:docMk/>
            <pc:sldMk cId="1908955706" sldId="281"/>
            <ac:spMk id="2" creationId="{B54A74DE-2AC6-376F-2DB1-43A00E5EAE65}"/>
          </ac:spMkLst>
        </pc:spChg>
        <pc:spChg chg="mod">
          <ac:chgData name="Shirley deng" userId="c1acc49779995ea7" providerId="LiveId" clId="{38BD8E8C-AAC5-4C4D-89A2-A89DDF1500B1}" dt="2022-11-18T08:21:13.718" v="1162" actId="14100"/>
          <ac:spMkLst>
            <pc:docMk/>
            <pc:sldMk cId="1908955706" sldId="281"/>
            <ac:spMk id="5" creationId="{5CDB882F-86C8-1C07-064F-F08FB08CD9C7}"/>
          </ac:spMkLst>
        </pc:spChg>
        <pc:spChg chg="mod">
          <ac:chgData name="Shirley deng" userId="c1acc49779995ea7" providerId="LiveId" clId="{38BD8E8C-AAC5-4C4D-89A2-A89DDF1500B1}" dt="2022-11-18T08:19:10.749" v="1147"/>
          <ac:spMkLst>
            <pc:docMk/>
            <pc:sldMk cId="1908955706" sldId="281"/>
            <ac:spMk id="6" creationId="{9E3758AA-510A-6916-6899-E202DBAB8A50}"/>
          </ac:spMkLst>
        </pc:spChg>
        <pc:spChg chg="mod">
          <ac:chgData name="Shirley deng" userId="c1acc49779995ea7" providerId="LiveId" clId="{38BD8E8C-AAC5-4C4D-89A2-A89DDF1500B1}" dt="2022-11-18T08:22:52.528" v="1178" actId="20577"/>
          <ac:spMkLst>
            <pc:docMk/>
            <pc:sldMk cId="1908955706" sldId="281"/>
            <ac:spMk id="11" creationId="{8A2DB3D5-42DE-E963-F6AA-CE37A9A81077}"/>
          </ac:spMkLst>
        </pc:spChg>
        <pc:spChg chg="add del">
          <ac:chgData name="Shirley deng" userId="c1acc49779995ea7" providerId="LiveId" clId="{38BD8E8C-AAC5-4C4D-89A2-A89DDF1500B1}" dt="2022-11-18T08:22:07.007" v="1167"/>
          <ac:spMkLst>
            <pc:docMk/>
            <pc:sldMk cId="1908955706" sldId="281"/>
            <ac:spMk id="12" creationId="{5E5E83B6-63AF-F3F7-B04F-5A25AF9C6D75}"/>
          </ac:spMkLst>
        </pc:spChg>
        <pc:spChg chg="del">
          <ac:chgData name="Shirley deng" userId="c1acc49779995ea7" providerId="LiveId" clId="{38BD8E8C-AAC5-4C4D-89A2-A89DDF1500B1}" dt="2022-11-18T08:24:30.852" v="1191" actId="478"/>
          <ac:spMkLst>
            <pc:docMk/>
            <pc:sldMk cId="1908955706" sldId="281"/>
            <ac:spMk id="15" creationId="{AFCD88EA-9D51-FD54-CDA7-BE581F6A17AD}"/>
          </ac:spMkLst>
        </pc:spChg>
        <pc:spChg chg="add mod">
          <ac:chgData name="Shirley deng" userId="c1acc49779995ea7" providerId="LiveId" clId="{38BD8E8C-AAC5-4C4D-89A2-A89DDF1500B1}" dt="2022-11-18T08:23:46.739" v="1187" actId="20577"/>
          <ac:spMkLst>
            <pc:docMk/>
            <pc:sldMk cId="1908955706" sldId="281"/>
            <ac:spMk id="16" creationId="{20223E57-8676-2B16-D69A-0DBD1248A871}"/>
          </ac:spMkLst>
        </pc:spChg>
        <pc:spChg chg="del">
          <ac:chgData name="Shirley deng" userId="c1acc49779995ea7" providerId="LiveId" clId="{38BD8E8C-AAC5-4C4D-89A2-A89DDF1500B1}" dt="2022-11-18T08:24:30.852" v="1191" actId="478"/>
          <ac:spMkLst>
            <pc:docMk/>
            <pc:sldMk cId="1908955706" sldId="281"/>
            <ac:spMk id="20" creationId="{26FC5AB9-CE2B-B6B4-560C-223A35A9F465}"/>
          </ac:spMkLst>
        </pc:spChg>
        <pc:spChg chg="add del">
          <ac:chgData name="Shirley deng" userId="c1acc49779995ea7" providerId="LiveId" clId="{38BD8E8C-AAC5-4C4D-89A2-A89DDF1500B1}" dt="2022-11-18T08:24:33.897" v="1193" actId="22"/>
          <ac:spMkLst>
            <pc:docMk/>
            <pc:sldMk cId="1908955706" sldId="281"/>
            <ac:spMk id="22" creationId="{E27C8610-61E7-2391-DE3B-636925187534}"/>
          </ac:spMkLst>
        </pc:spChg>
        <pc:spChg chg="add mod">
          <ac:chgData name="Shirley deng" userId="c1acc49779995ea7" providerId="LiveId" clId="{38BD8E8C-AAC5-4C4D-89A2-A89DDF1500B1}" dt="2022-11-18T08:24:38.127" v="1195" actId="1076"/>
          <ac:spMkLst>
            <pc:docMk/>
            <pc:sldMk cId="1908955706" sldId="281"/>
            <ac:spMk id="24" creationId="{5E1E81BE-3441-709E-32D1-E9C22F2BD94B}"/>
          </ac:spMkLst>
        </pc:spChg>
        <pc:spChg chg="add del">
          <ac:chgData name="Shirley deng" userId="c1acc49779995ea7" providerId="LiveId" clId="{38BD8E8C-AAC5-4C4D-89A2-A89DDF1500B1}" dt="2022-11-18T08:43:27.084" v="1232"/>
          <ac:spMkLst>
            <pc:docMk/>
            <pc:sldMk cId="1908955706" sldId="281"/>
            <ac:spMk id="26" creationId="{1995E674-8E13-32AE-7969-188C2A3E67E6}"/>
          </ac:spMkLst>
        </pc:spChg>
        <pc:spChg chg="add mod">
          <ac:chgData name="Shirley deng" userId="c1acc49779995ea7" providerId="LiveId" clId="{38BD8E8C-AAC5-4C4D-89A2-A89DDF1500B1}" dt="2022-11-18T08:43:37.880" v="1237" actId="14100"/>
          <ac:spMkLst>
            <pc:docMk/>
            <pc:sldMk cId="1908955706" sldId="281"/>
            <ac:spMk id="28" creationId="{A6FEA4EB-8D5F-F6FA-6DC6-BE287786D924}"/>
          </ac:spMkLst>
        </pc:spChg>
        <pc:graphicFrameChg chg="add mod modGraphic">
          <ac:chgData name="Shirley deng" userId="c1acc49779995ea7" providerId="LiveId" clId="{38BD8E8C-AAC5-4C4D-89A2-A89DDF1500B1}" dt="2022-11-18T08:26:02.967" v="1230" actId="122"/>
          <ac:graphicFrameMkLst>
            <pc:docMk/>
            <pc:sldMk cId="1908955706" sldId="281"/>
            <ac:graphicFrameMk id="25" creationId="{3E1B9981-4CA1-92DB-B9C8-447C81F2B907}"/>
          </ac:graphicFrameMkLst>
        </pc:graphicFrameChg>
        <pc:picChg chg="add mod">
          <ac:chgData name="Shirley deng" userId="c1acc49779995ea7" providerId="LiveId" clId="{38BD8E8C-AAC5-4C4D-89A2-A89DDF1500B1}" dt="2022-11-18T08:22:10.780" v="1171" actId="1076"/>
          <ac:picMkLst>
            <pc:docMk/>
            <pc:sldMk cId="1908955706" sldId="281"/>
            <ac:picMk id="4" creationId="{B2491EE5-89DD-0937-3B6E-D0A34A1F461A}"/>
          </ac:picMkLst>
        </pc:picChg>
        <pc:picChg chg="del">
          <ac:chgData name="Shirley deng" userId="c1acc49779995ea7" providerId="LiveId" clId="{38BD8E8C-AAC5-4C4D-89A2-A89DDF1500B1}" dt="2022-11-18T08:20:08.637" v="1152" actId="478"/>
          <ac:picMkLst>
            <pc:docMk/>
            <pc:sldMk cId="1908955706" sldId="281"/>
            <ac:picMk id="8" creationId="{0BDB35D2-A046-5739-3ABD-77AC08725802}"/>
          </ac:picMkLst>
        </pc:picChg>
        <pc:picChg chg="add mod ord">
          <ac:chgData name="Shirley deng" userId="c1acc49779995ea7" providerId="LiveId" clId="{38BD8E8C-AAC5-4C4D-89A2-A89DDF1500B1}" dt="2022-11-18T08:23:02.092" v="1180" actId="167"/>
          <ac:picMkLst>
            <pc:docMk/>
            <pc:sldMk cId="1908955706" sldId="281"/>
            <ac:picMk id="10" creationId="{E85E1606-F3BA-355A-A38D-BDB78613E346}"/>
          </ac:picMkLst>
        </pc:picChg>
        <pc:picChg chg="del">
          <ac:chgData name="Shirley deng" userId="c1acc49779995ea7" providerId="LiveId" clId="{38BD8E8C-AAC5-4C4D-89A2-A89DDF1500B1}" dt="2022-11-18T08:20:46.834" v="1158" actId="478"/>
          <ac:picMkLst>
            <pc:docMk/>
            <pc:sldMk cId="1908955706" sldId="281"/>
            <ac:picMk id="13" creationId="{BE729001-8ADE-233F-46E6-8BDBA36A2531}"/>
          </ac:picMkLst>
        </pc:picChg>
        <pc:picChg chg="del">
          <ac:chgData name="Shirley deng" userId="c1acc49779995ea7" providerId="LiveId" clId="{38BD8E8C-AAC5-4C4D-89A2-A89DDF1500B1}" dt="2022-11-18T08:24:30.852" v="1191" actId="478"/>
          <ac:picMkLst>
            <pc:docMk/>
            <pc:sldMk cId="1908955706" sldId="281"/>
            <ac:picMk id="17" creationId="{BA9A0A66-1329-AA90-CCEA-E9399307FD6B}"/>
          </ac:picMkLst>
        </pc:picChg>
        <pc:picChg chg="add mod">
          <ac:chgData name="Shirley deng" userId="c1acc49779995ea7" providerId="LiveId" clId="{38BD8E8C-AAC5-4C4D-89A2-A89DDF1500B1}" dt="2022-11-18T08:24:09.361" v="1190" actId="14100"/>
          <ac:picMkLst>
            <pc:docMk/>
            <pc:sldMk cId="1908955706" sldId="281"/>
            <ac:picMk id="19" creationId="{EEC3B31C-F4A5-B751-85AD-920964E85F4E}"/>
          </ac:picMkLst>
        </pc:picChg>
      </pc:sldChg>
      <pc:sldChg chg="addSp delSp modSp add mod">
        <pc:chgData name="Shirley deng" userId="c1acc49779995ea7" providerId="LiveId" clId="{38BD8E8C-AAC5-4C4D-89A2-A89DDF1500B1}" dt="2022-11-18T09:03:00.850" v="1300" actId="478"/>
        <pc:sldMkLst>
          <pc:docMk/>
          <pc:sldMk cId="324847793" sldId="282"/>
        </pc:sldMkLst>
        <pc:spChg chg="add del">
          <ac:chgData name="Shirley deng" userId="c1acc49779995ea7" providerId="LiveId" clId="{38BD8E8C-AAC5-4C4D-89A2-A89DDF1500B1}" dt="2022-11-18T08:59:40.190" v="1266" actId="22"/>
          <ac:spMkLst>
            <pc:docMk/>
            <pc:sldMk cId="324847793" sldId="282"/>
            <ac:spMk id="3" creationId="{B5FF96E7-03CC-765F-EF76-242097FC48D9}"/>
          </ac:spMkLst>
        </pc:spChg>
        <pc:spChg chg="mod">
          <ac:chgData name="Shirley deng" userId="c1acc49779995ea7" providerId="LiveId" clId="{38BD8E8C-AAC5-4C4D-89A2-A89DDF1500B1}" dt="2022-11-18T09:00:56.807" v="1277" actId="1076"/>
          <ac:spMkLst>
            <pc:docMk/>
            <pc:sldMk cId="324847793" sldId="282"/>
            <ac:spMk id="5" creationId="{5CDB882F-86C8-1C07-064F-F08FB08CD9C7}"/>
          </ac:spMkLst>
        </pc:spChg>
        <pc:spChg chg="mod">
          <ac:chgData name="Shirley deng" userId="c1acc49779995ea7" providerId="LiveId" clId="{38BD8E8C-AAC5-4C4D-89A2-A89DDF1500B1}" dt="2022-11-18T08:54:48.454" v="1241"/>
          <ac:spMkLst>
            <pc:docMk/>
            <pc:sldMk cId="324847793" sldId="282"/>
            <ac:spMk id="6" creationId="{9E3758AA-510A-6916-6899-E202DBAB8A50}"/>
          </ac:spMkLst>
        </pc:spChg>
        <pc:spChg chg="add mod">
          <ac:chgData name="Shirley deng" userId="c1acc49779995ea7" providerId="LiveId" clId="{38BD8E8C-AAC5-4C4D-89A2-A89DDF1500B1}" dt="2022-11-18T09:02:27.451" v="1296" actId="1076"/>
          <ac:spMkLst>
            <pc:docMk/>
            <pc:sldMk cId="324847793" sldId="282"/>
            <ac:spMk id="8" creationId="{15E90653-B78B-B7F0-9FE5-CCCFCB4C15E1}"/>
          </ac:spMkLst>
        </pc:spChg>
        <pc:spChg chg="del">
          <ac:chgData name="Shirley deng" userId="c1acc49779995ea7" providerId="LiveId" clId="{38BD8E8C-AAC5-4C4D-89A2-A89DDF1500B1}" dt="2022-11-18T08:54:54.059" v="1243" actId="478"/>
          <ac:spMkLst>
            <pc:docMk/>
            <pc:sldMk cId="324847793" sldId="282"/>
            <ac:spMk id="11" creationId="{8A2DB3D5-42DE-E963-F6AA-CE37A9A81077}"/>
          </ac:spMkLst>
        </pc:spChg>
        <pc:spChg chg="add del">
          <ac:chgData name="Shirley deng" userId="c1acc49779995ea7" providerId="LiveId" clId="{38BD8E8C-AAC5-4C4D-89A2-A89DDF1500B1}" dt="2022-11-18T09:01:15.519" v="1282" actId="22"/>
          <ac:spMkLst>
            <pc:docMk/>
            <pc:sldMk cId="324847793" sldId="282"/>
            <ac:spMk id="15" creationId="{9092528F-919C-8D8D-0267-77911EDAAC4B}"/>
          </ac:spMkLst>
        </pc:spChg>
        <pc:spChg chg="del">
          <ac:chgData name="Shirley deng" userId="c1acc49779995ea7" providerId="LiveId" clId="{38BD8E8C-AAC5-4C4D-89A2-A89DDF1500B1}" dt="2022-11-18T08:54:54.059" v="1243" actId="478"/>
          <ac:spMkLst>
            <pc:docMk/>
            <pc:sldMk cId="324847793" sldId="282"/>
            <ac:spMk id="16" creationId="{20223E57-8676-2B16-D69A-0DBD1248A871}"/>
          </ac:spMkLst>
        </pc:spChg>
        <pc:spChg chg="add mod">
          <ac:chgData name="Shirley deng" userId="c1acc49779995ea7" providerId="LiveId" clId="{38BD8E8C-AAC5-4C4D-89A2-A89DDF1500B1}" dt="2022-11-18T09:01:21.761" v="1285" actId="1076"/>
          <ac:spMkLst>
            <pc:docMk/>
            <pc:sldMk cId="324847793" sldId="282"/>
            <ac:spMk id="18" creationId="{ED1849A0-A709-FAD0-45B1-A1F877D2C538}"/>
          </ac:spMkLst>
        </pc:spChg>
        <pc:spChg chg="add del">
          <ac:chgData name="Shirley deng" userId="c1acc49779995ea7" providerId="LiveId" clId="{38BD8E8C-AAC5-4C4D-89A2-A89DDF1500B1}" dt="2022-11-18T09:01:53.808" v="1290" actId="22"/>
          <ac:spMkLst>
            <pc:docMk/>
            <pc:sldMk cId="324847793" sldId="282"/>
            <ac:spMk id="23" creationId="{961F671B-0711-594A-7B5D-0A1176685E7C}"/>
          </ac:spMkLst>
        </pc:spChg>
        <pc:spChg chg="del">
          <ac:chgData name="Shirley deng" userId="c1acc49779995ea7" providerId="LiveId" clId="{38BD8E8C-AAC5-4C4D-89A2-A89DDF1500B1}" dt="2022-11-18T08:54:55.586" v="1244" actId="478"/>
          <ac:spMkLst>
            <pc:docMk/>
            <pc:sldMk cId="324847793" sldId="282"/>
            <ac:spMk id="24" creationId="{5E1E81BE-3441-709E-32D1-E9C22F2BD94B}"/>
          </ac:spMkLst>
        </pc:spChg>
        <pc:spChg chg="add del mod">
          <ac:chgData name="Shirley deng" userId="c1acc49779995ea7" providerId="LiveId" clId="{38BD8E8C-AAC5-4C4D-89A2-A89DDF1500B1}" dt="2022-11-18T09:03:00.329" v="1299" actId="478"/>
          <ac:spMkLst>
            <pc:docMk/>
            <pc:sldMk cId="324847793" sldId="282"/>
            <ac:spMk id="27" creationId="{935C3521-F81F-0AC9-A2BE-6914E1E504E5}"/>
          </ac:spMkLst>
        </pc:spChg>
        <pc:spChg chg="del">
          <ac:chgData name="Shirley deng" userId="c1acc49779995ea7" providerId="LiveId" clId="{38BD8E8C-AAC5-4C4D-89A2-A89DDF1500B1}" dt="2022-11-18T08:54:50.837" v="1242" actId="478"/>
          <ac:spMkLst>
            <pc:docMk/>
            <pc:sldMk cId="324847793" sldId="282"/>
            <ac:spMk id="28" creationId="{A6FEA4EB-8D5F-F6FA-6DC6-BE287786D924}"/>
          </ac:spMkLst>
        </pc:spChg>
        <pc:graphicFrameChg chg="mod modGraphic">
          <ac:chgData name="Shirley deng" userId="c1acc49779995ea7" providerId="LiveId" clId="{38BD8E8C-AAC5-4C4D-89A2-A89DDF1500B1}" dt="2022-11-18T09:00:59.336" v="1278" actId="1076"/>
          <ac:graphicFrameMkLst>
            <pc:docMk/>
            <pc:sldMk cId="324847793" sldId="282"/>
            <ac:graphicFrameMk id="25" creationId="{3E1B9981-4CA1-92DB-B9C8-447C81F2B907}"/>
          </ac:graphicFrameMkLst>
        </pc:graphicFrameChg>
        <pc:picChg chg="del">
          <ac:chgData name="Shirley deng" userId="c1acc49779995ea7" providerId="LiveId" clId="{38BD8E8C-AAC5-4C4D-89A2-A89DDF1500B1}" dt="2022-11-18T08:54:54.059" v="1243" actId="478"/>
          <ac:picMkLst>
            <pc:docMk/>
            <pc:sldMk cId="324847793" sldId="282"/>
            <ac:picMk id="4" creationId="{B2491EE5-89DD-0937-3B6E-D0A34A1F461A}"/>
          </ac:picMkLst>
        </pc:picChg>
        <pc:picChg chg="del">
          <ac:chgData name="Shirley deng" userId="c1acc49779995ea7" providerId="LiveId" clId="{38BD8E8C-AAC5-4C4D-89A2-A89DDF1500B1}" dt="2022-11-18T08:54:54.059" v="1243" actId="478"/>
          <ac:picMkLst>
            <pc:docMk/>
            <pc:sldMk cId="324847793" sldId="282"/>
            <ac:picMk id="10" creationId="{E85E1606-F3BA-355A-A38D-BDB78613E346}"/>
          </ac:picMkLst>
        </pc:picChg>
        <pc:picChg chg="add mod">
          <ac:chgData name="Shirley deng" userId="c1acc49779995ea7" providerId="LiveId" clId="{38BD8E8C-AAC5-4C4D-89A2-A89DDF1500B1}" dt="2022-11-18T09:01:07.674" v="1280" actId="1076"/>
          <ac:picMkLst>
            <pc:docMk/>
            <pc:sldMk cId="324847793" sldId="282"/>
            <ac:picMk id="13" creationId="{582EF157-4134-E708-AC04-B1B06314AFA3}"/>
          </ac:picMkLst>
        </pc:picChg>
        <pc:picChg chg="del">
          <ac:chgData name="Shirley deng" userId="c1acc49779995ea7" providerId="LiveId" clId="{38BD8E8C-AAC5-4C4D-89A2-A89DDF1500B1}" dt="2022-11-18T08:54:56.179" v="1245" actId="478"/>
          <ac:picMkLst>
            <pc:docMk/>
            <pc:sldMk cId="324847793" sldId="282"/>
            <ac:picMk id="19" creationId="{EEC3B31C-F4A5-B751-85AD-920964E85F4E}"/>
          </ac:picMkLst>
        </pc:picChg>
        <pc:picChg chg="add mod">
          <ac:chgData name="Shirley deng" userId="c1acc49779995ea7" providerId="LiveId" clId="{38BD8E8C-AAC5-4C4D-89A2-A89DDF1500B1}" dt="2022-11-18T09:01:41.997" v="1288" actId="1076"/>
          <ac:picMkLst>
            <pc:docMk/>
            <pc:sldMk cId="324847793" sldId="282"/>
            <ac:picMk id="21" creationId="{0ED1B74B-346A-16A7-2B9E-63854BEDE6A2}"/>
          </ac:picMkLst>
        </pc:picChg>
        <pc:picChg chg="add del mod">
          <ac:chgData name="Shirley deng" userId="c1acc49779995ea7" providerId="LiveId" clId="{38BD8E8C-AAC5-4C4D-89A2-A89DDF1500B1}" dt="2022-11-18T09:03:00.850" v="1300" actId="478"/>
          <ac:picMkLst>
            <pc:docMk/>
            <pc:sldMk cId="324847793" sldId="282"/>
            <ac:picMk id="30" creationId="{25AFCC38-A5F4-6297-3AE6-6766CA97575A}"/>
          </ac:picMkLst>
        </pc:picChg>
      </pc:sldChg>
      <pc:sldChg chg="addSp delSp modSp add mod">
        <pc:chgData name="Shirley deng" userId="c1acc49779995ea7" providerId="LiveId" clId="{38BD8E8C-AAC5-4C4D-89A2-A89DDF1500B1}" dt="2022-11-18T09:04:35.974" v="1332" actId="207"/>
        <pc:sldMkLst>
          <pc:docMk/>
          <pc:sldMk cId="2707700215" sldId="283"/>
        </pc:sldMkLst>
        <pc:spChg chg="add del">
          <ac:chgData name="Shirley deng" userId="c1acc49779995ea7" providerId="LiveId" clId="{38BD8E8C-AAC5-4C4D-89A2-A89DDF1500B1}" dt="2022-11-18T09:03:35.269" v="1316"/>
          <ac:spMkLst>
            <pc:docMk/>
            <pc:sldMk cId="2707700215" sldId="283"/>
            <ac:spMk id="2" creationId="{6FE4E4E9-C18F-660F-047A-7D67E8574F68}"/>
          </ac:spMkLst>
        </pc:spChg>
        <pc:spChg chg="add mod">
          <ac:chgData name="Shirley deng" userId="c1acc49779995ea7" providerId="LiveId" clId="{38BD8E8C-AAC5-4C4D-89A2-A89DDF1500B1}" dt="2022-11-18T09:04:35.974" v="1332" actId="207"/>
          <ac:spMkLst>
            <pc:docMk/>
            <pc:sldMk cId="2707700215" sldId="283"/>
            <ac:spMk id="4" creationId="{9CD37C79-49E9-C72F-48F3-5A33AA6EF8A9}"/>
          </ac:spMkLst>
        </pc:spChg>
        <pc:spChg chg="del">
          <ac:chgData name="Shirley deng" userId="c1acc49779995ea7" providerId="LiveId" clId="{38BD8E8C-AAC5-4C4D-89A2-A89DDF1500B1}" dt="2022-11-18T09:02:54.108" v="1298" actId="478"/>
          <ac:spMkLst>
            <pc:docMk/>
            <pc:sldMk cId="2707700215" sldId="283"/>
            <ac:spMk id="5" creationId="{5CDB882F-86C8-1C07-064F-F08FB08CD9C7}"/>
          </ac:spMkLst>
        </pc:spChg>
        <pc:spChg chg="del">
          <ac:chgData name="Shirley deng" userId="c1acc49779995ea7" providerId="LiveId" clId="{38BD8E8C-AAC5-4C4D-89A2-A89DDF1500B1}" dt="2022-11-18T09:03:05.954" v="1302" actId="478"/>
          <ac:spMkLst>
            <pc:docMk/>
            <pc:sldMk cId="2707700215" sldId="283"/>
            <ac:spMk id="8" creationId="{15E90653-B78B-B7F0-9FE5-CCCFCB4C15E1}"/>
          </ac:spMkLst>
        </pc:spChg>
        <pc:spChg chg="del">
          <ac:chgData name="Shirley deng" userId="c1acc49779995ea7" providerId="LiveId" clId="{38BD8E8C-AAC5-4C4D-89A2-A89DDF1500B1}" dt="2022-11-18T09:03:08.551" v="1304" actId="478"/>
          <ac:spMkLst>
            <pc:docMk/>
            <pc:sldMk cId="2707700215" sldId="283"/>
            <ac:spMk id="18" creationId="{ED1849A0-A709-FAD0-45B1-A1F877D2C538}"/>
          </ac:spMkLst>
        </pc:spChg>
        <pc:spChg chg="mod">
          <ac:chgData name="Shirley deng" userId="c1acc49779995ea7" providerId="LiveId" clId="{38BD8E8C-AAC5-4C4D-89A2-A89DDF1500B1}" dt="2022-11-18T09:03:19.918" v="1311" actId="14100"/>
          <ac:spMkLst>
            <pc:docMk/>
            <pc:sldMk cId="2707700215" sldId="283"/>
            <ac:spMk id="27" creationId="{935C3521-F81F-0AC9-A2BE-6914E1E504E5}"/>
          </ac:spMkLst>
        </pc:spChg>
        <pc:graphicFrameChg chg="del">
          <ac:chgData name="Shirley deng" userId="c1acc49779995ea7" providerId="LiveId" clId="{38BD8E8C-AAC5-4C4D-89A2-A89DDF1500B1}" dt="2022-11-18T09:03:07.087" v="1303" actId="478"/>
          <ac:graphicFrameMkLst>
            <pc:docMk/>
            <pc:sldMk cId="2707700215" sldId="283"/>
            <ac:graphicFrameMk id="25" creationId="{3E1B9981-4CA1-92DB-B9C8-447C81F2B907}"/>
          </ac:graphicFrameMkLst>
        </pc:graphicFrameChg>
        <pc:picChg chg="del">
          <ac:chgData name="Shirley deng" userId="c1acc49779995ea7" providerId="LiveId" clId="{38BD8E8C-AAC5-4C4D-89A2-A89DDF1500B1}" dt="2022-11-18T09:03:04.607" v="1301" actId="478"/>
          <ac:picMkLst>
            <pc:docMk/>
            <pc:sldMk cId="2707700215" sldId="283"/>
            <ac:picMk id="13" creationId="{582EF157-4134-E708-AC04-B1B06314AFA3}"/>
          </ac:picMkLst>
        </pc:picChg>
        <pc:picChg chg="del">
          <ac:chgData name="Shirley deng" userId="c1acc49779995ea7" providerId="LiveId" clId="{38BD8E8C-AAC5-4C4D-89A2-A89DDF1500B1}" dt="2022-11-18T09:03:08.994" v="1305" actId="478"/>
          <ac:picMkLst>
            <pc:docMk/>
            <pc:sldMk cId="2707700215" sldId="283"/>
            <ac:picMk id="21" creationId="{0ED1B74B-346A-16A7-2B9E-63854BEDE6A2}"/>
          </ac:picMkLst>
        </pc:picChg>
        <pc:picChg chg="mod">
          <ac:chgData name="Shirley deng" userId="c1acc49779995ea7" providerId="LiveId" clId="{38BD8E8C-AAC5-4C4D-89A2-A89DDF1500B1}" dt="2022-11-18T09:03:28.927" v="1314" actId="14100"/>
          <ac:picMkLst>
            <pc:docMk/>
            <pc:sldMk cId="2707700215" sldId="283"/>
            <ac:picMk id="30" creationId="{25AFCC38-A5F4-6297-3AE6-6766CA97575A}"/>
          </ac:picMkLst>
        </pc:picChg>
      </pc:sldChg>
      <pc:sldChg chg="addSp delSp modSp add mod">
        <pc:chgData name="Shirley deng" userId="c1acc49779995ea7" providerId="LiveId" clId="{38BD8E8C-AAC5-4C4D-89A2-A89DDF1500B1}" dt="2022-12-06T03:03:24.547" v="1463" actId="20577"/>
        <pc:sldMkLst>
          <pc:docMk/>
          <pc:sldMk cId="195698754" sldId="284"/>
        </pc:sldMkLst>
        <pc:spChg chg="add del">
          <ac:chgData name="Shirley deng" userId="c1acc49779995ea7" providerId="LiveId" clId="{38BD8E8C-AAC5-4C4D-89A2-A89DDF1500B1}" dt="2022-11-18T09:05:06.481" v="1338"/>
          <ac:spMkLst>
            <pc:docMk/>
            <pc:sldMk cId="195698754" sldId="284"/>
            <ac:spMk id="2" creationId="{20258646-48A1-1874-5FD3-57BE36BBBF4F}"/>
          </ac:spMkLst>
        </pc:spChg>
        <pc:spChg chg="del">
          <ac:chgData name="Shirley deng" userId="c1acc49779995ea7" providerId="LiveId" clId="{38BD8E8C-AAC5-4C4D-89A2-A89DDF1500B1}" dt="2022-11-18T09:05:17.521" v="1344" actId="478"/>
          <ac:spMkLst>
            <pc:docMk/>
            <pc:sldMk cId="195698754" sldId="284"/>
            <ac:spMk id="4" creationId="{9CD37C79-49E9-C72F-48F3-5A33AA6EF8A9}"/>
          </ac:spMkLst>
        </pc:spChg>
        <pc:spChg chg="mod">
          <ac:chgData name="Shirley deng" userId="c1acc49779995ea7" providerId="LiveId" clId="{38BD8E8C-AAC5-4C4D-89A2-A89DDF1500B1}" dt="2022-11-18T09:04:59.730" v="1336"/>
          <ac:spMkLst>
            <pc:docMk/>
            <pc:sldMk cId="195698754" sldId="284"/>
            <ac:spMk id="6" creationId="{9E3758AA-510A-6916-6899-E202DBAB8A50}"/>
          </ac:spMkLst>
        </pc:spChg>
        <pc:spChg chg="add del">
          <ac:chgData name="Shirley deng" userId="c1acc49779995ea7" providerId="LiveId" clId="{38BD8E8C-AAC5-4C4D-89A2-A89DDF1500B1}" dt="2022-11-18T09:07:25.657" v="1360" actId="22"/>
          <ac:spMkLst>
            <pc:docMk/>
            <pc:sldMk cId="195698754" sldId="284"/>
            <ac:spMk id="8" creationId="{E6755316-A225-7194-AF95-533CB7A5A55C}"/>
          </ac:spMkLst>
        </pc:spChg>
        <pc:spChg chg="add mod">
          <ac:chgData name="Shirley deng" userId="c1acc49779995ea7" providerId="LiveId" clId="{38BD8E8C-AAC5-4C4D-89A2-A89DDF1500B1}" dt="2022-11-18T09:07:28.552" v="1362" actId="1076"/>
          <ac:spMkLst>
            <pc:docMk/>
            <pc:sldMk cId="195698754" sldId="284"/>
            <ac:spMk id="11" creationId="{0B3D4074-DEB4-A1E6-404A-B5A9043B2A1C}"/>
          </ac:spMkLst>
        </pc:spChg>
        <pc:spChg chg="add del">
          <ac:chgData name="Shirley deng" userId="c1acc49779995ea7" providerId="LiveId" clId="{38BD8E8C-AAC5-4C4D-89A2-A89DDF1500B1}" dt="2022-11-18T09:07:46.384" v="1364"/>
          <ac:spMkLst>
            <pc:docMk/>
            <pc:sldMk cId="195698754" sldId="284"/>
            <ac:spMk id="12" creationId="{5691D21A-167E-DFE2-5010-EA4E38C5239B}"/>
          </ac:spMkLst>
        </pc:spChg>
        <pc:spChg chg="add mod">
          <ac:chgData name="Shirley deng" userId="c1acc49779995ea7" providerId="LiveId" clId="{38BD8E8C-AAC5-4C4D-89A2-A89DDF1500B1}" dt="2022-11-18T09:08:17.667" v="1371" actId="1076"/>
          <ac:spMkLst>
            <pc:docMk/>
            <pc:sldMk cId="195698754" sldId="284"/>
            <ac:spMk id="14" creationId="{F313F0DE-20AA-8F08-8982-46607BC4210F}"/>
          </ac:spMkLst>
        </pc:spChg>
        <pc:spChg chg="mod">
          <ac:chgData name="Shirley deng" userId="c1acc49779995ea7" providerId="LiveId" clId="{38BD8E8C-AAC5-4C4D-89A2-A89DDF1500B1}" dt="2022-12-06T03:03:24.547" v="1463" actId="20577"/>
          <ac:spMkLst>
            <pc:docMk/>
            <pc:sldMk cId="195698754" sldId="284"/>
            <ac:spMk id="27" creationId="{935C3521-F81F-0AC9-A2BE-6914E1E504E5}"/>
          </ac:spMkLst>
        </pc:spChg>
        <pc:picChg chg="add mod">
          <ac:chgData name="Shirley deng" userId="c1acc49779995ea7" providerId="LiveId" clId="{38BD8E8C-AAC5-4C4D-89A2-A89DDF1500B1}" dt="2022-11-18T09:05:47.621" v="1349" actId="1076"/>
          <ac:picMkLst>
            <pc:docMk/>
            <pc:sldMk cId="195698754" sldId="284"/>
            <ac:picMk id="5" creationId="{9FD97EC2-4463-8B02-D243-89DFA5C8453C}"/>
          </ac:picMkLst>
        </pc:picChg>
        <pc:picChg chg="add mod">
          <ac:chgData name="Shirley deng" userId="c1acc49779995ea7" providerId="LiveId" clId="{38BD8E8C-AAC5-4C4D-89A2-A89DDF1500B1}" dt="2022-11-18T09:08:13.549" v="1370" actId="14100"/>
          <ac:picMkLst>
            <pc:docMk/>
            <pc:sldMk cId="195698754" sldId="284"/>
            <ac:picMk id="16" creationId="{0636BB69-839E-676A-6D38-69E0C398CAD2}"/>
          </ac:picMkLst>
        </pc:picChg>
        <pc:picChg chg="del">
          <ac:chgData name="Shirley deng" userId="c1acc49779995ea7" providerId="LiveId" clId="{38BD8E8C-AAC5-4C4D-89A2-A89DDF1500B1}" dt="2022-11-18T09:05:16.229" v="1343" actId="478"/>
          <ac:picMkLst>
            <pc:docMk/>
            <pc:sldMk cId="195698754" sldId="284"/>
            <ac:picMk id="30" creationId="{25AFCC38-A5F4-6297-3AE6-6766CA97575A}"/>
          </ac:picMkLst>
        </pc:picChg>
      </pc:sldChg>
      <pc:sldChg chg="addSp delSp modSp add mod">
        <pc:chgData name="Shirley deng" userId="c1acc49779995ea7" providerId="LiveId" clId="{38BD8E8C-AAC5-4C4D-89A2-A89DDF1500B1}" dt="2022-11-18T09:11:00.426" v="1398" actId="122"/>
        <pc:sldMkLst>
          <pc:docMk/>
          <pc:sldMk cId="1621306598" sldId="285"/>
        </pc:sldMkLst>
        <pc:spChg chg="add del">
          <ac:chgData name="Shirley deng" userId="c1acc49779995ea7" providerId="LiveId" clId="{38BD8E8C-AAC5-4C4D-89A2-A89DDF1500B1}" dt="2022-11-18T09:10:08.160" v="1383"/>
          <ac:spMkLst>
            <pc:docMk/>
            <pc:sldMk cId="1621306598" sldId="285"/>
            <ac:spMk id="2" creationId="{F12EBCA2-685D-3D7C-E030-D90FB2590E49}"/>
          </ac:spMkLst>
        </pc:spChg>
        <pc:spChg chg="add mod">
          <ac:chgData name="Shirley deng" userId="c1acc49779995ea7" providerId="LiveId" clId="{38BD8E8C-AAC5-4C4D-89A2-A89DDF1500B1}" dt="2022-11-18T09:10:18.212" v="1389" actId="1076"/>
          <ac:spMkLst>
            <pc:docMk/>
            <pc:sldMk cId="1621306598" sldId="285"/>
            <ac:spMk id="4" creationId="{C1451C6F-888E-AE03-EFAC-A28BBB50624C}"/>
          </ac:spMkLst>
        </pc:spChg>
        <pc:spChg chg="mod">
          <ac:chgData name="Shirley deng" userId="c1acc49779995ea7" providerId="LiveId" clId="{38BD8E8C-AAC5-4C4D-89A2-A89DDF1500B1}" dt="2022-11-18T09:09:45.110" v="1375"/>
          <ac:spMkLst>
            <pc:docMk/>
            <pc:sldMk cId="1621306598" sldId="285"/>
            <ac:spMk id="6" creationId="{9E3758AA-510A-6916-6899-E202DBAB8A50}"/>
          </ac:spMkLst>
        </pc:spChg>
        <pc:spChg chg="del">
          <ac:chgData name="Shirley deng" userId="c1acc49779995ea7" providerId="LiveId" clId="{38BD8E8C-AAC5-4C4D-89A2-A89DDF1500B1}" dt="2022-11-18T09:09:48.523" v="1376" actId="478"/>
          <ac:spMkLst>
            <pc:docMk/>
            <pc:sldMk cId="1621306598" sldId="285"/>
            <ac:spMk id="11" creationId="{0B3D4074-DEB4-A1E6-404A-B5A9043B2A1C}"/>
          </ac:spMkLst>
        </pc:spChg>
        <pc:spChg chg="del mod">
          <ac:chgData name="Shirley deng" userId="c1acc49779995ea7" providerId="LiveId" clId="{38BD8E8C-AAC5-4C4D-89A2-A89DDF1500B1}" dt="2022-11-18T09:10:02.857" v="1381" actId="478"/>
          <ac:spMkLst>
            <pc:docMk/>
            <pc:sldMk cId="1621306598" sldId="285"/>
            <ac:spMk id="14" creationId="{F313F0DE-20AA-8F08-8982-46607BC4210F}"/>
          </ac:spMkLst>
        </pc:spChg>
        <pc:spChg chg="del">
          <ac:chgData name="Shirley deng" userId="c1acc49779995ea7" providerId="LiveId" clId="{38BD8E8C-AAC5-4C4D-89A2-A89DDF1500B1}" dt="2022-11-18T09:09:59.137" v="1377" actId="478"/>
          <ac:spMkLst>
            <pc:docMk/>
            <pc:sldMk cId="1621306598" sldId="285"/>
            <ac:spMk id="27" creationId="{935C3521-F81F-0AC9-A2BE-6914E1E504E5}"/>
          </ac:spMkLst>
        </pc:spChg>
        <pc:graphicFrameChg chg="add mod modGraphic">
          <ac:chgData name="Shirley deng" userId="c1acc49779995ea7" providerId="LiveId" clId="{38BD8E8C-AAC5-4C4D-89A2-A89DDF1500B1}" dt="2022-11-18T09:11:00.426" v="1398" actId="122"/>
          <ac:graphicFrameMkLst>
            <pc:docMk/>
            <pc:sldMk cId="1621306598" sldId="285"/>
            <ac:graphicFrameMk id="7" creationId="{2C68B645-1B8A-32D2-1AC0-A904D9FAE60B}"/>
          </ac:graphicFrameMkLst>
        </pc:graphicFrameChg>
        <pc:picChg chg="del">
          <ac:chgData name="Shirley deng" userId="c1acc49779995ea7" providerId="LiveId" clId="{38BD8E8C-AAC5-4C4D-89A2-A89DDF1500B1}" dt="2022-11-18T09:10:00.971" v="1378" actId="478"/>
          <ac:picMkLst>
            <pc:docMk/>
            <pc:sldMk cId="1621306598" sldId="285"/>
            <ac:picMk id="5" creationId="{9FD97EC2-4463-8B02-D243-89DFA5C8453C}"/>
          </ac:picMkLst>
        </pc:picChg>
        <pc:picChg chg="del">
          <ac:chgData name="Shirley deng" userId="c1acc49779995ea7" providerId="LiveId" clId="{38BD8E8C-AAC5-4C4D-89A2-A89DDF1500B1}" dt="2022-11-18T09:10:01.478" v="1379" actId="478"/>
          <ac:picMkLst>
            <pc:docMk/>
            <pc:sldMk cId="1621306598" sldId="285"/>
            <ac:picMk id="16" creationId="{0636BB69-839E-676A-6D38-69E0C398CAD2}"/>
          </ac:picMkLst>
        </pc:picChg>
      </pc:sldChg>
      <pc:sldChg chg="addSp delSp modSp add mod">
        <pc:chgData name="Shirley deng" userId="c1acc49779995ea7" providerId="LiveId" clId="{38BD8E8C-AAC5-4C4D-89A2-A89DDF1500B1}" dt="2022-11-18T09:13:30.418" v="1435" actId="14100"/>
        <pc:sldMkLst>
          <pc:docMk/>
          <pc:sldMk cId="523548702" sldId="286"/>
        </pc:sldMkLst>
        <pc:spChg chg="add del">
          <ac:chgData name="Shirley deng" userId="c1acc49779995ea7" providerId="LiveId" clId="{38BD8E8C-AAC5-4C4D-89A2-A89DDF1500B1}" dt="2022-11-18T09:11:45.692" v="1401"/>
          <ac:spMkLst>
            <pc:docMk/>
            <pc:sldMk cId="523548702" sldId="286"/>
            <ac:spMk id="2" creationId="{811C8C4A-B002-FC3F-C14F-C00125D53230}"/>
          </ac:spMkLst>
        </pc:spChg>
        <pc:spChg chg="add del">
          <ac:chgData name="Shirley deng" userId="c1acc49779995ea7" providerId="LiveId" clId="{38BD8E8C-AAC5-4C4D-89A2-A89DDF1500B1}" dt="2022-11-18T09:11:48.436" v="1405"/>
          <ac:spMkLst>
            <pc:docMk/>
            <pc:sldMk cId="523548702" sldId="286"/>
            <ac:spMk id="3" creationId="{907BC4BF-01B4-508E-0750-4DB6F1F4DEC7}"/>
          </ac:spMkLst>
        </pc:spChg>
        <pc:spChg chg="del">
          <ac:chgData name="Shirley deng" userId="c1acc49779995ea7" providerId="LiveId" clId="{38BD8E8C-AAC5-4C4D-89A2-A89DDF1500B1}" dt="2022-11-18T09:11:53.179" v="1408" actId="478"/>
          <ac:spMkLst>
            <pc:docMk/>
            <pc:sldMk cId="523548702" sldId="286"/>
            <ac:spMk id="4" creationId="{C1451C6F-888E-AE03-EFAC-A28BBB50624C}"/>
          </ac:spMkLst>
        </pc:spChg>
        <pc:spChg chg="add del">
          <ac:chgData name="Shirley deng" userId="c1acc49779995ea7" providerId="LiveId" clId="{38BD8E8C-AAC5-4C4D-89A2-A89DDF1500B1}" dt="2022-11-18T09:12:00.482" v="1411"/>
          <ac:spMkLst>
            <pc:docMk/>
            <pc:sldMk cId="523548702" sldId="286"/>
            <ac:spMk id="5" creationId="{BD27EDE9-08C8-8D38-068D-16946B70F1F5}"/>
          </ac:spMkLst>
        </pc:spChg>
        <pc:spChg chg="mod">
          <ac:chgData name="Shirley deng" userId="c1acc49779995ea7" providerId="LiveId" clId="{38BD8E8C-AAC5-4C4D-89A2-A89DDF1500B1}" dt="2022-11-18T09:11:48.451" v="1407"/>
          <ac:spMkLst>
            <pc:docMk/>
            <pc:sldMk cId="523548702" sldId="286"/>
            <ac:spMk id="6" creationId="{9E3758AA-510A-6916-6899-E202DBAB8A50}"/>
          </ac:spMkLst>
        </pc:spChg>
        <pc:spChg chg="add mod">
          <ac:chgData name="Shirley deng" userId="c1acc49779995ea7" providerId="LiveId" clId="{38BD8E8C-AAC5-4C4D-89A2-A89DDF1500B1}" dt="2022-11-18T09:12:09.459" v="1416" actId="14100"/>
          <ac:spMkLst>
            <pc:docMk/>
            <pc:sldMk cId="523548702" sldId="286"/>
            <ac:spMk id="10" creationId="{5B907A1D-CFBF-42F0-F294-6C0682CA383D}"/>
          </ac:spMkLst>
        </pc:spChg>
        <pc:spChg chg="add del">
          <ac:chgData name="Shirley deng" userId="c1acc49779995ea7" providerId="LiveId" clId="{38BD8E8C-AAC5-4C4D-89A2-A89DDF1500B1}" dt="2022-11-18T09:12:44.563" v="1421" actId="22"/>
          <ac:spMkLst>
            <pc:docMk/>
            <pc:sldMk cId="523548702" sldId="286"/>
            <ac:spMk id="14" creationId="{66ACDDE1-D5C2-BDCD-A078-042D99068567}"/>
          </ac:spMkLst>
        </pc:spChg>
        <pc:spChg chg="add mod">
          <ac:chgData name="Shirley deng" userId="c1acc49779995ea7" providerId="LiveId" clId="{38BD8E8C-AAC5-4C4D-89A2-A89DDF1500B1}" dt="2022-11-18T09:12:50.730" v="1423" actId="1076"/>
          <ac:spMkLst>
            <pc:docMk/>
            <pc:sldMk cId="523548702" sldId="286"/>
            <ac:spMk id="16" creationId="{F7F947D3-CB9A-AE46-4061-2658AFFB6F4E}"/>
          </ac:spMkLst>
        </pc:spChg>
        <pc:spChg chg="add del">
          <ac:chgData name="Shirley deng" userId="c1acc49779995ea7" providerId="LiveId" clId="{38BD8E8C-AAC5-4C4D-89A2-A89DDF1500B1}" dt="2022-11-18T09:12:56.270" v="1425"/>
          <ac:spMkLst>
            <pc:docMk/>
            <pc:sldMk cId="523548702" sldId="286"/>
            <ac:spMk id="17" creationId="{E015617C-954F-0156-3101-08C52A9589A4}"/>
          </ac:spMkLst>
        </pc:spChg>
        <pc:spChg chg="add mod">
          <ac:chgData name="Shirley deng" userId="c1acc49779995ea7" providerId="LiveId" clId="{38BD8E8C-AAC5-4C4D-89A2-A89DDF1500B1}" dt="2022-11-18T09:13:30.418" v="1435" actId="14100"/>
          <ac:spMkLst>
            <pc:docMk/>
            <pc:sldMk cId="523548702" sldId="286"/>
            <ac:spMk id="19" creationId="{89EA3425-C527-183E-BFE8-A3B40918E05B}"/>
          </ac:spMkLst>
        </pc:spChg>
        <pc:graphicFrameChg chg="del">
          <ac:chgData name="Shirley deng" userId="c1acc49779995ea7" providerId="LiveId" clId="{38BD8E8C-AAC5-4C4D-89A2-A89DDF1500B1}" dt="2022-11-18T09:11:54.113" v="1409" actId="478"/>
          <ac:graphicFrameMkLst>
            <pc:docMk/>
            <pc:sldMk cId="523548702" sldId="286"/>
            <ac:graphicFrameMk id="7" creationId="{2C68B645-1B8A-32D2-1AC0-A904D9FAE60B}"/>
          </ac:graphicFrameMkLst>
        </pc:graphicFrameChg>
        <pc:picChg chg="add mod">
          <ac:chgData name="Shirley deng" userId="c1acc49779995ea7" providerId="LiveId" clId="{38BD8E8C-AAC5-4C4D-89A2-A89DDF1500B1}" dt="2022-11-18T09:12:35.515" v="1419" actId="14100"/>
          <ac:picMkLst>
            <pc:docMk/>
            <pc:sldMk cId="523548702" sldId="286"/>
            <ac:picMk id="12" creationId="{497C3ABC-059E-19AB-9EE4-1C823BB80D84}"/>
          </ac:picMkLst>
        </pc:picChg>
        <pc:picChg chg="add mod">
          <ac:chgData name="Shirley deng" userId="c1acc49779995ea7" providerId="LiveId" clId="{38BD8E8C-AAC5-4C4D-89A2-A89DDF1500B1}" dt="2022-11-18T09:13:24.736" v="1432" actId="1076"/>
          <ac:picMkLst>
            <pc:docMk/>
            <pc:sldMk cId="523548702" sldId="286"/>
            <ac:picMk id="21" creationId="{6B3E235F-6548-95FD-A2BF-84C8F8710C51}"/>
          </ac:picMkLst>
        </pc:picChg>
      </pc:sldChg>
      <pc:sldChg chg="addSp delSp modSp add mod">
        <pc:chgData name="Shirley deng" userId="c1acc49779995ea7" providerId="LiveId" clId="{38BD8E8C-AAC5-4C4D-89A2-A89DDF1500B1}" dt="2022-11-18T09:14:47.262" v="1457" actId="1076"/>
        <pc:sldMkLst>
          <pc:docMk/>
          <pc:sldMk cId="4153538366" sldId="287"/>
        </pc:sldMkLst>
        <pc:spChg chg="add mod">
          <ac:chgData name="Shirley deng" userId="c1acc49779995ea7" providerId="LiveId" clId="{38BD8E8C-AAC5-4C4D-89A2-A89DDF1500B1}" dt="2022-11-18T09:14:25.694" v="1453" actId="1076"/>
          <ac:spMkLst>
            <pc:docMk/>
            <pc:sldMk cId="4153538366" sldId="287"/>
            <ac:spMk id="3" creationId="{7BC0124F-DC2A-69B3-D9E4-01BC49D8970B}"/>
          </ac:spMkLst>
        </pc:spChg>
        <pc:spChg chg="mod">
          <ac:chgData name="Shirley deng" userId="c1acc49779995ea7" providerId="LiveId" clId="{38BD8E8C-AAC5-4C4D-89A2-A89DDF1500B1}" dt="2022-11-18T09:13:53.227" v="1439"/>
          <ac:spMkLst>
            <pc:docMk/>
            <pc:sldMk cId="4153538366" sldId="287"/>
            <ac:spMk id="6" creationId="{9E3758AA-510A-6916-6899-E202DBAB8A50}"/>
          </ac:spMkLst>
        </pc:spChg>
        <pc:spChg chg="mod">
          <ac:chgData name="Shirley deng" userId="c1acc49779995ea7" providerId="LiveId" clId="{38BD8E8C-AAC5-4C4D-89A2-A89DDF1500B1}" dt="2022-11-18T09:14:00.187" v="1444"/>
          <ac:spMkLst>
            <pc:docMk/>
            <pc:sldMk cId="4153538366" sldId="287"/>
            <ac:spMk id="10" creationId="{5B907A1D-CFBF-42F0-F294-6C0682CA383D}"/>
          </ac:spMkLst>
        </pc:spChg>
        <pc:spChg chg="del mod">
          <ac:chgData name="Shirley deng" userId="c1acc49779995ea7" providerId="LiveId" clId="{38BD8E8C-AAC5-4C4D-89A2-A89DDF1500B1}" dt="2022-11-18T09:14:08.474" v="1448" actId="478"/>
          <ac:spMkLst>
            <pc:docMk/>
            <pc:sldMk cId="4153538366" sldId="287"/>
            <ac:spMk id="16" creationId="{F7F947D3-CB9A-AE46-4061-2658AFFB6F4E}"/>
          </ac:spMkLst>
        </pc:spChg>
        <pc:spChg chg="del">
          <ac:chgData name="Shirley deng" userId="c1acc49779995ea7" providerId="LiveId" clId="{38BD8E8C-AAC5-4C4D-89A2-A89DDF1500B1}" dt="2022-11-18T09:14:09.633" v="1449" actId="478"/>
          <ac:spMkLst>
            <pc:docMk/>
            <pc:sldMk cId="4153538366" sldId="287"/>
            <ac:spMk id="19" creationId="{89EA3425-C527-183E-BFE8-A3B40918E05B}"/>
          </ac:spMkLst>
        </pc:spChg>
        <pc:picChg chg="add mod">
          <ac:chgData name="Shirley deng" userId="c1acc49779995ea7" providerId="LiveId" clId="{38BD8E8C-AAC5-4C4D-89A2-A89DDF1500B1}" dt="2022-11-18T09:14:47.262" v="1457" actId="1076"/>
          <ac:picMkLst>
            <pc:docMk/>
            <pc:sldMk cId="4153538366" sldId="287"/>
            <ac:picMk id="5" creationId="{82C5E2A9-DFC9-E7D2-678C-305282F118C3}"/>
          </ac:picMkLst>
        </pc:picChg>
        <pc:picChg chg="del">
          <ac:chgData name="Shirley deng" userId="c1acc49779995ea7" providerId="LiveId" clId="{38BD8E8C-AAC5-4C4D-89A2-A89DDF1500B1}" dt="2022-11-18T09:14:04.327" v="1445" actId="478"/>
          <ac:picMkLst>
            <pc:docMk/>
            <pc:sldMk cId="4153538366" sldId="287"/>
            <ac:picMk id="12" creationId="{497C3ABC-059E-19AB-9EE4-1C823BB80D84}"/>
          </ac:picMkLst>
        </pc:picChg>
        <pc:picChg chg="del">
          <ac:chgData name="Shirley deng" userId="c1acc49779995ea7" providerId="LiveId" clId="{38BD8E8C-AAC5-4C4D-89A2-A89DDF1500B1}" dt="2022-11-18T09:14:06.983" v="1446" actId="478"/>
          <ac:picMkLst>
            <pc:docMk/>
            <pc:sldMk cId="4153538366" sldId="287"/>
            <ac:picMk id="21" creationId="{6B3E235F-6548-95FD-A2BF-84C8F8710C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7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9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5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8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给</a:t>
            </a:r>
            <a:r>
              <a:rPr kumimoji="1" lang="en-US" altLang="zh-CN" dirty="0"/>
              <a:t>3-5min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403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24min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5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大概</a:t>
            </a:r>
            <a:r>
              <a:rPr kumimoji="1" lang="en-US" altLang="zh-CN" dirty="0"/>
              <a:t>40min</a:t>
            </a:r>
            <a:r>
              <a:rPr kumimoji="1" lang="zh-CN" altLang="en-US" dirty="0"/>
              <a:t>结束吧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6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30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86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1h25min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18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2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Office Hour is still not decided since we are approaching the vacation and I still cannot determine my schedule after the spring festival. I will announce it after the vacation.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84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217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44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9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0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415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21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206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813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54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1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24C8D-0934-8761-3693-4DCF1C86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A7E6B4-390E-0F33-1107-E804991C7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3F1273-8F4D-2E7D-DB33-4951868C5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A8E52D-6EF7-346B-DF47-A8200EF3C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67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6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67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029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8686-F5A3-DAA4-B1BC-BD45CADC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1C02B3-1DAE-2AB3-20D0-C23D7EF4B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604F18-2292-0912-57B4-79D47C731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8CFB5A-FFD0-CD25-6944-A27460B7E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25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63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295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加</a:t>
            </a:r>
            <a:r>
              <a:rPr kumimoji="1" lang="en-US" altLang="zh-CN" dirty="0"/>
              <a:t>practice</a:t>
            </a:r>
            <a:r>
              <a:rPr kumimoji="1" lang="zh-CN" altLang="en-US" dirty="0"/>
              <a:t>大概</a:t>
            </a:r>
            <a:r>
              <a:rPr kumimoji="1" lang="en-US" altLang="zh-CN" dirty="0"/>
              <a:t>50min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636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259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73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42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800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2h41min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28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40+32min = 72min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155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75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16min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136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4846-7CC8-CDCF-F358-2CFAB6936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7926D7-B92B-BB91-D028-928D48F85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FD9B9B-7EAB-29EE-EE79-8AFBB7A02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B996EE-D358-7D9E-BE71-E6A52FF3E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5C84-C55B-B38F-C28A-8E9F4363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AFDBCE-6380-8FEA-EF13-9906E71DB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169A1C-BD24-FE83-D07D-1F1E72808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70A03C-2BE9-1BA5-E7E6-39D18BD3A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给</a:t>
            </a:r>
            <a:r>
              <a:rPr kumimoji="1" lang="en-US" altLang="zh-CN" dirty="0"/>
              <a:t>3min</a:t>
            </a:r>
            <a:r>
              <a:rPr kumimoji="1" lang="zh-CN" altLang="en-US" dirty="0"/>
              <a:t>自己尝试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99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给</a:t>
            </a:r>
            <a:r>
              <a:rPr kumimoji="1" lang="en-US" altLang="zh-CN" dirty="0"/>
              <a:t>3min</a:t>
            </a:r>
            <a:r>
              <a:rPr kumimoji="1" lang="zh-CN" altLang="en-US" dirty="0"/>
              <a:t>自己尝试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8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7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16min</a:t>
            </a:r>
            <a:r>
              <a:rPr kumimoji="1" lang="zh-CN" altLang="en-US" dirty="0"/>
              <a:t>，给</a:t>
            </a:r>
            <a:r>
              <a:rPr kumimoji="1" lang="en-US" altLang="zh-CN" dirty="0"/>
              <a:t>5-10min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56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9D1E-7415-D642-B0AC-9FDA030D7852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E477-C7FC-D34B-A43A-16A194FDFB71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2A04-67A6-ED41-8434-4757FA9F53B2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722-D07A-D645-B577-F9CBD8189BB0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999"/>
            <a:ext cx="4114800" cy="365125"/>
          </a:xfrm>
        </p:spPr>
        <p:txBody>
          <a:bodyPr/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A55-383C-5046-91FD-4E6ACF61812F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4F4-9CBA-1C4A-858D-EFB706D5A8A6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24DA-00E3-A642-89F1-203E296B7945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6CD9-1ECA-2142-9C2A-44BD2093E3EA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456-A953-B74B-8055-7ACBA6F2C809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28E8-93A8-D248-8DE2-B8F3571DDF19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C734-9C99-6B47-9C6E-BF347F27CDEC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1F5D-453B-D54C-BC36-7252004B70FF}" type="datetime1">
              <a:rPr lang="zh-CN" altLang="en-US" smtClean="0"/>
              <a:t>2024/2/7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00"/>
                </a:solidFill>
              </a:defRPr>
            </a:lvl1pPr>
          </a:lstStyle>
          <a:p>
            <a:fld id="{88965981-7945-426D-A8BE-AA5CDE81B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sz="4400" b="1" dirty="0">
                <a:solidFill>
                  <a:srgbClr val="008000"/>
                </a:solidFill>
                <a:latin typeface="+mn-lt"/>
              </a:rPr>
              <a:t>Week2-</a:t>
            </a:r>
            <a:r>
              <a:rPr lang="en-US" altLang="zh-CN" sz="4400" b="1" dirty="0">
                <a:solidFill>
                  <a:srgbClr val="008000"/>
                </a:solidFill>
                <a:latin typeface="+mn-lt"/>
                <a:sym typeface="+mn-lt"/>
              </a:rPr>
              <a:t>Python Fundamentals I</a:t>
            </a:r>
            <a:endParaRPr lang="zh-CN" altLang="en-US" sz="4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ABCAC3E5-98EC-1C15-1951-81E2E7EF8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  <a:endParaRPr lang="zh-CN" altLang="en-US" dirty="0"/>
          </a:p>
        </p:txBody>
      </p:sp>
      <p:sp>
        <p:nvSpPr>
          <p:cNvPr id="6" name="页脚占位符 1">
            <a:extLst>
              <a:ext uri="{FF2B5EF4-FFF2-40B4-BE49-F238E27FC236}">
                <a16:creationId xmlns:a16="http://schemas.microsoft.com/office/drawing/2014/main" id="{A9C523D4-91D6-537A-FC5E-3DBEEBC0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3053A59-1BE1-C748-017A-2CF7AC66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20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Logical Operators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5C3521-F81F-0AC9-A2BE-6914E1E504E5}"/>
              </a:ext>
            </a:extLst>
          </p:cNvPr>
          <p:cNvSpPr txBox="1"/>
          <p:nvPr/>
        </p:nvSpPr>
        <p:spPr>
          <a:xfrm>
            <a:off x="660399" y="1260843"/>
            <a:ext cx="1104160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Combine </a:t>
            </a:r>
            <a:r>
              <a:rPr lang="en-US" altLang="zh-CN" sz="2400" dirty="0" err="1"/>
              <a:t>boolean</a:t>
            </a:r>
            <a:r>
              <a:rPr lang="en-US" altLang="zh-CN" sz="2400" dirty="0"/>
              <a:t> values with "and", "or", and "not"</a:t>
            </a:r>
            <a:endParaRPr lang="zh-CN" altLang="en-US" sz="2400" b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290997-14F6-9952-1D5B-DDDEEC2E18B5}"/>
              </a:ext>
            </a:extLst>
          </p:cNvPr>
          <p:cNvSpPr txBox="1"/>
          <p:nvPr/>
        </p:nvSpPr>
        <p:spPr>
          <a:xfrm>
            <a:off x="658813" y="4540535"/>
            <a:ext cx="10206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Combine with relational operations for complex conditions</a:t>
            </a:r>
            <a:endParaRPr lang="zh-CN" altLang="en-US" sz="2400" b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1E9449F-8E29-3FA5-89DE-0CDE8414A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48818"/>
              </p:ext>
            </p:extLst>
          </p:nvPr>
        </p:nvGraphicFramePr>
        <p:xfrm>
          <a:off x="663704" y="1878828"/>
          <a:ext cx="10206892" cy="1371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91924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3460755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1719989">
                  <a:extLst>
                    <a:ext uri="{9D8B030D-6E8A-4147-A177-3AD203B41FA5}">
                      <a16:colId xmlns:a16="http://schemas.microsoft.com/office/drawing/2014/main" val="793042703"/>
                    </a:ext>
                  </a:extLst>
                </a:gridCol>
                <a:gridCol w="1767112">
                  <a:extLst>
                    <a:ext uri="{9D8B030D-6E8A-4147-A177-3AD203B41FA5}">
                      <a16:colId xmlns:a16="http://schemas.microsoft.com/office/drawing/2014/main" val="903253751"/>
                    </a:ext>
                  </a:extLst>
                </a:gridCol>
                <a:gridCol w="1767112">
                  <a:extLst>
                    <a:ext uri="{9D8B030D-6E8A-4147-A177-3AD203B41FA5}">
                      <a16:colId xmlns:a16="http://schemas.microsoft.com/office/drawing/2014/main" val="72606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(0, 0)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(1, 0)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(1,1)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and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is True and b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or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is True or b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201866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276C70F-2321-8655-F205-509673E0E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30506"/>
              </p:ext>
            </p:extLst>
          </p:nvPr>
        </p:nvGraphicFramePr>
        <p:xfrm>
          <a:off x="663704" y="3382746"/>
          <a:ext cx="8439780" cy="914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91924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3460755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1719989">
                  <a:extLst>
                    <a:ext uri="{9D8B030D-6E8A-4147-A177-3AD203B41FA5}">
                      <a16:colId xmlns:a16="http://schemas.microsoft.com/office/drawing/2014/main" val="793042703"/>
                    </a:ext>
                  </a:extLst>
                </a:gridCol>
                <a:gridCol w="1767112">
                  <a:extLst>
                    <a:ext uri="{9D8B030D-6E8A-4147-A177-3AD203B41FA5}">
                      <a16:colId xmlns:a16="http://schemas.microsoft.com/office/drawing/2014/main" val="903253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not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is 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88688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83F7AB1-E7DB-07D7-CB94-809B4302B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82"/>
          <a:stretch/>
        </p:blipFill>
        <p:spPr>
          <a:xfrm>
            <a:off x="658813" y="5063486"/>
            <a:ext cx="6924432" cy="1259227"/>
          </a:xfrm>
          <a:prstGeom prst="rect">
            <a:avLst/>
          </a:prstGeom>
        </p:spPr>
      </p:pic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B41F04A5-CC64-76F9-35AA-3A9A3F76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BA78C6CC-364F-C38B-2194-6B8AE1DF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1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Exercise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C5A7E6-44E8-60CA-2A4F-C3C1E926E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375098"/>
            <a:ext cx="7772400" cy="20539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B5EF32D-80E9-CC66-9622-0D025C113EDD}"/>
              </a:ext>
            </a:extLst>
          </p:cNvPr>
          <p:cNvSpPr txBox="1"/>
          <p:nvPr/>
        </p:nvSpPr>
        <p:spPr>
          <a:xfrm>
            <a:off x="8432800" y="207475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000" b="0" i="0" dirty="0">
                <a:solidFill>
                  <a:srgbClr val="FF0000"/>
                </a:solidFill>
                <a:effectLst/>
                <a:latin typeface="+mj-lt"/>
              </a:rPr>
              <a:t>True </a:t>
            </a:r>
          </a:p>
          <a:p>
            <a:r>
              <a:rPr lang="en" altLang="zh-CN" sz="2000" b="0" i="0" dirty="0">
                <a:solidFill>
                  <a:srgbClr val="FF0000"/>
                </a:solidFill>
                <a:effectLst/>
                <a:latin typeface="+mj-lt"/>
              </a:rPr>
              <a:t>True </a:t>
            </a:r>
          </a:p>
          <a:p>
            <a:r>
              <a:rPr lang="en" altLang="zh-CN" sz="2000" b="0" i="0" dirty="0">
                <a:solidFill>
                  <a:srgbClr val="FF0000"/>
                </a:solidFill>
                <a:effectLst/>
                <a:latin typeface="+mj-lt"/>
              </a:rPr>
              <a:t>False</a:t>
            </a:r>
            <a:endParaRPr lang="zh-CN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A142ABCD-1AF2-F34A-9135-61A9879C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D5826389-38FE-B0FD-56E7-A6FB92DD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Bitwise Operators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04064FCA-1E11-8FBA-D3F3-7BAE5A832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10119"/>
              </p:ext>
            </p:extLst>
          </p:nvPr>
        </p:nvGraphicFramePr>
        <p:xfrm>
          <a:off x="838200" y="1978460"/>
          <a:ext cx="10515600" cy="3200400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2338137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6027821">
                  <a:extLst>
                    <a:ext uri="{9D8B030D-6E8A-4147-A177-3AD203B41FA5}">
                      <a16:colId xmlns:a16="http://schemas.microsoft.com/office/drawing/2014/main" val="3444571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</a:rPr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11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a &amp;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Bitwise 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Bits defined in both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a |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Bitwise 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Bits defined in a or b or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effectLst/>
                        </a:rPr>
                        <a:t>a ^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Bitwise XOR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Bits defined in a or b but not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20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a &lt;&lt;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 shift 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Shift bits of a left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074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a &gt;&gt;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 shift 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Shift bits of a right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92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~a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Bitwise 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effectLst/>
                        </a:rPr>
                        <a:t>Bitwise negation of 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68827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7F821950-8309-057E-822F-5DB37C5E5B05}"/>
              </a:ext>
            </a:extLst>
          </p:cNvPr>
          <p:cNvSpPr txBox="1"/>
          <p:nvPr/>
        </p:nvSpPr>
        <p:spPr>
          <a:xfrm>
            <a:off x="660400" y="1270479"/>
            <a:ext cx="10515599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6 bitwise operators: operates on binary representation</a:t>
            </a:r>
            <a:endParaRPr lang="zh-CN" altLang="en-US" dirty="0">
              <a:latin typeface="+mn-lt"/>
            </a:endParaRPr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EE2D8346-E23B-4CEF-D400-AD5A056C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0BC24E50-873E-2DDA-2C7B-9B7C73DF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7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Bitwise Operators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F36754-4C96-74BB-75D3-B34571B8DB30}"/>
              </a:ext>
            </a:extLst>
          </p:cNvPr>
          <p:cNvSpPr txBox="1"/>
          <p:nvPr/>
        </p:nvSpPr>
        <p:spPr>
          <a:xfrm>
            <a:off x="661987" y="1275244"/>
            <a:ext cx="10863804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Recall binary representation</a:t>
            </a:r>
          </a:p>
          <a:p>
            <a:r>
              <a:rPr kumimoji="1"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</a:t>
            </a:r>
            <a:r>
              <a:rPr kumimoji="1"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1"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base-2 number system that uses two states 0 and 1 to represent a number</a:t>
            </a:r>
          </a:p>
          <a:p>
            <a:endParaRPr kumimoji="1" lang="en" altLang="zh-C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(1010) = 2^3 * 1 + 2^2 * 0 + 2^1 * 1 + 2^0 * 0</a:t>
            </a:r>
          </a:p>
          <a:p>
            <a:endParaRPr kumimoji="1" lang="en-US" altLang="zh-C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(100) = </a:t>
            </a:r>
            <a:r>
              <a:rPr kumimoji="1" lang="en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2^2 * 1 + 2^1 * 0 + 2^0 *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E3437236-D28E-05B6-EA3F-DA3064FB5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683487"/>
                  </p:ext>
                </p:extLst>
              </p:nvPr>
            </p:nvGraphicFramePr>
            <p:xfrm>
              <a:off x="7024437" y="2441228"/>
              <a:ext cx="2552700" cy="1021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75">
                      <a:extLst>
                        <a:ext uri="{9D8B030D-6E8A-4147-A177-3AD203B41FA5}">
                          <a16:colId xmlns:a16="http://schemas.microsoft.com/office/drawing/2014/main" val="2816590312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16705779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161014375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82116704"/>
                        </a:ext>
                      </a:extLst>
                    </a:gridCol>
                  </a:tblGrid>
                  <a:tr h="51528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5675724"/>
                      </a:ext>
                    </a:extLst>
                  </a:tr>
                  <a:tr h="506439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49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E3437236-D28E-05B6-EA3F-DA3064FB5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683487"/>
                  </p:ext>
                </p:extLst>
              </p:nvPr>
            </p:nvGraphicFramePr>
            <p:xfrm>
              <a:off x="7024437" y="2441228"/>
              <a:ext cx="2552700" cy="1021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75">
                      <a:extLst>
                        <a:ext uri="{9D8B030D-6E8A-4147-A177-3AD203B41FA5}">
                          <a16:colId xmlns:a16="http://schemas.microsoft.com/office/drawing/2014/main" val="2816590312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16705779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161014375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82116704"/>
                        </a:ext>
                      </a:extLst>
                    </a:gridCol>
                  </a:tblGrid>
                  <a:tr h="5152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1" t="-2439" r="-298039" b="-1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000" t="-2439" r="-204000" b="-1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439" r="-100000" b="-1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6000" t="-2439" r="-2000" b="-11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5675724"/>
                      </a:ext>
                    </a:extLst>
                  </a:tr>
                  <a:tr h="506439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499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7">
                <a:extLst>
                  <a:ext uri="{FF2B5EF4-FFF2-40B4-BE49-F238E27FC236}">
                    <a16:creationId xmlns:a16="http://schemas.microsoft.com/office/drawing/2014/main" id="{99D7B237-A465-5124-CB4A-7C1C3E9AD6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364104"/>
                  </p:ext>
                </p:extLst>
              </p:nvPr>
            </p:nvGraphicFramePr>
            <p:xfrm>
              <a:off x="7024436" y="3933105"/>
              <a:ext cx="2552700" cy="973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75">
                      <a:extLst>
                        <a:ext uri="{9D8B030D-6E8A-4147-A177-3AD203B41FA5}">
                          <a16:colId xmlns:a16="http://schemas.microsoft.com/office/drawing/2014/main" val="2816590312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16705779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161014375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82116704"/>
                        </a:ext>
                      </a:extLst>
                    </a:gridCol>
                  </a:tblGrid>
                  <a:tr h="47535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85675724"/>
                      </a:ext>
                    </a:extLst>
                  </a:tr>
                  <a:tr h="473975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49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7">
                <a:extLst>
                  <a:ext uri="{FF2B5EF4-FFF2-40B4-BE49-F238E27FC236}">
                    <a16:creationId xmlns:a16="http://schemas.microsoft.com/office/drawing/2014/main" id="{99D7B237-A465-5124-CB4A-7C1C3E9AD6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364104"/>
                  </p:ext>
                </p:extLst>
              </p:nvPr>
            </p:nvGraphicFramePr>
            <p:xfrm>
              <a:off x="7024436" y="3933105"/>
              <a:ext cx="2552700" cy="973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75">
                      <a:extLst>
                        <a:ext uri="{9D8B030D-6E8A-4147-A177-3AD203B41FA5}">
                          <a16:colId xmlns:a16="http://schemas.microsoft.com/office/drawing/2014/main" val="2816590312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16705779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161014375"/>
                        </a:ext>
                      </a:extLst>
                    </a:gridCol>
                    <a:gridCol w="638175">
                      <a:extLst>
                        <a:ext uri="{9D8B030D-6E8A-4147-A177-3AD203B41FA5}">
                          <a16:colId xmlns:a16="http://schemas.microsoft.com/office/drawing/2014/main" val="382116704"/>
                        </a:ext>
                      </a:extLst>
                    </a:gridCol>
                  </a:tblGrid>
                  <a:tr h="4908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1" r="-298039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000" r="-204000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100000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000" r="-2000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5675724"/>
                      </a:ext>
                    </a:extLst>
                  </a:tr>
                  <a:tr h="48263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870" marR="116870" marT="58435" marB="5843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499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页脚占位符 1">
            <a:extLst>
              <a:ext uri="{FF2B5EF4-FFF2-40B4-BE49-F238E27FC236}">
                <a16:creationId xmlns:a16="http://schemas.microsoft.com/office/drawing/2014/main" id="{CE89C333-090C-31C4-B4C0-CD132A82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FD03F708-D103-0F46-5514-B5990E62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72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Bitwise Operators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E77E94-AA1D-1AB8-0F40-33596BF21B48}"/>
              </a:ext>
            </a:extLst>
          </p:cNvPr>
          <p:cNvSpPr txBox="1"/>
          <p:nvPr/>
        </p:nvSpPr>
        <p:spPr>
          <a:xfrm>
            <a:off x="661987" y="3042428"/>
            <a:ext cx="10863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Example: bitwise OR on 6 and 8 is 14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2C4205-1FCD-7805-9FAA-7D0E60BEA26C}"/>
              </a:ext>
            </a:extLst>
          </p:cNvPr>
          <p:cNvSpPr txBox="1"/>
          <p:nvPr/>
        </p:nvSpPr>
        <p:spPr>
          <a:xfrm>
            <a:off x="660400" y="4504638"/>
            <a:ext cx="5624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Observe the binary representation with bin() 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C23F00-FDCD-FC0D-2B39-E94B2D35D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263"/>
          <a:stretch/>
        </p:blipFill>
        <p:spPr>
          <a:xfrm>
            <a:off x="661987" y="5110571"/>
            <a:ext cx="5632035" cy="9167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50EC3-2ED2-32BF-BAE3-0A38F0EFF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72"/>
          <a:stretch/>
        </p:blipFill>
        <p:spPr>
          <a:xfrm>
            <a:off x="839786" y="3639150"/>
            <a:ext cx="3826668" cy="3998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F36754-4C96-74BB-75D3-B34571B8DB30}"/>
              </a:ext>
            </a:extLst>
          </p:cNvPr>
          <p:cNvSpPr txBox="1"/>
          <p:nvPr/>
        </p:nvSpPr>
        <p:spPr>
          <a:xfrm>
            <a:off x="661987" y="1275244"/>
            <a:ext cx="10863804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Understanding bitwise operations: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Represent the numbers in binary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Perform logical operation on each bit</a:t>
            </a: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29E85AFC-5A02-56A0-C309-90494A711BFF}"/>
              </a:ext>
            </a:extLst>
          </p:cNvPr>
          <p:cNvGraphicFramePr>
            <a:graphicFrameLocks noGrp="1"/>
          </p:cNvGraphicFramePr>
          <p:nvPr/>
        </p:nvGraphicFramePr>
        <p:xfrm>
          <a:off x="7153449" y="4914763"/>
          <a:ext cx="166145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364">
                  <a:extLst>
                    <a:ext uri="{9D8B030D-6E8A-4147-A177-3AD203B41FA5}">
                      <a16:colId xmlns:a16="http://schemas.microsoft.com/office/drawing/2014/main" val="3252851153"/>
                    </a:ext>
                  </a:extLst>
                </a:gridCol>
                <a:gridCol w="415364">
                  <a:extLst>
                    <a:ext uri="{9D8B030D-6E8A-4147-A177-3AD203B41FA5}">
                      <a16:colId xmlns:a16="http://schemas.microsoft.com/office/drawing/2014/main" val="2566618083"/>
                    </a:ext>
                  </a:extLst>
                </a:gridCol>
                <a:gridCol w="415364">
                  <a:extLst>
                    <a:ext uri="{9D8B030D-6E8A-4147-A177-3AD203B41FA5}">
                      <a16:colId xmlns:a16="http://schemas.microsoft.com/office/drawing/2014/main" val="2189888600"/>
                    </a:ext>
                  </a:extLst>
                </a:gridCol>
                <a:gridCol w="415364">
                  <a:extLst>
                    <a:ext uri="{9D8B030D-6E8A-4147-A177-3AD203B41FA5}">
                      <a16:colId xmlns:a16="http://schemas.microsoft.com/office/drawing/2014/main" val="3210660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110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13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960314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7032FB45-CCEE-C7DD-8CC5-45773A1B0BDE}"/>
              </a:ext>
            </a:extLst>
          </p:cNvPr>
          <p:cNvSpPr/>
          <p:nvPr/>
        </p:nvSpPr>
        <p:spPr>
          <a:xfrm>
            <a:off x="7157102" y="4914763"/>
            <a:ext cx="293850" cy="1231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984BD9A-B9BC-7ADA-4160-DF0506381BCE}"/>
              </a:ext>
            </a:extLst>
          </p:cNvPr>
          <p:cNvSpPr/>
          <p:nvPr/>
        </p:nvSpPr>
        <p:spPr>
          <a:xfrm>
            <a:off x="7573602" y="4914763"/>
            <a:ext cx="293849" cy="1231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B277BE-4658-ED06-B9B8-C114C550E758}"/>
              </a:ext>
            </a:extLst>
          </p:cNvPr>
          <p:cNvSpPr/>
          <p:nvPr/>
        </p:nvSpPr>
        <p:spPr>
          <a:xfrm>
            <a:off x="7988553" y="4914763"/>
            <a:ext cx="293848" cy="1231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BE80B2C-4ACF-8A3E-04C8-B77F817DAC04}"/>
              </a:ext>
            </a:extLst>
          </p:cNvPr>
          <p:cNvSpPr/>
          <p:nvPr/>
        </p:nvSpPr>
        <p:spPr>
          <a:xfrm>
            <a:off x="8384452" y="4914763"/>
            <a:ext cx="293848" cy="1231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40B5D05-7F8B-B580-54E4-5AD5EAD1EFE0}"/>
              </a:ext>
            </a:extLst>
          </p:cNvPr>
          <p:cNvCxnSpPr/>
          <p:nvPr/>
        </p:nvCxnSpPr>
        <p:spPr>
          <a:xfrm>
            <a:off x="6725102" y="5698273"/>
            <a:ext cx="2397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0EBB6FD7-677B-C445-DCB9-4BADC7E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BFD582DB-F37D-131C-A6E4-119C466B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0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(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Binary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9A0B01-5096-2C33-62EA-58B2BA0460D9}"/>
              </a:ext>
            </a:extLst>
          </p:cNvPr>
          <p:cNvSpPr txBox="1"/>
          <p:nvPr/>
        </p:nvSpPr>
        <p:spPr>
          <a:xfrm>
            <a:off x="660400" y="1268413"/>
            <a:ext cx="263394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0001 &amp; 1111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1101 &amp; 0010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0010 | 1110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0100 | 1001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0010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^ 1101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1100 ^ 1110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1100 &lt;&lt; 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1101 &gt;&gt; 1</a:t>
            </a:r>
          </a:p>
          <a:p>
            <a:endParaRPr kumimoji="1"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4F9B6C-3CDB-3086-DE90-27148F9BD273}"/>
              </a:ext>
            </a:extLst>
          </p:cNvPr>
          <p:cNvSpPr txBox="1"/>
          <p:nvPr/>
        </p:nvSpPr>
        <p:spPr>
          <a:xfrm>
            <a:off x="2729282" y="1277642"/>
            <a:ext cx="502641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=0001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=0000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=1110 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=1101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=1111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=0010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=11000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=110</a:t>
            </a:r>
          </a:p>
          <a:p>
            <a:endParaRPr kumimoji="1" lang="en-US" altLang="zh-CN" sz="24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B87894C-2129-B543-A386-0127440DA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9060"/>
              </p:ext>
            </p:extLst>
          </p:nvPr>
        </p:nvGraphicFramePr>
        <p:xfrm>
          <a:off x="4742688" y="1825625"/>
          <a:ext cx="6611113" cy="2346960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1469977">
                  <a:extLst>
                    <a:ext uri="{9D8B030D-6E8A-4147-A177-3AD203B41FA5}">
                      <a16:colId xmlns:a16="http://schemas.microsoft.com/office/drawing/2014/main" val="2890091734"/>
                    </a:ext>
                  </a:extLst>
                </a:gridCol>
                <a:gridCol w="1351471">
                  <a:extLst>
                    <a:ext uri="{9D8B030D-6E8A-4147-A177-3AD203B41FA5}">
                      <a16:colId xmlns:a16="http://schemas.microsoft.com/office/drawing/2014/main" val="3412153067"/>
                    </a:ext>
                  </a:extLst>
                </a:gridCol>
                <a:gridCol w="3789665">
                  <a:extLst>
                    <a:ext uri="{9D8B030D-6E8A-4147-A177-3AD203B41FA5}">
                      <a16:colId xmlns:a16="http://schemas.microsoft.com/office/drawing/2014/main" val="1090929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718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&amp;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 both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923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|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 a or b or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85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</a:rPr>
                        <a:t>a ^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XOR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 a or b but not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783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&lt;&lt;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 shift 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Shift bits of a left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84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&gt;&gt;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 shift 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Shift bits of a right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39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~a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negation of 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175057"/>
                  </a:ext>
                </a:extLst>
              </a:tr>
            </a:tbl>
          </a:graphicData>
        </a:graphic>
      </p:graphicFrame>
      <p:sp>
        <p:nvSpPr>
          <p:cNvPr id="8" name="页脚占位符 1">
            <a:extLst>
              <a:ext uri="{FF2B5EF4-FFF2-40B4-BE49-F238E27FC236}">
                <a16:creationId xmlns:a16="http://schemas.microsoft.com/office/drawing/2014/main" id="{A04BC7D2-62FD-0B5F-5763-331711F7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ACB6683-2660-5997-E195-30777034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 (Decimal)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9A0B01-5096-2C33-62EA-58B2BA0460D9}"/>
              </a:ext>
            </a:extLst>
          </p:cNvPr>
          <p:cNvSpPr txBox="1"/>
          <p:nvPr/>
        </p:nvSpPr>
        <p:spPr>
          <a:xfrm>
            <a:off x="660400" y="1268413"/>
            <a:ext cx="2132904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7 &amp; 5 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 | 5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 ^ 5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20&gt;&gt;3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7&gt;&gt;1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20&lt;&lt;2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DA397D-D0A6-9204-C836-6CCA200EDCD0}"/>
              </a:ext>
            </a:extLst>
          </p:cNvPr>
          <p:cNvSpPr txBox="1"/>
          <p:nvPr/>
        </p:nvSpPr>
        <p:spPr>
          <a:xfrm>
            <a:off x="2972148" y="1268412"/>
            <a:ext cx="2132904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111     &amp; 101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10100 | 101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10100 ^ 101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10100 &gt;&gt;3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111 &gt;&gt; 1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dirty="0"/>
              <a:t>10100 &lt;&lt;2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A92085-A7C0-89D9-C430-0A2D1635F1BB}"/>
              </a:ext>
            </a:extLst>
          </p:cNvPr>
          <p:cNvSpPr txBox="1"/>
          <p:nvPr/>
        </p:nvSpPr>
        <p:spPr>
          <a:xfrm>
            <a:off x="5592175" y="1268411"/>
            <a:ext cx="2132904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101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10101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10001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10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11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1010000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8D48B3-9E44-F2C4-5CAD-812C50C4CE4C}"/>
              </a:ext>
            </a:extLst>
          </p:cNvPr>
          <p:cNvSpPr txBox="1"/>
          <p:nvPr/>
        </p:nvSpPr>
        <p:spPr>
          <a:xfrm>
            <a:off x="7725079" y="1268413"/>
            <a:ext cx="2132904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5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21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17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2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3</a:t>
            </a:r>
          </a:p>
          <a:p>
            <a:pPr marL="342900" indent="-342900">
              <a:lnSpc>
                <a:spcPct val="130000"/>
              </a:lnSpc>
              <a:buFont typeface="系统字体常规体"/>
              <a:buChar char="="/>
            </a:pPr>
            <a:r>
              <a:rPr kumimoji="1" lang="en-US" altLang="zh-CN" sz="2400" dirty="0"/>
              <a:t>80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E85C3C7-75F1-D128-32E2-158E1F39E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26047"/>
              </p:ext>
            </p:extLst>
          </p:nvPr>
        </p:nvGraphicFramePr>
        <p:xfrm>
          <a:off x="5317076" y="4088626"/>
          <a:ext cx="6611113" cy="2346960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1469977">
                  <a:extLst>
                    <a:ext uri="{9D8B030D-6E8A-4147-A177-3AD203B41FA5}">
                      <a16:colId xmlns:a16="http://schemas.microsoft.com/office/drawing/2014/main" val="1136843000"/>
                    </a:ext>
                  </a:extLst>
                </a:gridCol>
                <a:gridCol w="1351471">
                  <a:extLst>
                    <a:ext uri="{9D8B030D-6E8A-4147-A177-3AD203B41FA5}">
                      <a16:colId xmlns:a16="http://schemas.microsoft.com/office/drawing/2014/main" val="760202174"/>
                    </a:ext>
                  </a:extLst>
                </a:gridCol>
                <a:gridCol w="3789665">
                  <a:extLst>
                    <a:ext uri="{9D8B030D-6E8A-4147-A177-3AD203B41FA5}">
                      <a16:colId xmlns:a16="http://schemas.microsoft.com/office/drawing/2014/main" val="328587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08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&amp;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 both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66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|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 a or b or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5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</a:rPr>
                        <a:t>a ^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XOR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Bits defined in a or b but not both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09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&lt;&lt;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 shift 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Shift bits of a left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66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 &gt;&gt;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 shift 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Shift bits of a right by b 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264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~a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Bitwise negation of 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857395"/>
                  </a:ext>
                </a:extLst>
              </a:tr>
            </a:tbl>
          </a:graphicData>
        </a:graphic>
      </p:graphicFrame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535CAB2C-E282-78B4-4B73-3275EB32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F32A0FD5-3148-4527-8AE7-58D4F1C4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Assignment Operators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223E57-8676-2B16-D69A-0DBD1248A871}"/>
              </a:ext>
            </a:extLst>
          </p:cNvPr>
          <p:cNvSpPr txBox="1"/>
          <p:nvPr/>
        </p:nvSpPr>
        <p:spPr>
          <a:xfrm>
            <a:off x="660400" y="126785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Combine arithmetic and bitwise operations with the assignment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3E1B9981-4CA1-92DB-B9C8-447C81F2B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75519"/>
              </p:ext>
            </p:extLst>
          </p:nvPr>
        </p:nvGraphicFramePr>
        <p:xfrm>
          <a:off x="706100" y="2093491"/>
          <a:ext cx="5529600" cy="1097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82400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3444571849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2399676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+=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-=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*=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/=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//=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%=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**=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&amp;=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a |=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a ^=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&lt;&lt;=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a &gt;&gt;=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201866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A6FEA4EB-8D5F-F6FA-6DC6-BE287786D924}"/>
              </a:ext>
            </a:extLst>
          </p:cNvPr>
          <p:cNvSpPr txBox="1"/>
          <p:nvPr/>
        </p:nvSpPr>
        <p:spPr>
          <a:xfrm>
            <a:off x="6426200" y="2411298"/>
            <a:ext cx="444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 (·)= b is equivalent to a = a (·) b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C9385C-D987-06B3-122F-23FE9F4E8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90"/>
          <a:stretch/>
        </p:blipFill>
        <p:spPr>
          <a:xfrm>
            <a:off x="660399" y="3655337"/>
            <a:ext cx="6947877" cy="11450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673157-3253-2280-1855-85781402D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983"/>
          <a:stretch/>
        </p:blipFill>
        <p:spPr>
          <a:xfrm>
            <a:off x="660399" y="4914774"/>
            <a:ext cx="6947877" cy="1145083"/>
          </a:xfrm>
          <a:prstGeom prst="rect">
            <a:avLst/>
          </a:prstGeom>
        </p:spPr>
      </p:pic>
      <p:sp>
        <p:nvSpPr>
          <p:cNvPr id="5" name="页脚占位符 1">
            <a:extLst>
              <a:ext uri="{FF2B5EF4-FFF2-40B4-BE49-F238E27FC236}">
                <a16:creationId xmlns:a16="http://schemas.microsoft.com/office/drawing/2014/main" id="{1950FD17-4C83-A295-535D-8CBAF66C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EB24E586-4FFA-D2FA-3AB5-C396CA7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4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223E57-8676-2B16-D69A-0DBD1248A871}"/>
              </a:ext>
            </a:extLst>
          </p:cNvPr>
          <p:cNvSpPr txBox="1"/>
          <p:nvPr/>
        </p:nvSpPr>
        <p:spPr>
          <a:xfrm>
            <a:off x="660400" y="126785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What is the output of the following code?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013BB7-6202-099A-2E9D-6450C573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9" y="2098022"/>
            <a:ext cx="2336800" cy="32131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0CE72C5-B00A-066D-F1A0-6A2D446D4E8E}"/>
              </a:ext>
            </a:extLst>
          </p:cNvPr>
          <p:cNvSpPr/>
          <p:nvPr/>
        </p:nvSpPr>
        <p:spPr>
          <a:xfrm>
            <a:off x="501041" y="4784942"/>
            <a:ext cx="3194137" cy="56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AB825BD5-5482-260F-2785-CE65BF15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75A4D567-530F-DBE0-3EEC-D8F51478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6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Precedence of Operators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FB3EBE-6B7A-10EA-3093-CE41D626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76" y="1268413"/>
            <a:ext cx="5418624" cy="51713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9A0B01-5096-2C33-62EA-58B2BA0460D9}"/>
              </a:ext>
            </a:extLst>
          </p:cNvPr>
          <p:cNvSpPr txBox="1"/>
          <p:nvPr/>
        </p:nvSpPr>
        <p:spPr>
          <a:xfrm>
            <a:off x="660400" y="1268413"/>
            <a:ext cx="6292950" cy="341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Combined use of operators: 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1 + 2 * 3 – 5 % 2 = ?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1 + 2 &amp; 5 * 2 = ?</a:t>
            </a:r>
          </a:p>
          <a:p>
            <a:pPr>
              <a:lnSpc>
                <a:spcPct val="130000"/>
              </a:lnSpc>
            </a:pPr>
            <a:endParaRPr kumimoji="1" lang="en-US" altLang="zh-CN" sz="2400" dirty="0"/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What is the order of calculation?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From higher precedence to lower precedence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From left to right</a:t>
            </a:r>
            <a:endParaRPr kumimoji="1"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56BF8D-1D41-F616-D522-8DC0CC0D5D83}"/>
              </a:ext>
            </a:extLst>
          </p:cNvPr>
          <p:cNvSpPr txBox="1"/>
          <p:nvPr/>
        </p:nvSpPr>
        <p:spPr>
          <a:xfrm>
            <a:off x="660400" y="4911355"/>
            <a:ext cx="6112976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Some patterns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Arithmetic &gt; Bitwise &gt; comparison &gt; logical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Unary &gt; Binary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EEA8D971-E986-D716-9C30-B030279B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8F57FBD-C01C-6901-AFBE-3480E863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B9BC5F8-45E8-55E8-A947-CFDE0377F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734" y="1124145"/>
            <a:ext cx="7623812" cy="51697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B886ABA-8519-4628-959E-637BC9EE7D6C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WeChat Group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E64737-79DB-E8EF-977C-BDF194C362F5}"/>
              </a:ext>
            </a:extLst>
          </p:cNvPr>
          <p:cNvSpPr txBox="1"/>
          <p:nvPr/>
        </p:nvSpPr>
        <p:spPr>
          <a:xfrm>
            <a:off x="660400" y="6035476"/>
            <a:ext cx="1153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dirty="0"/>
              <a:t>For newly added students: find information about teaming and grading in the slides of the first lecture (canvas)</a:t>
            </a:r>
            <a:endParaRPr kumimoji="1" lang="zh-CN" altLang="en-US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4549FD-BA0D-7AAC-3472-A4E754E6B100}"/>
              </a:ext>
            </a:extLst>
          </p:cNvPr>
          <p:cNvSpPr txBox="1"/>
          <p:nvPr/>
        </p:nvSpPr>
        <p:spPr>
          <a:xfrm>
            <a:off x="7087394" y="3524350"/>
            <a:ext cx="485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Office Hour will be announced after the vacation.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98823-A2A8-65D1-65E9-7F620701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5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FB3EBE-6B7A-10EA-3093-CE41D626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76" y="1268413"/>
            <a:ext cx="5418624" cy="51713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9A0B01-5096-2C33-62EA-58B2BA0460D9}"/>
              </a:ext>
            </a:extLst>
          </p:cNvPr>
          <p:cNvSpPr txBox="1"/>
          <p:nvPr/>
        </p:nvSpPr>
        <p:spPr>
          <a:xfrm>
            <a:off x="660400" y="1268413"/>
            <a:ext cx="645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What are the answers of the following expressions?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D860B6-8C25-88D3-2FD4-E4928192918A}"/>
              </a:ext>
            </a:extLst>
          </p:cNvPr>
          <p:cNvSpPr txBox="1"/>
          <p:nvPr/>
        </p:nvSpPr>
        <p:spPr>
          <a:xfrm>
            <a:off x="660399" y="1849319"/>
            <a:ext cx="38757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-2**2</a:t>
            </a:r>
          </a:p>
          <a:p>
            <a:pPr marL="457200" indent="-457200">
              <a:buFont typeface="系统字体常规体"/>
              <a:buChar char="="/>
            </a:pPr>
            <a:r>
              <a:rPr kumimoji="1" lang="en-US" altLang="zh-CN" sz="2400" dirty="0"/>
              <a:t>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2&lt;&lt;1|3 </a:t>
            </a:r>
          </a:p>
          <a:p>
            <a:pPr marL="342900" indent="-342900">
              <a:buFont typeface="系统字体常规体"/>
              <a:buChar char="="/>
            </a:pPr>
            <a:r>
              <a:rPr kumimoji="1" lang="en-US" altLang="zh-CN" sz="2400" dirty="0"/>
              <a:t>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2&gt;&gt;2|1</a:t>
            </a:r>
          </a:p>
          <a:p>
            <a:pPr marL="342900" indent="-342900">
              <a:buFont typeface="系统字体常规体"/>
              <a:buChar char="="/>
            </a:pPr>
            <a:r>
              <a:rPr kumimoji="1" lang="en-US" altLang="zh-CN" sz="24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2&gt;&gt;1 + 1</a:t>
            </a:r>
          </a:p>
          <a:p>
            <a:pPr marL="342900" indent="-342900">
              <a:buFont typeface="系统字体常规体"/>
              <a:buChar char="="/>
            </a:pPr>
            <a:r>
              <a:rPr kumimoji="1" lang="en-US" altLang="zh-CN" sz="2400" dirty="0"/>
              <a:t>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1 &gt; 2 and 1 &lt; 3 or 1 &gt; 5</a:t>
            </a:r>
          </a:p>
          <a:p>
            <a:pPr marL="342900" indent="-342900">
              <a:buFont typeface="系统字体常规体"/>
              <a:buChar char="="/>
            </a:pPr>
            <a:r>
              <a:rPr kumimoji="1" lang="en-US" altLang="zh-CN" sz="2400" dirty="0"/>
              <a:t>False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2**2 == 4</a:t>
            </a:r>
          </a:p>
          <a:p>
            <a:pPr marL="342900" indent="-342900">
              <a:buFont typeface="系统字体常规体"/>
              <a:buChar char="="/>
            </a:pPr>
            <a:r>
              <a:rPr kumimoji="1" lang="en-US" altLang="zh-CN" sz="2400" dirty="0"/>
              <a:t>True</a:t>
            </a:r>
            <a:endParaRPr kumimoji="1" lang="zh-CN" altLang="en-US" sz="2400" dirty="0"/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5A9B3F94-B492-EF2C-0BD1-595B0627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6611CE15-861C-0349-749B-9AA31F0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8000"/>
                </a:solidFill>
                <a:latin typeface="+mn-lt"/>
              </a:rPr>
              <a:t>Lists and tuples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EC6038-7751-53D0-8CDC-5DF4C334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9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C7019-ACDF-1CB7-4B66-00F066B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8284535" cy="131321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An ordered collection of items (elements)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Separated by commas, enclosed within square brackets ([ ])</a:t>
            </a:r>
          </a:p>
        </p:txBody>
      </p:sp>
      <p:sp>
        <p:nvSpPr>
          <p:cNvPr id="6" name="页脚占位符 1">
            <a:extLst>
              <a:ext uri="{FF2B5EF4-FFF2-40B4-BE49-F238E27FC236}">
                <a16:creationId xmlns:a16="http://schemas.microsoft.com/office/drawing/2014/main" id="{22F6C1CF-1714-C873-45E6-2C695C6D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35EBE7-80AD-6388-201A-FA8E978AE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8627"/>
          <a:stretch/>
        </p:blipFill>
        <p:spPr>
          <a:xfrm>
            <a:off x="658813" y="2460947"/>
            <a:ext cx="6358748" cy="6759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ED043E7-AF32-456A-AC64-57DB809BC9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658813" y="3815577"/>
            <a:ext cx="6358741" cy="244922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9073A18-2084-7765-FD63-D9D7BD49544E}"/>
              </a:ext>
            </a:extLst>
          </p:cNvPr>
          <p:cNvSpPr txBox="1"/>
          <p:nvPr/>
        </p:nvSpPr>
        <p:spPr>
          <a:xfrm>
            <a:off x="658812" y="3254388"/>
            <a:ext cx="597451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The values can be anything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9A9FDF-869F-E24B-3F96-855A05376D82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List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9FDF9A-F58A-0F8C-F25A-0439E1D4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6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Indexing operator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7EA251-0AAC-151B-A49B-4F66FA053C05}"/>
              </a:ext>
            </a:extLst>
          </p:cNvPr>
          <p:cNvSpPr txBox="1"/>
          <p:nvPr/>
        </p:nvSpPr>
        <p:spPr>
          <a:xfrm>
            <a:off x="660400" y="1268413"/>
            <a:ext cx="11423570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FF0000"/>
                </a:solidFill>
              </a:rPr>
              <a:t>Syntax: list[index]</a:t>
            </a:r>
          </a:p>
          <a:p>
            <a:pPr>
              <a:lnSpc>
                <a:spcPct val="130000"/>
              </a:lnSpc>
            </a:pPr>
            <a:r>
              <a:rPr lang="en" altLang="zh-CN" sz="2400" dirty="0"/>
              <a:t>Index: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0-based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Supports both v and -v indexing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AFD9D59D-1292-8B6F-9E38-4DCD5D307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30981"/>
              </p:ext>
            </p:extLst>
          </p:nvPr>
        </p:nvGraphicFramePr>
        <p:xfrm>
          <a:off x="660400" y="3929113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9919331-63F3-F356-742B-82833FA26DD5}"/>
              </a:ext>
            </a:extLst>
          </p:cNvPr>
          <p:cNvSpPr txBox="1"/>
          <p:nvPr/>
        </p:nvSpPr>
        <p:spPr>
          <a:xfrm>
            <a:off x="658813" y="346744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Positive index: 0 to n-1</a:t>
            </a:r>
            <a:endParaRPr kumimoji="1"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4569FE-7B7D-4F5D-4E58-0B4F872C33FA}"/>
              </a:ext>
            </a:extLst>
          </p:cNvPr>
          <p:cNvSpPr txBox="1"/>
          <p:nvPr/>
        </p:nvSpPr>
        <p:spPr>
          <a:xfrm>
            <a:off x="658813" y="504210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Negative index: -1 to -n</a:t>
            </a:r>
            <a:endParaRPr kumimoji="1"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6BA030-E418-22ED-98F7-CE959B9E9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038"/>
          <a:stretch/>
        </p:blipFill>
        <p:spPr>
          <a:xfrm>
            <a:off x="7327837" y="3326574"/>
            <a:ext cx="4670528" cy="2560367"/>
          </a:xfrm>
          <a:prstGeom prst="rect">
            <a:avLst/>
          </a:prstGeom>
        </p:spPr>
      </p:pic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E4C45C59-B41A-D8E7-D6FD-53C8E5FC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F0CDDD4C-78FC-8B3C-41D8-315455EB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9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0935FB-C2FC-B446-DAF3-3BD5EF4CFBB6}"/>
                  </a:ext>
                </a:extLst>
              </p:cNvPr>
              <p:cNvSpPr txBox="1"/>
              <p:nvPr/>
            </p:nvSpPr>
            <p:spPr>
              <a:xfrm>
                <a:off x="658813" y="1261242"/>
                <a:ext cx="11421983" cy="34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" altLang="zh-CN" sz="2400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" altLang="zh-CN" sz="2400" dirty="0"/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400" b="1" dirty="0"/>
                  <a:t>Syntax: list[</a:t>
                </a:r>
                <a:r>
                  <a:rPr kumimoji="1" lang="en-US" altLang="zh-CN" sz="2400" b="1" dirty="0" err="1"/>
                  <a:t>i</a:t>
                </a:r>
                <a:r>
                  <a:rPr kumimoji="1" lang="en-US" altLang="zh-CN" sz="2400" b="1" dirty="0"/>
                  <a:t>: j: k]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 err="1"/>
                  <a:t>i</a:t>
                </a:r>
                <a:r>
                  <a:rPr kumimoji="1" lang="en-US" altLang="zh-CN" sz="2400" b="1" dirty="0"/>
                  <a:t>: </a:t>
                </a:r>
                <a:r>
                  <a:rPr kumimoji="1" lang="en-US" altLang="zh-CN" sz="2400" b="1" dirty="0" err="1"/>
                  <a:t>start_index</a:t>
                </a:r>
                <a:r>
                  <a:rPr kumimoji="1" lang="en-US" altLang="zh-CN" sz="2400" b="1" dirty="0"/>
                  <a:t> (by default 0)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j: </a:t>
                </a:r>
                <a:r>
                  <a:rPr kumimoji="1" lang="en-US" altLang="zh-CN" sz="2400" b="1" dirty="0" err="1"/>
                  <a:t>end_index</a:t>
                </a:r>
                <a:r>
                  <a:rPr kumimoji="1" lang="en-US" altLang="zh-CN" sz="2400" b="1" dirty="0"/>
                  <a:t> (by default n)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k: step (by default 1)</a:t>
                </a:r>
              </a:p>
              <a:p>
                <a:pPr>
                  <a:lnSpc>
                    <a:spcPct val="130000"/>
                  </a:lnSpc>
                </a:pPr>
                <a:r>
                  <a:rPr lang="en" altLang="zh-CN" sz="2400" dirty="0">
                    <a:effectLst/>
                  </a:rPr>
                  <a:t>Return: Selects the elements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…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𝒎𝒌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</a:rPr>
                        <m:t>𝐚𝐫𝐠𝐦𝐚𝐱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𝒎𝒌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b="1" i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0935FB-C2FC-B446-DAF3-3BD5EF4CF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1261242"/>
                <a:ext cx="11421983" cy="3453253"/>
              </a:xfrm>
              <a:prstGeom prst="rect">
                <a:avLst/>
              </a:prstGeom>
              <a:blipFill>
                <a:blip r:embed="rId3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1">
            <a:extLst>
              <a:ext uri="{FF2B5EF4-FFF2-40B4-BE49-F238E27FC236}">
                <a16:creationId xmlns:a16="http://schemas.microsoft.com/office/drawing/2014/main" id="{BBD9854E-8D86-B8F4-594C-70C636DD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F9C6763B-87D5-6BB0-9107-BF612CBF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051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1C2D6003-F0E9-7926-3268-28438B205C04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164411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C4EC25-418D-CFA3-2D99-725E260B2326}"/>
              </a:ext>
            </a:extLst>
          </p:cNvPr>
          <p:cNvSpPr/>
          <p:nvPr/>
        </p:nvSpPr>
        <p:spPr>
          <a:xfrm>
            <a:off x="3452831" y="2077008"/>
            <a:ext cx="3240577" cy="276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1410C-2D7F-1F86-016E-0E54F830B7ED}"/>
              </a:ext>
            </a:extLst>
          </p:cNvPr>
          <p:cNvSpPr txBox="1"/>
          <p:nvPr/>
        </p:nvSpPr>
        <p:spPr>
          <a:xfrm>
            <a:off x="775386" y="1993170"/>
            <a:ext cx="2101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list[:3]</a:t>
            </a:r>
            <a:endParaRPr lang="zh-CN" altLang="en-US" sz="2400" dirty="0"/>
          </a:p>
        </p:txBody>
      </p:sp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13AB90F4-C87C-AC6A-D5A4-DE5A78388179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3296075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C18726F-75B9-C029-E9CF-34B4DD01DEA8}"/>
              </a:ext>
            </a:extLst>
          </p:cNvPr>
          <p:cNvSpPr/>
          <p:nvPr/>
        </p:nvSpPr>
        <p:spPr>
          <a:xfrm>
            <a:off x="3452831" y="3728973"/>
            <a:ext cx="5431677" cy="274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8AD4F4-7DCA-0F37-69E7-280D5B858B06}"/>
              </a:ext>
            </a:extLst>
          </p:cNvPr>
          <p:cNvSpPr txBox="1"/>
          <p:nvPr/>
        </p:nvSpPr>
        <p:spPr>
          <a:xfrm>
            <a:off x="775386" y="3690830"/>
            <a:ext cx="1807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list[:-1]</a:t>
            </a:r>
            <a:endParaRPr lang="zh-CN" altLang="en-US" sz="2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179FB75-6312-022D-6E7F-ED420DFB93CA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4942782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EA12922-B8B2-39A3-63E5-736F7D78B135}"/>
              </a:ext>
            </a:extLst>
          </p:cNvPr>
          <p:cNvSpPr/>
          <p:nvPr/>
        </p:nvSpPr>
        <p:spPr>
          <a:xfrm>
            <a:off x="3452831" y="5375680"/>
            <a:ext cx="6509658" cy="2689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A3FFDD-D8FA-DB0E-974F-D04665810815}"/>
              </a:ext>
            </a:extLst>
          </p:cNvPr>
          <p:cNvSpPr txBox="1"/>
          <p:nvPr/>
        </p:nvSpPr>
        <p:spPr>
          <a:xfrm>
            <a:off x="775386" y="5337537"/>
            <a:ext cx="1201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list[:10]</a:t>
            </a:r>
            <a:endParaRPr lang="zh-CN" altLang="en-US" sz="2400" dirty="0"/>
          </a:p>
        </p:txBody>
      </p:sp>
      <p:sp>
        <p:nvSpPr>
          <p:cNvPr id="15" name="页脚占位符 1">
            <a:extLst>
              <a:ext uri="{FF2B5EF4-FFF2-40B4-BE49-F238E27FC236}">
                <a16:creationId xmlns:a16="http://schemas.microsoft.com/office/drawing/2014/main" id="{E0E7E129-2493-F339-EBF2-1E484D18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1108C494-19D0-1958-06F8-C5343888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81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1C2D6003-F0E9-7926-3268-28438B205C04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164411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C4EC25-418D-CFA3-2D99-725E260B2326}"/>
              </a:ext>
            </a:extLst>
          </p:cNvPr>
          <p:cNvSpPr/>
          <p:nvPr/>
        </p:nvSpPr>
        <p:spPr>
          <a:xfrm>
            <a:off x="4522573" y="2077008"/>
            <a:ext cx="5439916" cy="2831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1410C-2D7F-1F86-016E-0E54F830B7ED}"/>
              </a:ext>
            </a:extLst>
          </p:cNvPr>
          <p:cNvSpPr txBox="1"/>
          <p:nvPr/>
        </p:nvSpPr>
        <p:spPr>
          <a:xfrm>
            <a:off x="775386" y="1993170"/>
            <a:ext cx="220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list[1:]</a:t>
            </a:r>
            <a:endParaRPr lang="zh-CN" altLang="en-US" sz="2400" dirty="0"/>
          </a:p>
        </p:txBody>
      </p:sp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13AB90F4-C87C-AC6A-D5A4-DE5A78388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70965"/>
              </p:ext>
            </p:extLst>
          </p:nvPr>
        </p:nvGraphicFramePr>
        <p:xfrm>
          <a:off x="3452831" y="3296075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C18726F-75B9-C029-E9CF-34B4DD01DEA8}"/>
              </a:ext>
            </a:extLst>
          </p:cNvPr>
          <p:cNvSpPr/>
          <p:nvPr/>
        </p:nvSpPr>
        <p:spPr>
          <a:xfrm>
            <a:off x="7797113" y="3728972"/>
            <a:ext cx="2165375" cy="3116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8AD4F4-7DCA-0F37-69E7-280D5B858B06}"/>
              </a:ext>
            </a:extLst>
          </p:cNvPr>
          <p:cNvSpPr txBox="1"/>
          <p:nvPr/>
        </p:nvSpPr>
        <p:spPr>
          <a:xfrm>
            <a:off x="775386" y="3690830"/>
            <a:ext cx="1454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list[-2:]</a:t>
            </a:r>
            <a:endParaRPr lang="zh-CN" altLang="en-US" sz="2400" dirty="0"/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6379CBF0-51FD-3111-B0D6-ACB097922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90351"/>
              </p:ext>
            </p:extLst>
          </p:nvPr>
        </p:nvGraphicFramePr>
        <p:xfrm>
          <a:off x="3452830" y="494804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DC9BC7CA-8692-FB05-7515-B0D88A39EF2B}"/>
              </a:ext>
            </a:extLst>
          </p:cNvPr>
          <p:cNvSpPr/>
          <p:nvPr/>
        </p:nvSpPr>
        <p:spPr>
          <a:xfrm>
            <a:off x="3452830" y="5380938"/>
            <a:ext cx="6509658" cy="2689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1D2B0B-D858-9584-DEB6-3B9B4CC4ADC6}"/>
              </a:ext>
            </a:extLst>
          </p:cNvPr>
          <p:cNvSpPr txBox="1"/>
          <p:nvPr/>
        </p:nvSpPr>
        <p:spPr>
          <a:xfrm>
            <a:off x="775385" y="5342795"/>
            <a:ext cx="1201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list[-10:]</a:t>
            </a:r>
            <a:endParaRPr lang="zh-CN" altLang="en-US" sz="2400" dirty="0"/>
          </a:p>
        </p:txBody>
      </p:sp>
      <p:sp>
        <p:nvSpPr>
          <p:cNvPr id="15" name="页脚占位符 1">
            <a:extLst>
              <a:ext uri="{FF2B5EF4-FFF2-40B4-BE49-F238E27FC236}">
                <a16:creationId xmlns:a16="http://schemas.microsoft.com/office/drawing/2014/main" id="{BCB15222-1FF1-8A3A-D44D-7D2A644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A1196B0A-7593-000C-B32C-C68B28B7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9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1C2D6003-F0E9-7926-3268-28438B205C04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164411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C4EC25-418D-CFA3-2D99-725E260B2326}"/>
              </a:ext>
            </a:extLst>
          </p:cNvPr>
          <p:cNvSpPr/>
          <p:nvPr/>
        </p:nvSpPr>
        <p:spPr>
          <a:xfrm>
            <a:off x="4547285" y="2077008"/>
            <a:ext cx="4312509" cy="2831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1410C-2D7F-1F86-016E-0E54F830B7ED}"/>
              </a:ext>
            </a:extLst>
          </p:cNvPr>
          <p:cNvSpPr txBox="1"/>
          <p:nvPr/>
        </p:nvSpPr>
        <p:spPr>
          <a:xfrm>
            <a:off x="775386" y="1993170"/>
            <a:ext cx="1955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list[1:5]</a:t>
            </a:r>
            <a:endParaRPr lang="zh-CN" altLang="en-US" sz="2400" dirty="0"/>
          </a:p>
        </p:txBody>
      </p:sp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13AB90F4-C87C-AC6A-D5A4-DE5A78388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93513"/>
              </p:ext>
            </p:extLst>
          </p:nvPr>
        </p:nvGraphicFramePr>
        <p:xfrm>
          <a:off x="3452831" y="3296075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C18726F-75B9-C029-E9CF-34B4DD01DEA8}"/>
              </a:ext>
            </a:extLst>
          </p:cNvPr>
          <p:cNvSpPr/>
          <p:nvPr/>
        </p:nvSpPr>
        <p:spPr>
          <a:xfrm>
            <a:off x="3452831" y="3728972"/>
            <a:ext cx="6509658" cy="2869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8AD4F4-7DCA-0F37-69E7-280D5B858B06}"/>
              </a:ext>
            </a:extLst>
          </p:cNvPr>
          <p:cNvSpPr txBox="1"/>
          <p:nvPr/>
        </p:nvSpPr>
        <p:spPr>
          <a:xfrm>
            <a:off x="775386" y="3690830"/>
            <a:ext cx="1955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list[:]</a:t>
            </a:r>
            <a:endParaRPr lang="zh-CN" altLang="en-US" sz="2400" dirty="0"/>
          </a:p>
        </p:txBody>
      </p:sp>
      <p:graphicFrame>
        <p:nvGraphicFramePr>
          <p:cNvPr id="14" name="表格 3">
            <a:extLst>
              <a:ext uri="{FF2B5EF4-FFF2-40B4-BE49-F238E27FC236}">
                <a16:creationId xmlns:a16="http://schemas.microsoft.com/office/drawing/2014/main" id="{A957BDEC-536F-3BD6-0850-ECB8FE1E836F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4942782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7A745D5A-659E-86A4-D6E8-3C561EF2865C}"/>
              </a:ext>
            </a:extLst>
          </p:cNvPr>
          <p:cNvSpPr/>
          <p:nvPr/>
        </p:nvSpPr>
        <p:spPr>
          <a:xfrm>
            <a:off x="3450005" y="5375679"/>
            <a:ext cx="1062683" cy="296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3E75BC-4D16-CE78-4B27-B8759D77E19A}"/>
              </a:ext>
            </a:extLst>
          </p:cNvPr>
          <p:cNvSpPr txBox="1"/>
          <p:nvPr/>
        </p:nvSpPr>
        <p:spPr>
          <a:xfrm>
            <a:off x="775386" y="5337537"/>
            <a:ext cx="1201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list[::2]</a:t>
            </a: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D32BF7-4E7E-AD8D-72A3-5E36C1F7FF88}"/>
              </a:ext>
            </a:extLst>
          </p:cNvPr>
          <p:cNvSpPr/>
          <p:nvPr/>
        </p:nvSpPr>
        <p:spPr>
          <a:xfrm>
            <a:off x="5606259" y="5375720"/>
            <a:ext cx="1062683" cy="296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D65B32-556C-F790-1FA5-FFEDE678B540}"/>
              </a:ext>
            </a:extLst>
          </p:cNvPr>
          <p:cNvSpPr/>
          <p:nvPr/>
        </p:nvSpPr>
        <p:spPr>
          <a:xfrm>
            <a:off x="7802526" y="5378491"/>
            <a:ext cx="1062683" cy="296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页脚占位符 1">
            <a:extLst>
              <a:ext uri="{FF2B5EF4-FFF2-40B4-BE49-F238E27FC236}">
                <a16:creationId xmlns:a16="http://schemas.microsoft.com/office/drawing/2014/main" id="{CA95D265-91E7-97D6-A3C4-3D14078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98E40587-68DC-F7A3-5875-E75481C1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90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1C2D6003-F0E9-7926-3268-28438B205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62669"/>
              </p:ext>
            </p:extLst>
          </p:nvPr>
        </p:nvGraphicFramePr>
        <p:xfrm>
          <a:off x="3452831" y="187889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C4EC25-418D-CFA3-2D99-725E260B2326}"/>
              </a:ext>
            </a:extLst>
          </p:cNvPr>
          <p:cNvSpPr/>
          <p:nvPr/>
        </p:nvSpPr>
        <p:spPr>
          <a:xfrm>
            <a:off x="3452831" y="2311788"/>
            <a:ext cx="6509657" cy="27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1410C-2D7F-1F86-016E-0E54F830B7ED}"/>
              </a:ext>
            </a:extLst>
          </p:cNvPr>
          <p:cNvSpPr txBox="1"/>
          <p:nvPr/>
        </p:nvSpPr>
        <p:spPr>
          <a:xfrm>
            <a:off x="775386" y="2227950"/>
            <a:ext cx="1454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list[::-1]</a:t>
            </a:r>
            <a:endParaRPr lang="zh-CN" altLang="en-US" sz="2400" dirty="0"/>
          </a:p>
        </p:txBody>
      </p:sp>
      <p:sp>
        <p:nvSpPr>
          <p:cNvPr id="17" name="左箭头 16">
            <a:extLst>
              <a:ext uri="{FF2B5EF4-FFF2-40B4-BE49-F238E27FC236}">
                <a16:creationId xmlns:a16="http://schemas.microsoft.com/office/drawing/2014/main" id="{A69B58CF-1642-886D-E65F-B757373BE11E}"/>
              </a:ext>
            </a:extLst>
          </p:cNvPr>
          <p:cNvSpPr/>
          <p:nvPr/>
        </p:nvSpPr>
        <p:spPr>
          <a:xfrm>
            <a:off x="8400535" y="229211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左箭头 17">
            <a:extLst>
              <a:ext uri="{FF2B5EF4-FFF2-40B4-BE49-F238E27FC236}">
                <a16:creationId xmlns:a16="http://schemas.microsoft.com/office/drawing/2014/main" id="{C70FDF99-FB54-7D39-E25F-0CC1FEAFE8D7}"/>
              </a:ext>
            </a:extLst>
          </p:cNvPr>
          <p:cNvSpPr/>
          <p:nvPr/>
        </p:nvSpPr>
        <p:spPr>
          <a:xfrm>
            <a:off x="7256431" y="228707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id="{BA6B7C52-65C5-E500-4230-401F1C02F960}"/>
              </a:ext>
            </a:extLst>
          </p:cNvPr>
          <p:cNvSpPr/>
          <p:nvPr/>
        </p:nvSpPr>
        <p:spPr>
          <a:xfrm>
            <a:off x="6162491" y="229906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左箭头 19">
            <a:extLst>
              <a:ext uri="{FF2B5EF4-FFF2-40B4-BE49-F238E27FC236}">
                <a16:creationId xmlns:a16="http://schemas.microsoft.com/office/drawing/2014/main" id="{40902A31-C088-5244-C89E-F86F2F093FB5}"/>
              </a:ext>
            </a:extLst>
          </p:cNvPr>
          <p:cNvSpPr/>
          <p:nvPr/>
        </p:nvSpPr>
        <p:spPr>
          <a:xfrm>
            <a:off x="5024199" y="231281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左箭头 20">
            <a:extLst>
              <a:ext uri="{FF2B5EF4-FFF2-40B4-BE49-F238E27FC236}">
                <a16:creationId xmlns:a16="http://schemas.microsoft.com/office/drawing/2014/main" id="{2C78D716-941F-F988-46A3-020603FFD471}"/>
              </a:ext>
            </a:extLst>
          </p:cNvPr>
          <p:cNvSpPr/>
          <p:nvPr/>
        </p:nvSpPr>
        <p:spPr>
          <a:xfrm>
            <a:off x="3988729" y="2322697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2CCF733-13A5-DC83-198A-29966D31D4C2}"/>
              </a:ext>
            </a:extLst>
          </p:cNvPr>
          <p:cNvSpPr txBox="1"/>
          <p:nvPr/>
        </p:nvSpPr>
        <p:spPr>
          <a:xfrm>
            <a:off x="660400" y="1307743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When the step is negative:</a:t>
            </a:r>
            <a:endParaRPr lang="zh-CN" altLang="en-US" sz="2400" dirty="0"/>
          </a:p>
        </p:txBody>
      </p:sp>
      <p:graphicFrame>
        <p:nvGraphicFramePr>
          <p:cNvPr id="24" name="表格 3">
            <a:extLst>
              <a:ext uri="{FF2B5EF4-FFF2-40B4-BE49-F238E27FC236}">
                <a16:creationId xmlns:a16="http://schemas.microsoft.com/office/drawing/2014/main" id="{42C23EB9-34E8-98AE-3BAE-36EF220C6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577"/>
              </p:ext>
            </p:extLst>
          </p:nvPr>
        </p:nvGraphicFramePr>
        <p:xfrm>
          <a:off x="3452828" y="3399595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86CEC1BF-ADDC-1026-93AB-A6381B69DE5C}"/>
              </a:ext>
            </a:extLst>
          </p:cNvPr>
          <p:cNvSpPr/>
          <p:nvPr/>
        </p:nvSpPr>
        <p:spPr>
          <a:xfrm>
            <a:off x="4535424" y="3832493"/>
            <a:ext cx="5427061" cy="309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B543D53-F20F-C5AD-F282-1E5A74E6FE8B}"/>
              </a:ext>
            </a:extLst>
          </p:cNvPr>
          <p:cNvSpPr txBox="1"/>
          <p:nvPr/>
        </p:nvSpPr>
        <p:spPr>
          <a:xfrm>
            <a:off x="775383" y="3748655"/>
            <a:ext cx="236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list[-1:-6:-1]</a:t>
            </a:r>
            <a:endParaRPr lang="zh-CN" altLang="en-US" sz="2400" dirty="0"/>
          </a:p>
        </p:txBody>
      </p:sp>
      <p:sp>
        <p:nvSpPr>
          <p:cNvPr id="27" name="左箭头 26">
            <a:extLst>
              <a:ext uri="{FF2B5EF4-FFF2-40B4-BE49-F238E27FC236}">
                <a16:creationId xmlns:a16="http://schemas.microsoft.com/office/drawing/2014/main" id="{FD36B26F-1716-AF13-4971-3D3DAF07AFBE}"/>
              </a:ext>
            </a:extLst>
          </p:cNvPr>
          <p:cNvSpPr/>
          <p:nvPr/>
        </p:nvSpPr>
        <p:spPr>
          <a:xfrm>
            <a:off x="8400532" y="3812820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左箭头 27">
            <a:extLst>
              <a:ext uri="{FF2B5EF4-FFF2-40B4-BE49-F238E27FC236}">
                <a16:creationId xmlns:a16="http://schemas.microsoft.com/office/drawing/2014/main" id="{89D7D6E4-197A-6886-8CC2-245CC30652D5}"/>
              </a:ext>
            </a:extLst>
          </p:cNvPr>
          <p:cNvSpPr/>
          <p:nvPr/>
        </p:nvSpPr>
        <p:spPr>
          <a:xfrm>
            <a:off x="7256428" y="3807780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左箭头 28">
            <a:extLst>
              <a:ext uri="{FF2B5EF4-FFF2-40B4-BE49-F238E27FC236}">
                <a16:creationId xmlns:a16="http://schemas.microsoft.com/office/drawing/2014/main" id="{3A088A24-71C2-FF2C-86A7-576A917ED1C7}"/>
              </a:ext>
            </a:extLst>
          </p:cNvPr>
          <p:cNvSpPr/>
          <p:nvPr/>
        </p:nvSpPr>
        <p:spPr>
          <a:xfrm>
            <a:off x="6162488" y="3819770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左箭头 29">
            <a:extLst>
              <a:ext uri="{FF2B5EF4-FFF2-40B4-BE49-F238E27FC236}">
                <a16:creationId xmlns:a16="http://schemas.microsoft.com/office/drawing/2014/main" id="{F87D4FC9-EC7B-7CF5-BCEC-C2D1D47313F8}"/>
              </a:ext>
            </a:extLst>
          </p:cNvPr>
          <p:cNvSpPr/>
          <p:nvPr/>
        </p:nvSpPr>
        <p:spPr>
          <a:xfrm>
            <a:off x="5024196" y="3833520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2" name="表格 3">
            <a:extLst>
              <a:ext uri="{FF2B5EF4-FFF2-40B4-BE49-F238E27FC236}">
                <a16:creationId xmlns:a16="http://schemas.microsoft.com/office/drawing/2014/main" id="{251DFD60-A4E2-0CAA-D051-258E3F38A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69180"/>
              </p:ext>
            </p:extLst>
          </p:nvPr>
        </p:nvGraphicFramePr>
        <p:xfrm>
          <a:off x="3452829" y="496992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3" name="矩形 32">
            <a:extLst>
              <a:ext uri="{FF2B5EF4-FFF2-40B4-BE49-F238E27FC236}">
                <a16:creationId xmlns:a16="http://schemas.microsoft.com/office/drawing/2014/main" id="{9212283A-95CC-A8F3-7DFB-0AF76D1C29B1}"/>
              </a:ext>
            </a:extLst>
          </p:cNvPr>
          <p:cNvSpPr/>
          <p:nvPr/>
        </p:nvSpPr>
        <p:spPr>
          <a:xfrm>
            <a:off x="4535424" y="5402818"/>
            <a:ext cx="5427062" cy="27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C6681DC-5565-ACE5-4D11-A0C068367FB2}"/>
              </a:ext>
            </a:extLst>
          </p:cNvPr>
          <p:cNvSpPr txBox="1"/>
          <p:nvPr/>
        </p:nvSpPr>
        <p:spPr>
          <a:xfrm>
            <a:off x="775384" y="5318980"/>
            <a:ext cx="236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list[5:0:-1]</a:t>
            </a:r>
            <a:endParaRPr lang="zh-CN" altLang="en-US" sz="2400" dirty="0"/>
          </a:p>
        </p:txBody>
      </p:sp>
      <p:sp>
        <p:nvSpPr>
          <p:cNvPr id="35" name="左箭头 34">
            <a:extLst>
              <a:ext uri="{FF2B5EF4-FFF2-40B4-BE49-F238E27FC236}">
                <a16:creationId xmlns:a16="http://schemas.microsoft.com/office/drawing/2014/main" id="{5437CECB-C09B-E4EC-9568-7A0235F22296}"/>
              </a:ext>
            </a:extLst>
          </p:cNvPr>
          <p:cNvSpPr/>
          <p:nvPr/>
        </p:nvSpPr>
        <p:spPr>
          <a:xfrm>
            <a:off x="8400533" y="538314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左箭头 35">
            <a:extLst>
              <a:ext uri="{FF2B5EF4-FFF2-40B4-BE49-F238E27FC236}">
                <a16:creationId xmlns:a16="http://schemas.microsoft.com/office/drawing/2014/main" id="{065FF081-1D5E-EAE8-8F67-0A508702091D}"/>
              </a:ext>
            </a:extLst>
          </p:cNvPr>
          <p:cNvSpPr/>
          <p:nvPr/>
        </p:nvSpPr>
        <p:spPr>
          <a:xfrm>
            <a:off x="7256429" y="537810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左箭头 36">
            <a:extLst>
              <a:ext uri="{FF2B5EF4-FFF2-40B4-BE49-F238E27FC236}">
                <a16:creationId xmlns:a16="http://schemas.microsoft.com/office/drawing/2014/main" id="{974158FE-7677-23AE-64B0-1DCC3520892E}"/>
              </a:ext>
            </a:extLst>
          </p:cNvPr>
          <p:cNvSpPr/>
          <p:nvPr/>
        </p:nvSpPr>
        <p:spPr>
          <a:xfrm>
            <a:off x="6162489" y="539009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左箭头 37">
            <a:extLst>
              <a:ext uri="{FF2B5EF4-FFF2-40B4-BE49-F238E27FC236}">
                <a16:creationId xmlns:a16="http://schemas.microsoft.com/office/drawing/2014/main" id="{A0ADDF37-BDEF-5E7D-9754-B902D9349628}"/>
              </a:ext>
            </a:extLst>
          </p:cNvPr>
          <p:cNvSpPr/>
          <p:nvPr/>
        </p:nvSpPr>
        <p:spPr>
          <a:xfrm>
            <a:off x="5024197" y="540384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AAD8DAA-0AD8-5B2F-0432-0593BB8DA945}"/>
              </a:ext>
            </a:extLst>
          </p:cNvPr>
          <p:cNvSpPr txBox="1"/>
          <p:nvPr/>
        </p:nvSpPr>
        <p:spPr>
          <a:xfrm>
            <a:off x="775382" y="6082440"/>
            <a:ext cx="1141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Notice: returns empty list if the starting point locates at the left of the ending point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4932ECEF-B175-493C-6FD7-3FD197B1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83E3A922-07FD-422E-86BC-8A26D21B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631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Slice</a:t>
            </a:r>
            <a:r>
              <a:rPr lang="zh-CN" altLang="en-US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1C2D6003-F0E9-7926-3268-28438B205C04}"/>
              </a:ext>
            </a:extLst>
          </p:cNvPr>
          <p:cNvGraphicFramePr>
            <a:graphicFrameLocks noGrp="1"/>
          </p:cNvGraphicFramePr>
          <p:nvPr/>
        </p:nvGraphicFramePr>
        <p:xfrm>
          <a:off x="3452831" y="1878890"/>
          <a:ext cx="650965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4943">
                  <a:extLst>
                    <a:ext uri="{9D8B030D-6E8A-4147-A177-3AD203B41FA5}">
                      <a16:colId xmlns:a16="http://schemas.microsoft.com/office/drawing/2014/main" val="919582342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23397524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1171961195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710869171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3107925807"/>
                    </a:ext>
                  </a:extLst>
                </a:gridCol>
                <a:gridCol w="1084943">
                  <a:extLst>
                    <a:ext uri="{9D8B030D-6E8A-4147-A177-3AD203B41FA5}">
                      <a16:colId xmlns:a16="http://schemas.microsoft.com/office/drawing/2014/main" val="243581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66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C4EC25-418D-CFA3-2D99-725E260B2326}"/>
              </a:ext>
            </a:extLst>
          </p:cNvPr>
          <p:cNvSpPr/>
          <p:nvPr/>
        </p:nvSpPr>
        <p:spPr>
          <a:xfrm>
            <a:off x="5615609" y="2311788"/>
            <a:ext cx="4346879" cy="2721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1410C-2D7F-1F86-016E-0E54F830B7ED}"/>
              </a:ext>
            </a:extLst>
          </p:cNvPr>
          <p:cNvSpPr txBox="1"/>
          <p:nvPr/>
        </p:nvSpPr>
        <p:spPr>
          <a:xfrm>
            <a:off x="775386" y="2227950"/>
            <a:ext cx="236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list[-1:1:-1]</a:t>
            </a:r>
            <a:endParaRPr lang="zh-CN" altLang="en-US" sz="2400" dirty="0"/>
          </a:p>
        </p:txBody>
      </p:sp>
      <p:sp>
        <p:nvSpPr>
          <p:cNvPr id="17" name="左箭头 16">
            <a:extLst>
              <a:ext uri="{FF2B5EF4-FFF2-40B4-BE49-F238E27FC236}">
                <a16:creationId xmlns:a16="http://schemas.microsoft.com/office/drawing/2014/main" id="{A69B58CF-1642-886D-E65F-B757373BE11E}"/>
              </a:ext>
            </a:extLst>
          </p:cNvPr>
          <p:cNvSpPr/>
          <p:nvPr/>
        </p:nvSpPr>
        <p:spPr>
          <a:xfrm>
            <a:off x="8400535" y="229211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左箭头 17">
            <a:extLst>
              <a:ext uri="{FF2B5EF4-FFF2-40B4-BE49-F238E27FC236}">
                <a16:creationId xmlns:a16="http://schemas.microsoft.com/office/drawing/2014/main" id="{C70FDF99-FB54-7D39-E25F-0CC1FEAFE8D7}"/>
              </a:ext>
            </a:extLst>
          </p:cNvPr>
          <p:cNvSpPr/>
          <p:nvPr/>
        </p:nvSpPr>
        <p:spPr>
          <a:xfrm>
            <a:off x="7256431" y="228707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id="{BA6B7C52-65C5-E500-4230-401F1C02F960}"/>
              </a:ext>
            </a:extLst>
          </p:cNvPr>
          <p:cNvSpPr/>
          <p:nvPr/>
        </p:nvSpPr>
        <p:spPr>
          <a:xfrm>
            <a:off x="6162491" y="2299065"/>
            <a:ext cx="354963" cy="272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2CCF733-13A5-DC83-198A-29966D31D4C2}"/>
              </a:ext>
            </a:extLst>
          </p:cNvPr>
          <p:cNvSpPr txBox="1"/>
          <p:nvPr/>
        </p:nvSpPr>
        <p:spPr>
          <a:xfrm>
            <a:off x="660400" y="1307743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When the step is negative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CB5993-AB8D-1468-BAAA-8E83D6436569}"/>
              </a:ext>
            </a:extLst>
          </p:cNvPr>
          <p:cNvSpPr txBox="1"/>
          <p:nvPr/>
        </p:nvSpPr>
        <p:spPr>
          <a:xfrm>
            <a:off x="631663" y="3049828"/>
            <a:ext cx="1141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Still works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C15D7A-758C-34BA-0D8B-8B055CAC1EBE}"/>
              </a:ext>
            </a:extLst>
          </p:cNvPr>
          <p:cNvSpPr txBox="1"/>
          <p:nvPr/>
        </p:nvSpPr>
        <p:spPr>
          <a:xfrm>
            <a:off x="775382" y="6082440"/>
            <a:ext cx="1141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Notice: returns empty list if the starting point locates at the left of the ending point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854245AD-9957-82E1-AFA5-F238E85F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662F1A4A-E5C4-0431-402C-2E58E6FA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4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7ED2D-BF32-091F-0E9F-4D653DB1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18A80E-ECCF-EABB-2961-B574E91B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92" y="1267526"/>
            <a:ext cx="10515600" cy="52253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Lists and Tuples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Strings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Sets</a:t>
            </a:r>
            <a:r>
              <a:rPr lang="zh-CN" altLang="en-US" sz="3600" b="1" dirty="0">
                <a:solidFill>
                  <a:srgbClr val="008000"/>
                </a:solidFill>
                <a:ea typeface="+mj-ea"/>
                <a:cs typeface="+mj-cs"/>
              </a:rPr>
              <a:t> </a:t>
            </a:r>
            <a:r>
              <a:rPr lang="en-US" altLang="zh-CN" sz="3600" b="1">
                <a:solidFill>
                  <a:srgbClr val="008000"/>
                </a:solidFill>
                <a:ea typeface="+mj-ea"/>
                <a:cs typeface="+mj-cs"/>
              </a:rPr>
              <a:t>and Dictionaries</a:t>
            </a:r>
            <a:endParaRPr lang="en-US" altLang="zh-CN" sz="36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94922E6-CB9D-E026-ABA9-4217033B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71120D-C384-55F8-E7C4-DA5E7AA3F212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Outline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118B45-8EA6-A403-B69C-C43F1A77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8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311CD1-378A-020B-6E35-3A3C1E917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8"/>
          <a:stretch/>
        </p:blipFill>
        <p:spPr>
          <a:xfrm>
            <a:off x="658814" y="1426910"/>
            <a:ext cx="7850186" cy="150528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D82E45-F280-C3CC-1256-2E073D151E2B}"/>
              </a:ext>
            </a:extLst>
          </p:cNvPr>
          <p:cNvSpPr/>
          <p:nvPr/>
        </p:nvSpPr>
        <p:spPr>
          <a:xfrm>
            <a:off x="1767016" y="2001795"/>
            <a:ext cx="2421925" cy="259491"/>
          </a:xfrm>
          <a:prstGeom prst="rect">
            <a:avLst/>
          </a:prstGeom>
          <a:solidFill>
            <a:srgbClr val="25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D7288B-3AC6-0BDA-185D-3ACB6A7A26B3}"/>
              </a:ext>
            </a:extLst>
          </p:cNvPr>
          <p:cNvSpPr/>
          <p:nvPr/>
        </p:nvSpPr>
        <p:spPr>
          <a:xfrm>
            <a:off x="1767016" y="2442034"/>
            <a:ext cx="2421925" cy="259491"/>
          </a:xfrm>
          <a:prstGeom prst="rect">
            <a:avLst/>
          </a:prstGeom>
          <a:solidFill>
            <a:srgbClr val="25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508EC1-503D-5208-3537-C934F716D54D}"/>
              </a:ext>
            </a:extLst>
          </p:cNvPr>
          <p:cNvGrpSpPr/>
          <p:nvPr/>
        </p:nvGrpSpPr>
        <p:grpSpPr>
          <a:xfrm>
            <a:off x="658813" y="3133550"/>
            <a:ext cx="7850186" cy="1452600"/>
            <a:chOff x="658814" y="3207659"/>
            <a:chExt cx="7850186" cy="14526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193C3F6-1589-EE88-E733-AE9105EF2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775"/>
            <a:stretch/>
          </p:blipFill>
          <p:spPr>
            <a:xfrm>
              <a:off x="658814" y="3207659"/>
              <a:ext cx="7850186" cy="14526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6D3A6D0-0267-D13B-8FF4-529A25FCAD3E}"/>
                </a:ext>
              </a:extLst>
            </p:cNvPr>
            <p:cNvSpPr/>
            <p:nvPr/>
          </p:nvSpPr>
          <p:spPr>
            <a:xfrm>
              <a:off x="1767015" y="3791669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11CA73-EAE1-1960-5195-82371EC07F87}"/>
                </a:ext>
              </a:extLst>
            </p:cNvPr>
            <p:cNvSpPr/>
            <p:nvPr/>
          </p:nvSpPr>
          <p:spPr>
            <a:xfrm>
              <a:off x="1767014" y="4155014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050331-A759-AED7-29CB-E8E72CC05B8E}"/>
              </a:ext>
            </a:extLst>
          </p:cNvPr>
          <p:cNvGrpSpPr/>
          <p:nvPr/>
        </p:nvGrpSpPr>
        <p:grpSpPr>
          <a:xfrm>
            <a:off x="658813" y="4759633"/>
            <a:ext cx="7850186" cy="1464127"/>
            <a:chOff x="658813" y="4841007"/>
            <a:chExt cx="7850186" cy="146412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0916D6-8CA3-7F66-6146-D257B53DB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1775"/>
            <a:stretch/>
          </p:blipFill>
          <p:spPr>
            <a:xfrm>
              <a:off x="658813" y="4841007"/>
              <a:ext cx="7850186" cy="146412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EC6A0A1-BD34-8FF5-9BE5-EFEB176C2F77}"/>
                </a:ext>
              </a:extLst>
            </p:cNvPr>
            <p:cNvSpPr/>
            <p:nvPr/>
          </p:nvSpPr>
          <p:spPr>
            <a:xfrm>
              <a:off x="1742299" y="5404195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F762361-18FB-A840-567B-459A29FC9F11}"/>
                </a:ext>
              </a:extLst>
            </p:cNvPr>
            <p:cNvSpPr/>
            <p:nvPr/>
          </p:nvSpPr>
          <p:spPr>
            <a:xfrm>
              <a:off x="1742298" y="5795415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页脚占位符 1">
            <a:extLst>
              <a:ext uri="{FF2B5EF4-FFF2-40B4-BE49-F238E27FC236}">
                <a16:creationId xmlns:a16="http://schemas.microsoft.com/office/drawing/2014/main" id="{143D0141-4728-A321-E2E5-F6263849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9A839241-FFA3-D94F-13F8-DD8B3B31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23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Practice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311CD1-378A-020B-6E35-3A3C1E917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8"/>
          <a:stretch/>
        </p:blipFill>
        <p:spPr>
          <a:xfrm>
            <a:off x="658814" y="1426910"/>
            <a:ext cx="7850186" cy="150528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D82E45-F280-C3CC-1256-2E073D151E2B}"/>
              </a:ext>
            </a:extLst>
          </p:cNvPr>
          <p:cNvSpPr/>
          <p:nvPr/>
        </p:nvSpPr>
        <p:spPr>
          <a:xfrm>
            <a:off x="1767016" y="2001795"/>
            <a:ext cx="2421925" cy="259491"/>
          </a:xfrm>
          <a:prstGeom prst="rect">
            <a:avLst/>
          </a:prstGeom>
          <a:solidFill>
            <a:srgbClr val="25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D7288B-3AC6-0BDA-185D-3ACB6A7A26B3}"/>
              </a:ext>
            </a:extLst>
          </p:cNvPr>
          <p:cNvSpPr/>
          <p:nvPr/>
        </p:nvSpPr>
        <p:spPr>
          <a:xfrm>
            <a:off x="1767016" y="2442034"/>
            <a:ext cx="2421925" cy="259491"/>
          </a:xfrm>
          <a:prstGeom prst="rect">
            <a:avLst/>
          </a:prstGeom>
          <a:solidFill>
            <a:srgbClr val="25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508EC1-503D-5208-3537-C934F716D54D}"/>
              </a:ext>
            </a:extLst>
          </p:cNvPr>
          <p:cNvGrpSpPr/>
          <p:nvPr/>
        </p:nvGrpSpPr>
        <p:grpSpPr>
          <a:xfrm>
            <a:off x="658813" y="3133550"/>
            <a:ext cx="7850186" cy="1452600"/>
            <a:chOff x="658814" y="3207659"/>
            <a:chExt cx="7850186" cy="14526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193C3F6-1589-EE88-E733-AE9105EF2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775"/>
            <a:stretch/>
          </p:blipFill>
          <p:spPr>
            <a:xfrm>
              <a:off x="658814" y="3207659"/>
              <a:ext cx="7850186" cy="14526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6D3A6D0-0267-D13B-8FF4-529A25FCAD3E}"/>
                </a:ext>
              </a:extLst>
            </p:cNvPr>
            <p:cNvSpPr/>
            <p:nvPr/>
          </p:nvSpPr>
          <p:spPr>
            <a:xfrm>
              <a:off x="1767015" y="3791669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11CA73-EAE1-1960-5195-82371EC07F87}"/>
                </a:ext>
              </a:extLst>
            </p:cNvPr>
            <p:cNvSpPr/>
            <p:nvPr/>
          </p:nvSpPr>
          <p:spPr>
            <a:xfrm>
              <a:off x="1767014" y="4155014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050331-A759-AED7-29CB-E8E72CC05B8E}"/>
              </a:ext>
            </a:extLst>
          </p:cNvPr>
          <p:cNvGrpSpPr/>
          <p:nvPr/>
        </p:nvGrpSpPr>
        <p:grpSpPr>
          <a:xfrm>
            <a:off x="658813" y="4759633"/>
            <a:ext cx="7850186" cy="1464127"/>
            <a:chOff x="658813" y="4841007"/>
            <a:chExt cx="7850186" cy="146412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0916D6-8CA3-7F66-6146-D257B53DB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1775"/>
            <a:stretch/>
          </p:blipFill>
          <p:spPr>
            <a:xfrm>
              <a:off x="658813" y="4841007"/>
              <a:ext cx="7850186" cy="146412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EC6A0A1-BD34-8FF5-9BE5-EFEB176C2F77}"/>
                </a:ext>
              </a:extLst>
            </p:cNvPr>
            <p:cNvSpPr/>
            <p:nvPr/>
          </p:nvSpPr>
          <p:spPr>
            <a:xfrm>
              <a:off x="1742299" y="5404195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F762361-18FB-A840-567B-459A29FC9F11}"/>
                </a:ext>
              </a:extLst>
            </p:cNvPr>
            <p:cNvSpPr/>
            <p:nvPr/>
          </p:nvSpPr>
          <p:spPr>
            <a:xfrm>
              <a:off x="1742298" y="5795415"/>
              <a:ext cx="2421925" cy="189862"/>
            </a:xfrm>
            <a:prstGeom prst="rect">
              <a:avLst/>
            </a:prstGeom>
            <a:solidFill>
              <a:srgbClr val="25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61BCAE78-2942-3DF8-4731-7963D95D7EFF}"/>
              </a:ext>
            </a:extLst>
          </p:cNvPr>
          <p:cNvSpPr/>
          <p:nvPr/>
        </p:nvSpPr>
        <p:spPr>
          <a:xfrm>
            <a:off x="2257932" y="1980399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['b', 'd', 'f', 'h', 'j']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D68B0E-D618-1907-0FE3-478762C92886}"/>
              </a:ext>
            </a:extLst>
          </p:cNvPr>
          <p:cNvSpPr/>
          <p:nvPr/>
        </p:nvSpPr>
        <p:spPr>
          <a:xfrm>
            <a:off x="2257931" y="2422473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['d', 'f']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022631-CFB0-99CF-CEED-78A6AD79F4DF}"/>
              </a:ext>
            </a:extLst>
          </p:cNvPr>
          <p:cNvSpPr/>
          <p:nvPr/>
        </p:nvSpPr>
        <p:spPr>
          <a:xfrm>
            <a:off x="2257932" y="3749754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['k', '</a:t>
            </a:r>
            <a:r>
              <a:rPr lang="en" altLang="zh-CN" b="0" dirty="0" err="1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', 'g', 'e', 'c']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5492A9B-10E2-E837-3EE2-8EEE70AB9354}"/>
              </a:ext>
            </a:extLst>
          </p:cNvPr>
          <p:cNvSpPr/>
          <p:nvPr/>
        </p:nvSpPr>
        <p:spPr>
          <a:xfrm>
            <a:off x="2257931" y="4191828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['k', '</a:t>
            </a:r>
            <a:r>
              <a:rPr lang="en" altLang="zh-CN" b="0" dirty="0" err="1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', 'g', 'e', 'c']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F22FF9-4187-C999-E881-589275DF009D}"/>
              </a:ext>
            </a:extLst>
          </p:cNvPr>
          <p:cNvSpPr/>
          <p:nvPr/>
        </p:nvSpPr>
        <p:spPr>
          <a:xfrm>
            <a:off x="2257930" y="5294086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[]</a:t>
            </a:r>
            <a:endParaRPr lang="zh-CN" altLang="en-US" b="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9D6EA7-AA96-1C33-1507-C358771C969D}"/>
              </a:ext>
            </a:extLst>
          </p:cNvPr>
          <p:cNvSpPr/>
          <p:nvPr/>
        </p:nvSpPr>
        <p:spPr>
          <a:xfrm>
            <a:off x="2257929" y="5781248"/>
            <a:ext cx="3812583" cy="3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[]</a:t>
            </a:r>
            <a:endParaRPr lang="zh-CN" altLang="en-US" b="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3" name="页脚占位符 1">
            <a:extLst>
              <a:ext uri="{FF2B5EF4-FFF2-40B4-BE49-F238E27FC236}">
                <a16:creationId xmlns:a16="http://schemas.microsoft.com/office/drawing/2014/main" id="{749831AE-E2D0-F1E6-FBC4-CCF610C3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灯片编号占位符 3">
            <a:extLst>
              <a:ext uri="{FF2B5EF4-FFF2-40B4-BE49-F238E27FC236}">
                <a16:creationId xmlns:a16="http://schemas.microsoft.com/office/drawing/2014/main" id="{DE92158B-6195-6FB9-E787-9ACF9754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22F6C1CF-1714-C873-45E6-2C695C6D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E331AA2-5C1E-C126-1328-C2204D80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268413"/>
            <a:ext cx="10515600" cy="24472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Update elements</a:t>
            </a:r>
            <a:endParaRPr lang="en" altLang="zh-CN" sz="2400" dirty="0"/>
          </a:p>
          <a:p>
            <a:pPr>
              <a:lnSpc>
                <a:spcPct val="130000"/>
              </a:lnSpc>
            </a:pPr>
            <a:endParaRPr lang="en" altLang="zh-CN" sz="2400" dirty="0">
              <a:effectLst/>
            </a:endParaRPr>
          </a:p>
          <a:p>
            <a:pPr>
              <a:lnSpc>
                <a:spcPct val="130000"/>
              </a:lnSpc>
            </a:pPr>
            <a:endParaRPr lang="en" altLang="zh-CN" sz="1600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Delete with indices</a:t>
            </a:r>
            <a:r>
              <a:rPr lang="en" altLang="zh-CN" sz="2400" dirty="0"/>
              <a:t> (del operator)</a:t>
            </a:r>
            <a:endParaRPr lang="en" altLang="zh-CN" sz="2400" dirty="0">
              <a:effectLst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D08AE8-7C26-86FB-559D-CB57113DD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6949" b="23805"/>
          <a:stretch/>
        </p:blipFill>
        <p:spPr>
          <a:xfrm>
            <a:off x="658813" y="1799914"/>
            <a:ext cx="8125178" cy="9935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2A0EAC-72A7-22C0-A916-30A123D1F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16"/>
          <a:stretch/>
        </p:blipFill>
        <p:spPr>
          <a:xfrm>
            <a:off x="658813" y="3443514"/>
            <a:ext cx="8558528" cy="9378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193392-E1E4-2813-DACC-D7563464D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82"/>
          <a:stretch/>
        </p:blipFill>
        <p:spPr>
          <a:xfrm>
            <a:off x="658813" y="4974446"/>
            <a:ext cx="8400227" cy="12142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7FEADA-4CA7-FF4F-9D8F-C6A5F1619321}"/>
              </a:ext>
            </a:extLst>
          </p:cNvPr>
          <p:cNvSpPr txBox="1"/>
          <p:nvPr/>
        </p:nvSpPr>
        <p:spPr>
          <a:xfrm>
            <a:off x="658813" y="4549714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altLang="zh-CN" sz="2400" dirty="0"/>
              <a:t>Deleting with slices (del operator)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422E9D-8140-5ED4-EB4C-489B74B78B48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</a:rPr>
              <a:t>Modify a </a:t>
            </a: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List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F2A8D7-5680-6B27-7DB0-C350232A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8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097131-77DB-FFFE-4130-A6BA8242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784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+</a:t>
            </a:r>
            <a:r>
              <a:rPr lang="zh-CN" altLang="en-US" sz="2400" dirty="0"/>
              <a:t>：</a:t>
            </a:r>
            <a:r>
              <a:rPr lang="en" altLang="zh-CN" sz="2400" dirty="0">
                <a:effectLst/>
              </a:rPr>
              <a:t>Concatenate two lists</a:t>
            </a:r>
          </a:p>
          <a:p>
            <a:pPr>
              <a:lnSpc>
                <a:spcPct val="130000"/>
              </a:lnSpc>
            </a:pPr>
            <a:endParaRPr lang="en" altLang="zh-CN" sz="2400" b="1" i="1" u="sng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" altLang="zh-CN" sz="2400" b="1" i="1" u="sng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" altLang="zh-CN" sz="2400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*</a:t>
            </a:r>
            <a:r>
              <a:rPr lang="zh-CN" altLang="en-US" sz="2400" dirty="0">
                <a:effectLst/>
              </a:rPr>
              <a:t>：</a:t>
            </a:r>
            <a:r>
              <a:rPr lang="en" altLang="zh-CN" sz="2400" dirty="0">
                <a:effectLst/>
              </a:rPr>
              <a:t>Repeat a list many times</a:t>
            </a:r>
          </a:p>
          <a:p>
            <a:pPr marL="0" indent="0">
              <a:buNone/>
            </a:pPr>
            <a:endParaRPr kumimoji="1"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23732B-0527-571F-F359-FD7BA31E6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43"/>
          <a:stretch/>
        </p:blipFill>
        <p:spPr>
          <a:xfrm>
            <a:off x="658813" y="1814630"/>
            <a:ext cx="11260234" cy="13255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B9966A-82B4-E447-FDF7-6A8A8E2B5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23"/>
          <a:stretch/>
        </p:blipFill>
        <p:spPr>
          <a:xfrm>
            <a:off x="658813" y="4278952"/>
            <a:ext cx="11260234" cy="8888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5F7304-EFA1-8D35-3982-A712905FA226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Operators on a List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BCFBF57-A7E4-1D46-4E7D-5BB3BEA3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4107336-4D0B-EBFF-DBC5-09CEBC6F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7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22F6C1CF-1714-C873-45E6-2C695C6D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7F235F1-7F9A-DEE6-B87D-A8811F52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400" y="1268413"/>
            <a:ext cx="10058741" cy="48332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6F1C5-58AA-5379-2840-01275B8C309F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List Methods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62EFA9-0DB4-8181-9CFA-72FFB55B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0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B7354C-3A5C-A320-57E1-75619A65F97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Collection Methods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748F8B4B-9623-965D-01D3-D2713A24F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8921"/>
              </p:ext>
            </p:extLst>
          </p:nvPr>
        </p:nvGraphicFramePr>
        <p:xfrm>
          <a:off x="1168400" y="1762760"/>
          <a:ext cx="8128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11378910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3500433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4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all(list)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Judge if all element is True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1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any(list)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Judge if any element is True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4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len</a:t>
                      </a:r>
                      <a:r>
                        <a:rPr lang="en-US" altLang="zh-CN" dirty="0"/>
                        <a:t>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Return the length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max(list)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maximum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3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min(list)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minimum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275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altLang="zh-CN" dirty="0"/>
                        <a:t>sum(list)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sum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80832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altLang="zh-CN" dirty="0"/>
                        <a:t>sorted(list)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a sorted list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78711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B53C40-F411-DC38-34AF-7272E34E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4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8DFE2-DF45-84F1-8515-3F6F6940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3"/>
            <a:ext cx="10559906" cy="5589587"/>
          </a:xfrm>
        </p:spPr>
        <p:txBody>
          <a:bodyPr/>
          <a:lstStyle/>
          <a:p>
            <a:r>
              <a:rPr kumimoji="1" lang="en-US" altLang="zh-CN" dirty="0"/>
              <a:t>Given a list </a:t>
            </a:r>
            <a:r>
              <a:rPr lang="en-US" altLang="zh-CN" b="0" i="0" u="none" strike="noStrike" dirty="0">
                <a:solidFill>
                  <a:srgbClr val="2664B5"/>
                </a:solidFill>
                <a:effectLst/>
                <a:latin typeface="Verdana" panose="020B0604030504040204" pitchFamily="34" charset="0"/>
              </a:rPr>
              <a:t>3, 14, 15, 92, 6, 53, 58, 9, 7, 93, 2</a:t>
            </a:r>
          </a:p>
          <a:p>
            <a:r>
              <a:rPr kumimoji="1" lang="en-US" altLang="zh-CN" dirty="0"/>
              <a:t>Input two numbers l and r (1&lt;=l &lt;= r &lt;=10), output the average, maximum, minimum, and median from the l-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number to the r-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number (it is guaranteed that (r - l) % 2 == 0 )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B6C768-9C9C-CD71-C325-D4406F39BBE0}"/>
              </a:ext>
            </a:extLst>
          </p:cNvPr>
          <p:cNvSpPr txBox="1"/>
          <p:nvPr/>
        </p:nvSpPr>
        <p:spPr>
          <a:xfrm>
            <a:off x="658813" y="3429000"/>
            <a:ext cx="3941618" cy="1864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input: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dirty="0">
                <a:solidFill>
                  <a:srgbClr val="333333"/>
                </a:solidFill>
              </a:rPr>
              <a:t>1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dirty="0">
                <a:solidFill>
                  <a:srgbClr val="333333"/>
                </a:solidFill>
              </a:rPr>
              <a:t>5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output:</a:t>
            </a:r>
          </a:p>
          <a:p>
            <a:r>
              <a:rPr lang="en-US" altLang="zh-CN" b="0" i="0" dirty="0">
                <a:effectLst/>
              </a:rPr>
              <a:t>26 92 3 14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0EBBED-9AEA-D500-9B80-5170D85F1CF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Practice (submit online)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6F7405C9-4892-86AA-7E6D-B93453FF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D8993B-12FB-6E61-6F0B-4D23DBEA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5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>
            <a:extLst>
              <a:ext uri="{FF2B5EF4-FFF2-40B4-BE49-F238E27FC236}">
                <a16:creationId xmlns:a16="http://schemas.microsoft.com/office/drawing/2014/main" id="{0A1C398A-549F-D402-FC36-A89C3E49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4D39782-4FD0-5D5F-62B3-1CE1F34E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Two types of objects in Python: </a:t>
            </a:r>
            <a:r>
              <a:rPr lang="en" altLang="zh-CN" sz="2400" b="1" i="0" u="none" strike="noStrike" dirty="0">
                <a:effectLst/>
              </a:rPr>
              <a:t>Mutable</a:t>
            </a:r>
            <a:r>
              <a:rPr lang="en" altLang="zh-CN" sz="2400" b="0" i="0" u="none" strike="noStrike" dirty="0">
                <a:effectLst/>
              </a:rPr>
              <a:t> and </a:t>
            </a:r>
            <a:r>
              <a:rPr lang="en" altLang="zh-CN" sz="2400" b="1" i="0" u="none" strike="noStrike" dirty="0">
                <a:effectLst/>
              </a:rPr>
              <a:t>Immutable</a:t>
            </a:r>
            <a:endParaRPr lang="en" altLang="zh-CN" sz="2400" b="0" i="0" u="none" strike="noStrike" dirty="0">
              <a:effectLst/>
            </a:endParaRP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</a:rPr>
              <a:t>A </a:t>
            </a:r>
            <a:r>
              <a:rPr lang="en" altLang="zh-CN" sz="2400" b="1" i="0" u="none" strike="noStrike" dirty="0">
                <a:effectLst/>
              </a:rPr>
              <a:t>mutable</a:t>
            </a:r>
            <a:r>
              <a:rPr lang="en" altLang="zh-CN" sz="2400" b="0" i="0" u="none" strike="noStrike" dirty="0">
                <a:effectLst/>
              </a:rPr>
              <a:t> object can be changed after it is created</a:t>
            </a:r>
          </a:p>
          <a:p>
            <a:pPr lvl="1">
              <a:lnSpc>
                <a:spcPct val="130000"/>
              </a:lnSpc>
            </a:pPr>
            <a:r>
              <a:rPr lang="en" altLang="zh-CN" i="0" u="none" strike="noStrike" dirty="0">
                <a:effectLst/>
              </a:rPr>
              <a:t>list, </a:t>
            </a:r>
            <a:r>
              <a:rPr lang="en" altLang="zh-CN" i="0" u="none" strike="noStrike" dirty="0" err="1">
                <a:effectLst/>
              </a:rPr>
              <a:t>dict</a:t>
            </a:r>
            <a:r>
              <a:rPr lang="en" altLang="zh-CN" i="0" u="none" strike="noStrike" dirty="0">
                <a:effectLst/>
              </a:rPr>
              <a:t>, set</a:t>
            </a:r>
            <a:endParaRPr lang="en" altLang="zh-CN" sz="2000" i="0" u="none" strike="noStrike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dirty="0"/>
              <a:t>An </a:t>
            </a:r>
            <a:r>
              <a:rPr lang="en" altLang="zh-CN" sz="2400" b="1" dirty="0"/>
              <a:t>Immutable </a:t>
            </a:r>
            <a:r>
              <a:rPr lang="en" altLang="zh-CN" sz="2400" dirty="0"/>
              <a:t>o</a:t>
            </a:r>
            <a:r>
              <a:rPr lang="en" altLang="zh-CN" sz="2400" b="0" i="0" u="none" strike="noStrike" dirty="0">
                <a:effectLst/>
              </a:rPr>
              <a:t>bject cannot</a:t>
            </a:r>
            <a:r>
              <a:rPr lang="zh-CN" altLang="en-US" sz="2400" b="0" i="0" u="none" strike="noStrike" dirty="0">
                <a:effectLst/>
              </a:rPr>
              <a:t> </a:t>
            </a:r>
            <a:r>
              <a:rPr lang="en" altLang="zh-CN" sz="2400" b="0" i="0" u="none" strike="noStrike" dirty="0">
                <a:effectLst/>
              </a:rPr>
              <a:t>be changed after it is created</a:t>
            </a:r>
          </a:p>
          <a:p>
            <a:pPr lvl="1"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int, float, bool, str, tuple</a:t>
            </a:r>
          </a:p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Mutable objects are not </a:t>
            </a:r>
            <a:r>
              <a:rPr lang="en" altLang="zh-CN" sz="2400" i="0" u="none" strike="noStrike" dirty="0" err="1">
                <a:effectLst/>
              </a:rPr>
              <a:t>hashable</a:t>
            </a:r>
            <a:r>
              <a:rPr lang="en" altLang="zh-CN" sz="2400" i="0" u="none" strike="noStrike" dirty="0">
                <a:effectLst/>
              </a:rPr>
              <a:t> (i.e., cannot be keys in set, </a:t>
            </a:r>
            <a:r>
              <a:rPr lang="en" altLang="zh-CN" sz="2400" i="0" u="none" strike="noStrike" dirty="0" err="1">
                <a:effectLst/>
              </a:rPr>
              <a:t>dict</a:t>
            </a:r>
            <a:r>
              <a:rPr lang="en" altLang="zh-CN" sz="2400" i="0" u="none" strike="noStrike" dirty="0">
                <a:effectLst/>
              </a:rPr>
              <a:t>, …)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34E5D0-8AF6-E95D-6432-C3DAB468DE4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Mutable &amp; Immutable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5748A1-C205-F7F6-18E5-04C05CA8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066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D57B89-B59E-88B8-15CE-F8341942A514}"/>
              </a:ext>
            </a:extLst>
          </p:cNvPr>
          <p:cNvSpPr txBox="1"/>
          <p:nvPr/>
        </p:nvSpPr>
        <p:spPr>
          <a:xfrm>
            <a:off x="658813" y="5388136"/>
            <a:ext cx="60960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Can have different typed items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CD31C2-9BDB-340A-1558-AB8E44798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70"/>
          <a:stretch/>
        </p:blipFill>
        <p:spPr>
          <a:xfrm>
            <a:off x="658813" y="5882900"/>
            <a:ext cx="7365091" cy="4805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23DAE71-51AE-C53B-615C-8AEDA3F5B2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457"/>
          <a:stretch/>
        </p:blipFill>
        <p:spPr>
          <a:xfrm>
            <a:off x="658813" y="3131715"/>
            <a:ext cx="7244050" cy="83703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D19B1-A8F9-EF69-0B70-694C8C5660A5}"/>
              </a:ext>
            </a:extLst>
          </p:cNvPr>
          <p:cNvSpPr txBox="1">
            <a:spLocks/>
          </p:cNvSpPr>
          <p:nvPr/>
        </p:nvSpPr>
        <p:spPr>
          <a:xfrm>
            <a:off x="658813" y="1268412"/>
            <a:ext cx="9707880" cy="195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" altLang="zh-CN" sz="2400" dirty="0"/>
              <a:t>An ordered collection of items separated by commas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FF0000"/>
                </a:solidFill>
              </a:rPr>
              <a:t>Usually</a:t>
            </a:r>
            <a:r>
              <a:rPr lang="en" altLang="zh-CN" sz="2400" dirty="0"/>
              <a:t> enclosed within parentheses (())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Similar to list but is </a:t>
            </a:r>
            <a:r>
              <a:rPr kumimoji="1" lang="en-US" altLang="zh-CN" sz="2400" dirty="0">
                <a:solidFill>
                  <a:srgbClr val="FF0000"/>
                </a:solidFill>
              </a:rPr>
              <a:t>immutable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5427A8-982B-19F6-A509-A7F2EE1698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69"/>
          <a:stretch/>
        </p:blipFill>
        <p:spPr>
          <a:xfrm>
            <a:off x="658813" y="4534975"/>
            <a:ext cx="9793224" cy="8370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0A6C34E-A267-04C5-1025-28FA6076122E}"/>
              </a:ext>
            </a:extLst>
          </p:cNvPr>
          <p:cNvSpPr txBox="1"/>
          <p:nvPr/>
        </p:nvSpPr>
        <p:spPr>
          <a:xfrm>
            <a:off x="658813" y="4024080"/>
            <a:ext cx="9378696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Notice: what actually matters is comma (,) ,not parentheses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F6A3FC-A018-02EA-3B59-219DBFB3844A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Tuple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F3C7E-E1C8-BAFB-6E38-8530EEB9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801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40FEDF-9F00-B631-8A4A-B7A6BE7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651B8D-D09C-BC76-B100-4CCACDA26E27}"/>
              </a:ext>
            </a:extLst>
          </p:cNvPr>
          <p:cNvSpPr txBox="1"/>
          <p:nvPr/>
        </p:nvSpPr>
        <p:spPr>
          <a:xfrm>
            <a:off x="658813" y="5014380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Access items and sub-tuples with indices and slices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8FA3BC-DFCF-344C-247E-85B49E564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72"/>
          <a:stretch/>
        </p:blipFill>
        <p:spPr>
          <a:xfrm>
            <a:off x="658815" y="5476045"/>
            <a:ext cx="5708904" cy="9022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47CFF0B-32FA-3235-E5DF-F8F98DBD7738}"/>
              </a:ext>
            </a:extLst>
          </p:cNvPr>
          <p:cNvSpPr txBox="1"/>
          <p:nvPr/>
        </p:nvSpPr>
        <p:spPr>
          <a:xfrm>
            <a:off x="658813" y="3159977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Assign items in a tuple to multiple variables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E1A270-E3E5-EF6A-9669-592073FDD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07"/>
          <a:stretch/>
        </p:blipFill>
        <p:spPr>
          <a:xfrm>
            <a:off x="658813" y="3621642"/>
            <a:ext cx="5708906" cy="13099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332B47-9A83-06E8-64BB-FB5039091BDC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Tuple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62973C3-C77F-64ED-E938-26ED8508423E}"/>
              </a:ext>
            </a:extLst>
          </p:cNvPr>
          <p:cNvSpPr txBox="1">
            <a:spLocks/>
          </p:cNvSpPr>
          <p:nvPr/>
        </p:nvSpPr>
        <p:spPr>
          <a:xfrm>
            <a:off x="658813" y="1268412"/>
            <a:ext cx="9707880" cy="195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" altLang="zh-CN" sz="2400" dirty="0"/>
              <a:t>An ordered collection of items separated by commas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FF0000"/>
                </a:solidFill>
              </a:rPr>
              <a:t>Usually</a:t>
            </a:r>
            <a:r>
              <a:rPr lang="en" altLang="zh-CN" sz="2400" dirty="0"/>
              <a:t> enclosed within parentheses (())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/>
              <a:t>Similar to list but is </a:t>
            </a:r>
            <a:r>
              <a:rPr kumimoji="1" lang="en-US" altLang="zh-CN" sz="2400" dirty="0">
                <a:solidFill>
                  <a:srgbClr val="FF0000"/>
                </a:solidFill>
              </a:rPr>
              <a:t>immutable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E7F034-07B4-9F48-3B88-21412BF2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66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81515A-26E9-001D-BCDB-D5BE7DC8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06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097131-77DB-FFFE-4130-A6BA8242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  <a:ea typeface="+mj-ea"/>
              </a:rPr>
              <a:t>Concatenate two tuples</a:t>
            </a:r>
          </a:p>
          <a:p>
            <a:pPr marL="0" indent="0">
              <a:lnSpc>
                <a:spcPct val="130000"/>
              </a:lnSpc>
              <a:buNone/>
            </a:pPr>
            <a:endParaRPr lang="en" altLang="zh-CN" sz="2400" b="1" i="1" u="none" strike="noStrike" dirty="0">
              <a:solidFill>
                <a:srgbClr val="333333"/>
              </a:solidFill>
              <a:effectLst/>
              <a:ea typeface="+mj-ea"/>
            </a:endParaRPr>
          </a:p>
          <a:p>
            <a:pPr>
              <a:lnSpc>
                <a:spcPct val="130000"/>
              </a:lnSpc>
            </a:pPr>
            <a:endParaRPr lang="en" altLang="zh-CN" sz="2400" dirty="0">
              <a:ea typeface="+mj-ea"/>
            </a:endParaRPr>
          </a:p>
          <a:p>
            <a:pPr marL="0" indent="0">
              <a:lnSpc>
                <a:spcPct val="130000"/>
              </a:lnSpc>
              <a:buNone/>
            </a:pPr>
            <a:endParaRPr lang="en" altLang="zh-CN" sz="2400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Repeat a tuple many times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439CC9-E1C0-D877-169F-86D9F15F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79"/>
          <a:stretch/>
        </p:blipFill>
        <p:spPr>
          <a:xfrm>
            <a:off x="660400" y="1847573"/>
            <a:ext cx="10213623" cy="12189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A03043-09BD-14C0-71FD-BAE9C531D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95"/>
          <a:stretch/>
        </p:blipFill>
        <p:spPr>
          <a:xfrm>
            <a:off x="658813" y="4253692"/>
            <a:ext cx="10213624" cy="8578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1551A3-55E9-BA32-E762-78D7567D4486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Operators on Tuple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EE1A7C8-641D-231B-D5B9-4B818ADE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C05B3F1-DFF8-28DD-5868-A45BF59B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8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BA409-B58F-D020-25D9-B6805265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413D05A-3415-7933-31A2-95FC5847AD6D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Membership Operators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160FDDE-EF18-8329-1F74-B585A3ED059A}"/>
              </a:ext>
            </a:extLst>
          </p:cNvPr>
          <p:cNvGraphicFramePr>
            <a:graphicFrameLocks noGrp="1"/>
          </p:cNvGraphicFramePr>
          <p:nvPr/>
        </p:nvGraphicFramePr>
        <p:xfrm>
          <a:off x="658813" y="2105567"/>
          <a:ext cx="9487070" cy="15064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743535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4743535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</a:tblGrid>
              <a:tr h="5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Operator</a:t>
                      </a:r>
                    </a:p>
                  </a:txBody>
                  <a:tcPr marL="100430" marR="100430" marT="50215" marB="502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marL="100430" marR="100430" marT="50215" marB="50215"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5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in b</a:t>
                      </a:r>
                    </a:p>
                  </a:txBody>
                  <a:tcPr marL="100430" marR="100430" marT="50215" marB="502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True if a is a member of b</a:t>
                      </a:r>
                    </a:p>
                  </a:txBody>
                  <a:tcPr marL="100430" marR="100430" marT="50215" marB="50215" anchor="ctr"/>
                </a:tc>
                <a:extLst>
                  <a:ext uri="{0D108BD9-81ED-4DB2-BD59-A6C34878D82A}">
                    <a16:rowId xmlns:a16="http://schemas.microsoft.com/office/drawing/2014/main" val="2922188688"/>
                  </a:ext>
                </a:extLst>
              </a:tr>
              <a:tr h="5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not in b</a:t>
                      </a:r>
                    </a:p>
                  </a:txBody>
                  <a:tcPr marL="100430" marR="100430" marT="50215" marB="502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True if a is not a member of b</a:t>
                      </a:r>
                    </a:p>
                  </a:txBody>
                  <a:tcPr marL="100430" marR="100430" marT="50215" marB="50215" anchor="ctr"/>
                </a:tc>
                <a:extLst>
                  <a:ext uri="{0D108BD9-81ED-4DB2-BD59-A6C34878D82A}">
                    <a16:rowId xmlns:a16="http://schemas.microsoft.com/office/drawing/2014/main" val="123390277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C16243E-F343-55BA-C660-862A91D2F990}"/>
              </a:ext>
            </a:extLst>
          </p:cNvPr>
          <p:cNvSpPr txBox="1"/>
          <p:nvPr/>
        </p:nvSpPr>
        <p:spPr>
          <a:xfrm>
            <a:off x="658813" y="1266889"/>
            <a:ext cx="1142357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Test whether a value or variable is in a collection (e.g., string, list, tuple, set and dictionary)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FD8DE3-15CA-000C-8795-0BD010511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94"/>
          <a:stretch/>
        </p:blipFill>
        <p:spPr>
          <a:xfrm>
            <a:off x="658812" y="4063042"/>
            <a:ext cx="9487071" cy="1371600"/>
          </a:xfrm>
          <a:prstGeom prst="rect">
            <a:avLst/>
          </a:prstGeom>
        </p:spPr>
      </p:pic>
      <p:sp>
        <p:nvSpPr>
          <p:cNvPr id="8" name="页脚占位符 1">
            <a:extLst>
              <a:ext uri="{FF2B5EF4-FFF2-40B4-BE49-F238E27FC236}">
                <a16:creationId xmlns:a16="http://schemas.microsoft.com/office/drawing/2014/main" id="{5A5C72BB-380F-0BF3-A4C6-9688D48D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AB68B6CA-09F9-6678-5C51-802AD601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608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8000"/>
                </a:solidFill>
                <a:latin typeface="+mn-lt"/>
              </a:rPr>
              <a:t>Strings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FC65FF-318A-DD4B-16FD-50F6AA28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46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C7019-ACDF-1CB7-4B66-00F066B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71313"/>
            <a:ext cx="10515600" cy="18705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Contiguous series of characters in quotes (single, double or triple)</a:t>
            </a:r>
          </a:p>
          <a:p>
            <a:pPr>
              <a:lnSpc>
                <a:spcPct val="130000"/>
              </a:lnSpc>
            </a:pPr>
            <a:r>
              <a:rPr lang="en" altLang="zh-CN" sz="2400" dirty="0"/>
              <a:t>Triple quotes define a multi-line string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FFD4F23-97CD-AB3F-97F8-993007FA2BE3}"/>
              </a:ext>
            </a:extLst>
          </p:cNvPr>
          <p:cNvSpPr txBox="1">
            <a:spLocks/>
          </p:cNvSpPr>
          <p:nvPr/>
        </p:nvSpPr>
        <p:spPr>
          <a:xfrm>
            <a:off x="658813" y="3141817"/>
            <a:ext cx="10515600" cy="78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altLang="zh-CN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15DD56-2110-5201-8AAD-1DD04AB82B3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Strings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C12299-7F9D-5BF9-4395-9234B068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529123"/>
            <a:ext cx="10847948" cy="390646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B90CD4-D137-26C0-CEB8-70475181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25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EA5458-D69B-6AD4-CA7E-AE65D006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51315"/>
            <a:ext cx="7280501" cy="44671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92F28B7-CD39-6276-DEB1-6D433353762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Strings are Immutable 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76C40D8-0797-4E6E-6AB5-B7A39BBA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Can indexing, but cannot assign value</a:t>
            </a:r>
            <a:endParaRPr kumimoji="1" lang="zh-CN" altLang="en-US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21D565F-3BCA-60FC-CA7F-CB2431BD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049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9C6C95-9A29-7716-AE5F-E6D0DFBD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8D8ADF7-DFB8-0AD7-8449-184A7B78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Concatenate two strings</a:t>
            </a:r>
          </a:p>
          <a:p>
            <a:pPr>
              <a:lnSpc>
                <a:spcPct val="130000"/>
              </a:lnSpc>
            </a:pPr>
            <a:endParaRPr lang="en" altLang="zh-CN" sz="2400" b="1" i="1" u="sng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" altLang="zh-CN" sz="2400" b="1" i="1" u="sng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30000"/>
              </a:lnSpc>
              <a:buNone/>
            </a:pPr>
            <a:endParaRPr lang="en" altLang="zh-CN" sz="2400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dirty="0">
                <a:effectLst/>
              </a:rPr>
              <a:t>Repeat a string many times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6C1D3B-DA9A-14AC-ACE1-3D95BA235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11"/>
          <a:stretch/>
        </p:blipFill>
        <p:spPr>
          <a:xfrm>
            <a:off x="660400" y="1862803"/>
            <a:ext cx="11258844" cy="16512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65A22F-376F-CF26-4DCD-978D822C7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13"/>
          <a:stretch/>
        </p:blipFill>
        <p:spPr>
          <a:xfrm>
            <a:off x="687841" y="4250620"/>
            <a:ext cx="11258845" cy="12356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59D9C78-7477-3EDA-AF4B-F32DB7DC328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Operators on Strings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B44C0C-EEC1-B61F-3BBA-5E93413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09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75516"/>
            <a:ext cx="11533187" cy="45321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lower()/upper()/capitalize()/title() -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 </a:t>
            </a:r>
            <a:r>
              <a:rPr lang="en" altLang="zh-CN" sz="2000" b="0" i="0" u="none" strike="noStrike" dirty="0">
                <a:effectLst/>
              </a:rPr>
              <a:t>covert to lower case/upper case/first-letter capitalized/each word first-letter capitalized</a:t>
            </a:r>
            <a:endParaRPr lang="en" altLang="zh-CN" sz="2000" b="1" i="0" u="none" strike="noStrike" dirty="0">
              <a:solidFill>
                <a:srgbClr val="660066"/>
              </a:solidFill>
            </a:endParaRPr>
          </a:p>
          <a:p>
            <a:pPr>
              <a:lnSpc>
                <a:spcPct val="130000"/>
              </a:lnSpc>
            </a:pP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islower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()/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isupper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()/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isalpha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()/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isalnum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()/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isdigit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()/ 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istitle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() -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 </a:t>
            </a:r>
            <a:r>
              <a:rPr lang="en" altLang="zh-CN" sz="2000" b="0" i="0" u="none" strike="noStrike" dirty="0">
                <a:effectLst/>
              </a:rPr>
              <a:t>check whether lower case/upper case/only alphabets/only </a:t>
            </a:r>
            <a:r>
              <a:rPr lang="en" altLang="zh-CN" sz="2000" b="0" i="0" u="none" strike="noStrike" dirty="0" err="1">
                <a:effectLst/>
              </a:rPr>
              <a:t>alphabets+digits</a:t>
            </a:r>
            <a:r>
              <a:rPr lang="en" altLang="zh-CN" sz="2000" b="0" i="0" u="none" strike="noStrike" dirty="0">
                <a:effectLst/>
              </a:rPr>
              <a:t>/only digits/each word first letter capital</a:t>
            </a:r>
            <a:endParaRPr lang="en" altLang="zh-CN" sz="2000" dirty="0">
              <a:solidFill>
                <a:srgbClr val="333333"/>
              </a:solidFill>
            </a:endParaRPr>
          </a:p>
          <a:p>
            <a:pPr>
              <a:lnSpc>
                <a:spcPct val="130000"/>
              </a:lnSpc>
            </a:pP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find/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rfind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(str, start, end) -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 </a:t>
            </a:r>
            <a:r>
              <a:rPr lang="en" altLang="zh-CN" sz="2000" b="0" i="0" u="none" strike="noStrike" dirty="0">
                <a:effectLst/>
              </a:rPr>
              <a:t>returns the (leftmost/rightmost) index of given str, if not found return -1</a:t>
            </a:r>
          </a:p>
          <a:p>
            <a:pPr>
              <a:lnSpc>
                <a:spcPct val="130000"/>
              </a:lnSpc>
            </a:pP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count(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sub_str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, start, end) -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 </a:t>
            </a:r>
            <a:r>
              <a:rPr lang="en" altLang="zh-CN" sz="2000" b="0" i="0" u="none" strike="noStrike" dirty="0">
                <a:effectLst/>
              </a:rPr>
              <a:t>count number of occurrences of substring between start and end</a:t>
            </a:r>
            <a:endParaRPr lang="en" altLang="zh-CN" sz="2000" dirty="0"/>
          </a:p>
          <a:p>
            <a:pPr>
              <a:lnSpc>
                <a:spcPct val="130000"/>
              </a:lnSpc>
            </a:pP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split(separator, max) -</a:t>
            </a:r>
            <a:r>
              <a:rPr lang="en" altLang="zh-CN" sz="2000" b="1" dirty="0">
                <a:solidFill>
                  <a:srgbClr val="333333"/>
                </a:solidFill>
              </a:rPr>
              <a:t>  </a:t>
            </a:r>
            <a:r>
              <a:rPr lang="en" altLang="zh-CN" sz="2000" dirty="0">
                <a:solidFill>
                  <a:srgbClr val="333333"/>
                </a:solidFill>
              </a:rPr>
              <a:t>splits a string into a list with a given separator (by default one or more spaces)</a:t>
            </a:r>
          </a:p>
          <a:p>
            <a:pPr>
              <a:lnSpc>
                <a:spcPct val="130000"/>
              </a:lnSpc>
            </a:pP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replace(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oldvalue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, </a:t>
            </a:r>
            <a:r>
              <a:rPr lang="en" altLang="zh-CN" sz="2000" b="1" i="0" u="none" strike="noStrike" dirty="0" err="1">
                <a:solidFill>
                  <a:srgbClr val="333333"/>
                </a:solidFill>
                <a:effectLst/>
              </a:rPr>
              <a:t>newvalue</a:t>
            </a:r>
            <a:r>
              <a:rPr lang="en" altLang="zh-CN" sz="2000" b="1" i="0" u="none" strike="noStrike" dirty="0">
                <a:solidFill>
                  <a:srgbClr val="333333"/>
                </a:solidFill>
                <a:effectLst/>
              </a:rPr>
              <a:t>, count) -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   replaces the </a:t>
            </a:r>
            <a:r>
              <a:rPr lang="en" altLang="zh-CN" sz="2000" b="0" i="0" u="none" strike="noStrike" dirty="0" err="1">
                <a:solidFill>
                  <a:srgbClr val="333333"/>
                </a:solidFill>
                <a:effectLst/>
              </a:rPr>
              <a:t>oldvalue</a:t>
            </a:r>
            <a:r>
              <a:rPr lang="en" altLang="zh-CN" sz="2000" b="0" i="0" u="none" strike="noStrike" dirty="0">
                <a:solidFill>
                  <a:srgbClr val="333333"/>
                </a:solidFill>
                <a:effectLst/>
              </a:rPr>
              <a:t> with the </a:t>
            </a:r>
            <a:r>
              <a:rPr lang="en" altLang="zh-CN" sz="2000" b="0" i="0" u="none" strike="noStrike" dirty="0" err="1">
                <a:solidFill>
                  <a:srgbClr val="333333"/>
                </a:solidFill>
                <a:effectLst/>
              </a:rPr>
              <a:t>newvalue</a:t>
            </a:r>
            <a:endParaRPr lang="en" altLang="zh-CN" sz="2000" b="0" i="0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000" b="1" dirty="0">
                <a:solidFill>
                  <a:srgbClr val="333333"/>
                </a:solidFill>
              </a:rPr>
              <a:t>strip/</a:t>
            </a:r>
            <a:r>
              <a:rPr lang="en" altLang="zh-CN" sz="2000" b="1" dirty="0" err="1">
                <a:solidFill>
                  <a:srgbClr val="333333"/>
                </a:solidFill>
              </a:rPr>
              <a:t>lstrip</a:t>
            </a:r>
            <a:r>
              <a:rPr lang="en" altLang="zh-CN" sz="2000" b="1" dirty="0">
                <a:solidFill>
                  <a:srgbClr val="333333"/>
                </a:solidFill>
              </a:rPr>
              <a:t>/</a:t>
            </a:r>
            <a:r>
              <a:rPr lang="en" altLang="zh-CN" sz="2000" b="1" dirty="0" err="1">
                <a:solidFill>
                  <a:srgbClr val="333333"/>
                </a:solidFill>
              </a:rPr>
              <a:t>rtrip</a:t>
            </a:r>
            <a:r>
              <a:rPr lang="en" altLang="zh-CN" sz="2000" b="1" dirty="0">
                <a:solidFill>
                  <a:srgbClr val="333333"/>
                </a:solidFill>
              </a:rPr>
              <a:t>(characters) -  </a:t>
            </a:r>
            <a:r>
              <a:rPr lang="en" altLang="zh-CN" sz="2000" dirty="0">
                <a:solidFill>
                  <a:srgbClr val="333333"/>
                </a:solidFill>
              </a:rPr>
              <a:t>removes any leading and trailing characters / only leading / only trailing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0ABEC2-29F0-92FA-7407-5983F9058717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String Methods (selected)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4C08D8-AFCB-9444-BAD1-F33A9448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01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75515"/>
            <a:ext cx="11533187" cy="405638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2400" dirty="0">
                <a:solidFill>
                  <a:srgbClr val="333333"/>
                </a:solidFill>
              </a:rPr>
              <a:t>Program to realize a program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Input</a:t>
            </a:r>
            <a:r>
              <a:rPr lang="zh-CN" altLang="en-US" sz="2400" dirty="0">
                <a:solidFill>
                  <a:srgbClr val="333333"/>
                </a:solidFill>
              </a:rPr>
              <a:t> </a:t>
            </a:r>
            <a:r>
              <a:rPr lang="en" altLang="zh-CN" sz="2400" dirty="0">
                <a:solidFill>
                  <a:srgbClr val="333333"/>
                </a:solidFill>
              </a:rPr>
              <a:t>(two lines): string a and a character b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Output: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" altLang="zh-CN" sz="2400" dirty="0">
                <a:solidFill>
                  <a:srgbClr val="333333"/>
                </a:solidFill>
              </a:rPr>
              <a:t>the number of character b appearing in string 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" altLang="zh-CN" sz="2400" dirty="0">
                <a:solidFill>
                  <a:srgbClr val="333333"/>
                </a:solidFill>
              </a:rPr>
              <a:t>a string where all the character b are replaced with ’*’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0ABEC2-29F0-92FA-7407-5983F9058717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Practice (submit online)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DEA9D7-05BA-F848-3B67-0D6DF1380AEC}"/>
              </a:ext>
            </a:extLst>
          </p:cNvPr>
          <p:cNvSpPr txBox="1"/>
          <p:nvPr/>
        </p:nvSpPr>
        <p:spPr>
          <a:xfrm>
            <a:off x="8342313" y="1805501"/>
            <a:ext cx="2605087" cy="222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input: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I love python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output: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2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I l*</a:t>
            </a:r>
            <a:r>
              <a:rPr lang="en" altLang="zh-CN" sz="1800" dirty="0" err="1">
                <a:solidFill>
                  <a:srgbClr val="333333"/>
                </a:solidFill>
              </a:rPr>
              <a:t>ve</a:t>
            </a:r>
            <a:r>
              <a:rPr lang="en" altLang="zh-CN" sz="1800" dirty="0">
                <a:solidFill>
                  <a:srgbClr val="333333"/>
                </a:solidFill>
              </a:rPr>
              <a:t> </a:t>
            </a:r>
            <a:r>
              <a:rPr lang="en" altLang="zh-CN" sz="1800" dirty="0" err="1">
                <a:solidFill>
                  <a:srgbClr val="333333"/>
                </a:solidFill>
              </a:rPr>
              <a:t>pyth</a:t>
            </a:r>
            <a:r>
              <a:rPr lang="en" altLang="zh-CN" sz="1800" dirty="0">
                <a:solidFill>
                  <a:srgbClr val="333333"/>
                </a:solidFill>
              </a:rPr>
              <a:t>*n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F1CE28-D5CC-2654-CA79-E5C1DE428720}"/>
              </a:ext>
            </a:extLst>
          </p:cNvPr>
          <p:cNvSpPr txBox="1"/>
          <p:nvPr/>
        </p:nvSpPr>
        <p:spPr>
          <a:xfrm>
            <a:off x="1146048" y="49625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dirty="0">
                <a:solidFill>
                  <a:srgbClr val="333333"/>
                </a:solidFill>
              </a:rPr>
              <a:t>s</a:t>
            </a:r>
            <a:r>
              <a:rPr lang="en" altLang="zh-CN" sz="1800" b="1" i="0" u="none" strike="noStrike" dirty="0">
                <a:solidFill>
                  <a:srgbClr val="333333"/>
                </a:solidFill>
                <a:effectLst/>
              </a:rPr>
              <a:t>tr1.count</a:t>
            </a:r>
            <a:r>
              <a:rPr lang="en-US" altLang="zh-CN" sz="1800" b="1" i="0" u="none" strike="noStrike" dirty="0">
                <a:solidFill>
                  <a:srgbClr val="333333"/>
                </a:solidFill>
                <a:effectLst/>
              </a:rPr>
              <a:t>(str2)</a:t>
            </a:r>
            <a:r>
              <a:rPr lang="en-US" altLang="zh-CN" b="1" dirty="0">
                <a:solidFill>
                  <a:srgbClr val="333333"/>
                </a:solidFill>
              </a:rPr>
              <a:t> &amp; str1.</a:t>
            </a:r>
            <a:r>
              <a:rPr lang="en-US" altLang="zh-CN" sz="1800" b="1" i="0" u="none" strike="noStrike" dirty="0">
                <a:solidFill>
                  <a:srgbClr val="333333"/>
                </a:solidFill>
                <a:effectLst/>
              </a:rPr>
              <a:t>replace(str_, str_2)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5CA17-7065-7946-947F-1C21A36C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05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275515"/>
            <a:ext cx="11533186" cy="405638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2400" dirty="0">
                <a:solidFill>
                  <a:srgbClr val="333333"/>
                </a:solidFill>
              </a:rPr>
              <a:t>Program to realize a program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Input</a:t>
            </a:r>
            <a:r>
              <a:rPr lang="en-US" altLang="zh-CN" sz="2400" dirty="0">
                <a:solidFill>
                  <a:srgbClr val="333333"/>
                </a:solidFill>
              </a:rPr>
              <a:t>: </a:t>
            </a:r>
            <a:r>
              <a:rPr lang="en" altLang="zh-CN" sz="2400" dirty="0">
                <a:solidFill>
                  <a:srgbClr val="333333"/>
                </a:solidFill>
              </a:rPr>
              <a:t>multiple words separated with white spaces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Output: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" altLang="zh-CN" sz="2400" dirty="0">
                <a:solidFill>
                  <a:srgbClr val="333333"/>
                </a:solidFill>
              </a:rPr>
              <a:t>A list that  stores each word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" altLang="zh-CN" sz="2400" dirty="0">
                <a:solidFill>
                  <a:srgbClr val="333333"/>
                </a:solidFill>
              </a:rPr>
              <a:t>The length of the first word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" altLang="zh-CN" sz="2400" dirty="0">
                <a:solidFill>
                  <a:srgbClr val="333333"/>
                </a:solidFill>
              </a:rPr>
              <a:t>Sort the words in alphabetical order and print them in a line, separated with white spaces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0ABEC2-29F0-92FA-7407-5983F9058717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Practice (submit online)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DEA9D7-05BA-F848-3B67-0D6DF1380AEC}"/>
              </a:ext>
            </a:extLst>
          </p:cNvPr>
          <p:cNvSpPr txBox="1"/>
          <p:nvPr/>
        </p:nvSpPr>
        <p:spPr>
          <a:xfrm>
            <a:off x="8450009" y="1927282"/>
            <a:ext cx="2605087" cy="222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input: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I eat apple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b="1" dirty="0">
                <a:solidFill>
                  <a:srgbClr val="333333"/>
                </a:solidFill>
              </a:rPr>
              <a:t>Sample output:</a:t>
            </a:r>
          </a:p>
          <a:p>
            <a:pPr>
              <a:lnSpc>
                <a:spcPct val="130000"/>
              </a:lnSpc>
            </a:pPr>
            <a:r>
              <a:rPr lang="en" altLang="zh-CN" sz="1800" dirty="0">
                <a:solidFill>
                  <a:srgbClr val="333333"/>
                </a:solidFill>
              </a:rPr>
              <a:t>[</a:t>
            </a:r>
            <a:r>
              <a:rPr lang="en" altLang="zh-CN" dirty="0">
                <a:solidFill>
                  <a:srgbClr val="333333"/>
                </a:solidFill>
              </a:rPr>
              <a:t>’I’, </a:t>
            </a:r>
            <a:r>
              <a:rPr lang="en" altLang="zh-CN" sz="1800" dirty="0">
                <a:solidFill>
                  <a:srgbClr val="333333"/>
                </a:solidFill>
              </a:rPr>
              <a:t>‘eat’, ‘apple’]</a:t>
            </a:r>
            <a:endParaRPr lang="en" altLang="zh-CN" dirty="0">
              <a:solidFill>
                <a:srgbClr val="333333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" altLang="zh-CN" dirty="0">
                <a:solidFill>
                  <a:srgbClr val="333333"/>
                </a:solidFill>
              </a:rPr>
              <a:t>1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" altLang="zh-CN" sz="1800" dirty="0">
                <a:solidFill>
                  <a:srgbClr val="333333"/>
                </a:solidFill>
              </a:rPr>
              <a:t>I apple eat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675E96-B4EF-D083-6600-DD3C86C6D48C}"/>
              </a:ext>
            </a:extLst>
          </p:cNvPr>
          <p:cNvSpPr txBox="1"/>
          <p:nvPr/>
        </p:nvSpPr>
        <p:spPr>
          <a:xfrm>
            <a:off x="1133856" y="55620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dirty="0" err="1">
                <a:solidFill>
                  <a:srgbClr val="333333"/>
                </a:solidFill>
              </a:rPr>
              <a:t>str.split</a:t>
            </a:r>
            <a:r>
              <a:rPr lang="en" altLang="zh-CN" b="1" dirty="0">
                <a:solidFill>
                  <a:srgbClr val="333333"/>
                </a:solidFill>
              </a:rPr>
              <a:t>() &amp; </a:t>
            </a:r>
            <a:r>
              <a:rPr lang="en" altLang="zh-CN" b="1" dirty="0" err="1">
                <a:solidFill>
                  <a:srgbClr val="333333"/>
                </a:solidFill>
              </a:rPr>
              <a:t>len</a:t>
            </a:r>
            <a:r>
              <a:rPr lang="en" altLang="zh-CN" b="1" dirty="0">
                <a:solidFill>
                  <a:srgbClr val="333333"/>
                </a:solidFill>
              </a:rPr>
              <a:t>() &amp; </a:t>
            </a:r>
            <a:r>
              <a:rPr lang="en" altLang="zh-CN" b="1" dirty="0" err="1">
                <a:solidFill>
                  <a:srgbClr val="333333"/>
                </a:solidFill>
              </a:rPr>
              <a:t>list.</a:t>
            </a:r>
            <a:r>
              <a:rPr lang="en" altLang="zh-CN" sz="1800" b="1" i="0" u="none" strike="noStrike" dirty="0" err="1">
                <a:solidFill>
                  <a:srgbClr val="333333"/>
                </a:solidFill>
                <a:effectLst/>
              </a:rPr>
              <a:t>sort</a:t>
            </a:r>
            <a:r>
              <a:rPr lang="en-US" altLang="zh-CN" sz="1800" b="1" i="0" u="none" strike="noStrike" dirty="0">
                <a:solidFill>
                  <a:srgbClr val="333333"/>
                </a:solidFill>
                <a:effectLst/>
              </a:rPr>
              <a:t>() &amp; str1.join(list)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1E49D6A-B2D4-5733-0DEC-A1DA435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450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format() method</a:t>
            </a:r>
          </a:p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String Formatting Operator %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9FCE1D-6E1C-E274-D6AF-5E99CFFF4518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String Formatting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8857C1-6F25-60A4-CCD7-61B35815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A168-6A09-6A9B-864F-D2373BFC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2734C3-926B-00B1-D915-25A584A5296B}"/>
              </a:ext>
            </a:extLst>
          </p:cNvPr>
          <p:cNvSpPr txBox="1"/>
          <p:nvPr/>
        </p:nvSpPr>
        <p:spPr>
          <a:xfrm>
            <a:off x="660400" y="1268413"/>
            <a:ext cx="113538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Special symbols to perform specific operations on operands, then return a result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0" u="none" strike="noStrike" dirty="0">
                <a:solidFill>
                  <a:srgbClr val="008000"/>
                </a:solidFill>
                <a:effectLst/>
              </a:rPr>
              <a:t>unary: 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operates on one operand:  -a</a:t>
            </a:r>
            <a:endParaRPr lang="en" altLang="zh-CN" sz="2400" b="1" i="0" u="none" strike="noStrike" dirty="0">
              <a:solidFill>
                <a:srgbClr val="008000"/>
              </a:solidFill>
              <a:effectLst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i="0" u="none" strike="noStrike" dirty="0">
                <a:solidFill>
                  <a:srgbClr val="008000"/>
                </a:solidFill>
                <a:effectLst/>
              </a:rPr>
              <a:t>binary:</a:t>
            </a:r>
            <a:r>
              <a:rPr lang="en" altLang="zh-CN" sz="2400" b="0" i="0" u="none" strike="noStrike" dirty="0">
                <a:solidFill>
                  <a:srgbClr val="000000"/>
                </a:solidFill>
                <a:effectLst/>
              </a:rPr>
              <a:t> operates on two operands: a + b</a:t>
            </a:r>
            <a:endParaRPr lang="en" altLang="zh-CN" sz="2400" b="1" i="0" u="none" strike="noStrike" dirty="0">
              <a:solidFill>
                <a:srgbClr val="008000"/>
              </a:solidFill>
              <a:effectLst/>
            </a:endParaRP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4C303A2A-2C05-0C2C-DB09-D2858955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E040D2-F31A-8A20-289D-E02ACDE9B7CA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Operators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406C6B-B99B-3400-42D0-70725CC149AF}"/>
              </a:ext>
            </a:extLst>
          </p:cNvPr>
          <p:cNvSpPr txBox="1"/>
          <p:nvPr/>
        </p:nvSpPr>
        <p:spPr>
          <a:xfrm>
            <a:off x="660400" y="3680601"/>
            <a:ext cx="3675743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Arithmetic Operators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Assignment Operators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Relational Operators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Logical Operators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AC395A-590C-FEC1-FB85-9264BA282A90}"/>
              </a:ext>
            </a:extLst>
          </p:cNvPr>
          <p:cNvSpPr txBox="1"/>
          <p:nvPr/>
        </p:nvSpPr>
        <p:spPr>
          <a:xfrm>
            <a:off x="4640944" y="3680601"/>
            <a:ext cx="370477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Bitwise Operators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Membership Operators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Identity Operators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D2D7C0C8-A0D2-1A15-76BA-F7536626C5CA}"/>
              </a:ext>
            </a:extLst>
          </p:cNvPr>
          <p:cNvSpPr/>
          <p:nvPr/>
        </p:nvSpPr>
        <p:spPr>
          <a:xfrm>
            <a:off x="660400" y="3680601"/>
            <a:ext cx="7685314" cy="2145552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781291-5C20-E21A-72A1-56B4D55A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The format() method is used to format the string as per requirement</a:t>
            </a:r>
          </a:p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Use curly braces { } as placeholders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0033"/>
                </a:solidFill>
              </a:rPr>
              <a:t>P</a:t>
            </a: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ositional arguments or keyword arguments to specify the order.</a:t>
            </a:r>
          </a:p>
          <a:p>
            <a:pPr marL="0" indent="0">
              <a:lnSpc>
                <a:spcPct val="130000"/>
              </a:lnSpc>
              <a:buNone/>
            </a:pPr>
            <a:endParaRPr lang="en" altLang="zh-CN" sz="2400" dirty="0">
              <a:solidFill>
                <a:srgbClr val="330033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E19608-FA2E-9246-3E09-7C34492F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196771"/>
            <a:ext cx="10573726" cy="15395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1162B8-CE2C-26D7-1061-38E70837DBEA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format() Method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CBEC6-C2C8-4C14-B06A-2BBAA42B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377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EFDC5F2C-277E-ADFC-5937-1508146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D572353-C3B6-8F0F-EACF-8B8BBD6F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42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Similar</a:t>
            </a:r>
            <a:r>
              <a:rPr lang="zh-CN" altLang="en-US" sz="2400" i="0" u="none" strike="noStrike" dirty="0">
                <a:solidFill>
                  <a:srgbClr val="330033"/>
                </a:solidFill>
                <a:effectLst/>
              </a:rPr>
              <a:t> </a:t>
            </a:r>
            <a:r>
              <a:rPr lang="en-US" altLang="zh-CN" sz="2400" i="0" u="none" strike="noStrike" dirty="0">
                <a:solidFill>
                  <a:srgbClr val="330033"/>
                </a:solidFill>
                <a:effectLst/>
              </a:rPr>
              <a:t>to </a:t>
            </a: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C's </a:t>
            </a:r>
            <a:r>
              <a:rPr lang="en" altLang="zh-CN" sz="2400" i="0" u="none" strike="noStrike" dirty="0" err="1">
                <a:solidFill>
                  <a:srgbClr val="330033"/>
                </a:solidFill>
                <a:effectLst/>
              </a:rPr>
              <a:t>printf</a:t>
            </a:r>
            <a:r>
              <a:rPr lang="en" altLang="zh-CN" sz="2400" i="0" u="none" strike="noStrike" dirty="0">
                <a:solidFill>
                  <a:srgbClr val="330033"/>
                </a:solidFill>
                <a:effectLst/>
              </a:rPr>
              <a:t>() family</a:t>
            </a:r>
          </a:p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330033"/>
                </a:solidFill>
              </a:rPr>
              <a:t>Fill the placeholder with a given type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4D616E-B8AF-9BC5-BE64-EE18D46E1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71" b="53420"/>
          <a:stretch/>
        </p:blipFill>
        <p:spPr>
          <a:xfrm>
            <a:off x="658813" y="2564013"/>
            <a:ext cx="9529190" cy="105701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424CFF3-20C6-50EE-B262-FD2E22E2F2E4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String Formatting Operator %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870D1-C4B0-5C14-D2A5-AF9EB201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01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8000"/>
                </a:solidFill>
                <a:latin typeface="+mn-lt"/>
              </a:rPr>
              <a:t>Sets and Dictionaries</a:t>
            </a:r>
            <a:endParaRPr lang="zh-CN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8726BC-BB98-3079-4205-DA709152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61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5DF9D89-9CBF-B253-2BD4-5DB035DDF841}"/>
              </a:ext>
            </a:extLst>
          </p:cNvPr>
          <p:cNvSpPr txBox="1">
            <a:spLocks/>
          </p:cNvSpPr>
          <p:nvPr/>
        </p:nvSpPr>
        <p:spPr>
          <a:xfrm>
            <a:off x="660400" y="1281740"/>
            <a:ext cx="9349232" cy="15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2400" dirty="0"/>
              <a:t>An unordered collection of items </a:t>
            </a:r>
          </a:p>
          <a:p>
            <a:r>
              <a:rPr lang="en" altLang="zh-CN" sz="2400" dirty="0"/>
              <a:t>No duplication</a:t>
            </a:r>
          </a:p>
          <a:p>
            <a:r>
              <a:rPr lang="en" altLang="zh-CN" sz="2400" dirty="0"/>
              <a:t>Separated by commas, enclosed within curly braces ({})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D04E14-3F96-ABD3-35D9-82075FC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12"/>
          <a:stretch/>
        </p:blipFill>
        <p:spPr>
          <a:xfrm>
            <a:off x="658814" y="5234580"/>
            <a:ext cx="7365091" cy="4190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6AA51DE-AA1F-0F65-51EE-17C51CD0EC64}"/>
              </a:ext>
            </a:extLst>
          </p:cNvPr>
          <p:cNvSpPr txBox="1"/>
          <p:nvPr/>
        </p:nvSpPr>
        <p:spPr>
          <a:xfrm>
            <a:off x="658812" y="4772323"/>
            <a:ext cx="8043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Can have different typed (</a:t>
            </a:r>
            <a:r>
              <a:rPr lang="en" altLang="zh-CN" sz="2400" dirty="0" err="1"/>
              <a:t>hashable</a:t>
            </a:r>
            <a:r>
              <a:rPr lang="en" altLang="zh-CN" sz="2400" dirty="0"/>
              <a:t>) items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68D0FF1-B836-6385-291A-18C3FC5B3922}"/>
              </a:ext>
            </a:extLst>
          </p:cNvPr>
          <p:cNvSpPr txBox="1"/>
          <p:nvPr/>
        </p:nvSpPr>
        <p:spPr>
          <a:xfrm>
            <a:off x="658812" y="5759438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set object is not </a:t>
            </a:r>
            <a:r>
              <a:rPr lang="en" altLang="zh-CN" sz="2400" dirty="0" err="1"/>
              <a:t>subscriptable</a:t>
            </a:r>
            <a:r>
              <a:rPr lang="en" altLang="zh-CN" sz="2400" dirty="0"/>
              <a:t>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FFFB3FD-2C07-B995-2F63-FCB9650CD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48"/>
          <a:stretch/>
        </p:blipFill>
        <p:spPr>
          <a:xfrm>
            <a:off x="658814" y="2703323"/>
            <a:ext cx="7365091" cy="82291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461035-3317-537A-03A2-7BEA6287A99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Set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08C6E9-AC71-E0E9-9A47-DB31E8ADB789}"/>
              </a:ext>
            </a:extLst>
          </p:cNvPr>
          <p:cNvSpPr txBox="1"/>
          <p:nvPr/>
        </p:nvSpPr>
        <p:spPr>
          <a:xfrm>
            <a:off x="658811" y="3652645"/>
            <a:ext cx="8043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Create an empty set (</a:t>
            </a:r>
            <a:r>
              <a:rPr lang="en" altLang="zh-CN" sz="2400" dirty="0">
                <a:solidFill>
                  <a:srgbClr val="FF0000"/>
                </a:solidFill>
              </a:rPr>
              <a:t>Notice: not {}</a:t>
            </a:r>
            <a:r>
              <a:rPr lang="en" altLang="zh-CN" sz="2400" dirty="0"/>
              <a:t>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1A11E9-4712-5C5B-3780-4FB69380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72"/>
          <a:stretch/>
        </p:blipFill>
        <p:spPr>
          <a:xfrm>
            <a:off x="658812" y="4114902"/>
            <a:ext cx="7365091" cy="45098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C4C51A-99B3-BA1D-BFDB-F1B84ED0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84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5DF9D89-9CBF-B253-2BD4-5DB035DDF841}"/>
              </a:ext>
            </a:extLst>
          </p:cNvPr>
          <p:cNvSpPr txBox="1">
            <a:spLocks/>
          </p:cNvSpPr>
          <p:nvPr/>
        </p:nvSpPr>
        <p:spPr>
          <a:xfrm>
            <a:off x="658812" y="1930712"/>
            <a:ext cx="4808413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altLang="zh-CN" sz="2400" dirty="0"/>
              <a:t>Add one element: add()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902C81-E977-98CE-8BE1-85EFD9D69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8" r="59673"/>
          <a:stretch/>
        </p:blipFill>
        <p:spPr>
          <a:xfrm>
            <a:off x="658813" y="2421405"/>
            <a:ext cx="4808415" cy="10366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72E568-E1CF-EA93-8178-CD6C4E7A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9" r="48523"/>
          <a:stretch/>
        </p:blipFill>
        <p:spPr>
          <a:xfrm>
            <a:off x="5467227" y="2392376"/>
            <a:ext cx="6598777" cy="35037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4B2D95-160F-FFF4-F903-EBF188D7D182}"/>
              </a:ext>
            </a:extLst>
          </p:cNvPr>
          <p:cNvSpPr txBox="1"/>
          <p:nvPr/>
        </p:nvSpPr>
        <p:spPr>
          <a:xfrm>
            <a:off x="5712419" y="1932715"/>
            <a:ext cx="6353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dirty="0"/>
              <a:t>Add multiple elements: update()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805B70-FABF-3209-6074-77D88DDA1396}"/>
              </a:ext>
            </a:extLst>
          </p:cNvPr>
          <p:cNvSpPr txBox="1"/>
          <p:nvPr/>
        </p:nvSpPr>
        <p:spPr>
          <a:xfrm>
            <a:off x="660400" y="1268413"/>
            <a:ext cx="609858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Add new elements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D5BE39-33AC-40DA-D0E3-04CB5544AC4B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Set is Mutable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C55C57-7C75-1CE5-494B-D8FDE90A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42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187E19-A4A7-2F4B-8745-E1CEEE117F9F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>
                <a:solidFill>
                  <a:srgbClr val="008000"/>
                </a:solidFill>
                <a:latin typeface="+mn-lt"/>
              </a:rPr>
              <a:t>Set is Mutable</a:t>
            </a:r>
            <a:endParaRPr lang="en" altLang="zh-CN" sz="4400" b="1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FA3B70-B386-9AA2-E6CB-56BE0FC0C22C}"/>
              </a:ext>
            </a:extLst>
          </p:cNvPr>
          <p:cNvSpPr txBox="1"/>
          <p:nvPr/>
        </p:nvSpPr>
        <p:spPr>
          <a:xfrm>
            <a:off x="660400" y="1268413"/>
            <a:ext cx="11009086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i="0" u="none" strike="noStrike" dirty="0">
                <a:effectLst/>
              </a:rPr>
              <a:t>Remove elements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/>
              <a:t>discard</a:t>
            </a:r>
            <a:r>
              <a:rPr lang="en" altLang="zh-CN" sz="2400" dirty="0"/>
              <a:t>(): remove one element, do nothing if not existing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/>
              <a:t>remove</a:t>
            </a:r>
            <a:r>
              <a:rPr lang="en" altLang="zh-CN" sz="2400" dirty="0"/>
              <a:t>(): remove one element, raise error if not existing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/>
              <a:t>pop</a:t>
            </a:r>
            <a:r>
              <a:rPr lang="en" altLang="zh-CN" sz="2400" dirty="0"/>
              <a:t>( ): remove and return an arbitrary set element. Raise </a:t>
            </a:r>
            <a:r>
              <a:rPr lang="en" altLang="zh-CN" sz="2400" dirty="0" err="1"/>
              <a:t>KeyError</a:t>
            </a:r>
            <a:r>
              <a:rPr lang="en" altLang="zh-CN" sz="2400" dirty="0"/>
              <a:t> if the set is empty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1" dirty="0"/>
              <a:t>clear</a:t>
            </a:r>
            <a:r>
              <a:rPr lang="en" altLang="zh-CN" sz="2400" dirty="0"/>
              <a:t>( ): removes all elements from a set.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DC261-E9D1-5B02-8B1E-AF8C3B5A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4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45AB3337-2774-31FC-7B05-F26BE875B5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913" y="1268413"/>
          <a:ext cx="11509828" cy="5000670"/>
        </p:xfrm>
        <a:graphic>
          <a:graphicData uri="http://schemas.openxmlformats.org/drawingml/2006/table">
            <a:tbl>
              <a:tblPr/>
              <a:tblGrid>
                <a:gridCol w="3860801">
                  <a:extLst>
                    <a:ext uri="{9D8B030D-6E8A-4147-A177-3AD203B41FA5}">
                      <a16:colId xmlns:a16="http://schemas.microsoft.com/office/drawing/2014/main" val="3698195671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314225234"/>
                    </a:ext>
                  </a:extLst>
                </a:gridCol>
                <a:gridCol w="6270170">
                  <a:extLst>
                    <a:ext uri="{9D8B030D-6E8A-4147-A177-3AD203B41FA5}">
                      <a16:colId xmlns:a16="http://schemas.microsoft.com/office/drawing/2014/main" val="4016720150"/>
                    </a:ext>
                  </a:extLst>
                </a:gridCol>
              </a:tblGrid>
              <a:tr h="143838">
                <a:tc>
                  <a:txBody>
                    <a:bodyPr/>
                    <a:lstStyle/>
                    <a:p>
                      <a:pPr algn="l" fontAlgn="t"/>
                      <a:r>
                        <a:rPr lang="en" sz="1800" b="0">
                          <a:effectLst/>
                        </a:rPr>
                        <a:t>Operation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800" b="0">
                          <a:effectLst/>
                        </a:rPr>
                        <a:t>Equivalent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800" b="0">
                          <a:effectLst/>
                        </a:rPr>
                        <a:t>Description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11743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union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set1|set2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Returns a set which is the union of sets set1 and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24944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update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set1|=set2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Adds all elements of array set2 to the set set1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5600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intersection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set1&amp;set2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Returns a set which is the intersection of sets set1 and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4781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intersection_update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set1&amp;=set2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Update the set1 with the intersection of itself and another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12062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difference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set1 -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Returns the set difference of set1 and set2 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65934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difference_update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set1-=set2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Removes all elements of set2 from the set set1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07731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symmetric_difference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set1^set2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A set with elements in either set1 or set2 but not both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98672"/>
                  </a:ext>
                </a:extLst>
              </a:tr>
              <a:tr h="169081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symmetric_difference_update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>
                          <a:effectLst/>
                        </a:rPr>
                        <a:t>set1^=set2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Update set1 with elements from set1 or set2 but not both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69004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issubset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>
                          <a:effectLst/>
                        </a:rPr>
                        <a:t>set1&lt;=set2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whether every element in set1 is in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76394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issuperset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>
                          <a:effectLst/>
                        </a:rPr>
                        <a:t>set1&gt;=set2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Test whether every element in set2 is in set1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85643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 err="1">
                          <a:effectLst/>
                        </a:rPr>
                        <a:t>isdisjoint</a:t>
                      </a:r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CN" altLang="en-US" sz="2000" b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 True if two sets have a null intersection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71798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>
                          <a:effectLst/>
                        </a:rPr>
                        <a:t>set1&lt;set2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 True if set1 is proper subset of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57046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>
                          <a:effectLst/>
                        </a:rPr>
                        <a:t>set1&gt;set2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 True if set1 is proper superset of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21297"/>
                  </a:ext>
                </a:extLst>
              </a:tr>
              <a:tr h="143838">
                <a:tc>
                  <a:txBody>
                    <a:bodyPr/>
                    <a:lstStyle/>
                    <a:p>
                      <a:pPr fontAlgn="t"/>
                      <a:endParaRPr lang="en" sz="2000" b="0" dirty="0">
                        <a:effectLst/>
                      </a:endParaRP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set1==set2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2000" b="0" dirty="0">
                          <a:effectLst/>
                        </a:rPr>
                        <a:t>Return True if set1 is equivalent to set2</a:t>
                      </a:r>
                    </a:p>
                  </a:txBody>
                  <a:tcPr marL="15305" marR="15305" marT="15305" marB="1530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5237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C2FAE86-3104-3494-AA1D-F9E5FA45E23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Set Operators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7C25BD1-45C8-594B-BCA1-759109D9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099CA5-5E59-207C-87BC-A977C1C0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95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B7354C-3A5C-A320-57E1-75619A65F97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Collection Methods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748F8B4B-9623-965D-01D3-D2713A24F55D}"/>
              </a:ext>
            </a:extLst>
          </p:cNvPr>
          <p:cNvGraphicFramePr>
            <a:graphicFrameLocks noGrp="1"/>
          </p:cNvGraphicFramePr>
          <p:nvPr/>
        </p:nvGraphicFramePr>
        <p:xfrm>
          <a:off x="1168400" y="1762760"/>
          <a:ext cx="8128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11378910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3500433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4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Judge if all element is True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1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any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Judge if any element is True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4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len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Return the length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maximum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3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minimum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275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altLang="zh-CN" dirty="0"/>
                        <a:t>sum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the sum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80832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altLang="zh-CN" dirty="0"/>
                        <a:t>sorted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Return a sorted list of a collection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78711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3001BD-D066-0A58-AA4A-0FC58C86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56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55253A9-4DD4-746C-5E15-D9324A3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418E33-FFE5-BA4B-290D-EB2BEEC54183}"/>
              </a:ext>
            </a:extLst>
          </p:cNvPr>
          <p:cNvSpPr txBox="1">
            <a:spLocks/>
          </p:cNvSpPr>
          <p:nvPr/>
        </p:nvSpPr>
        <p:spPr>
          <a:xfrm>
            <a:off x="658813" y="1268413"/>
            <a:ext cx="10814932" cy="405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A set that is immutable (thus </a:t>
            </a:r>
            <a:r>
              <a:rPr lang="en" altLang="zh-CN" sz="2400" dirty="0" err="1"/>
              <a:t>hashable</a:t>
            </a:r>
            <a:r>
              <a:rPr lang="en" altLang="zh-CN" sz="2400" dirty="0"/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 err="1"/>
              <a:t>frozenset</a:t>
            </a:r>
            <a:r>
              <a:rPr lang="en" altLang="zh-CN" sz="2400" dirty="0"/>
              <a:t>(): an inbuilt function which takes an </a:t>
            </a:r>
            <a:r>
              <a:rPr lang="en" altLang="zh-CN" sz="2400" dirty="0" err="1"/>
              <a:t>iterable</a:t>
            </a:r>
            <a:r>
              <a:rPr lang="en" altLang="zh-CN" sz="2400" dirty="0"/>
              <a:t> objects as argument and make them immutable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Usage: use an un-ordered collection as a key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Set operations are supported (except for removing and adding methods)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A04FF89-232E-877D-0100-8550AC13CE4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 err="1">
                <a:solidFill>
                  <a:srgbClr val="008000"/>
                </a:solidFill>
                <a:latin typeface="+mn-lt"/>
              </a:rPr>
              <a:t>Hashable</a:t>
            </a:r>
            <a:r>
              <a:rPr lang="en" altLang="zh-CN" sz="4400" b="1" dirty="0">
                <a:solidFill>
                  <a:srgbClr val="008000"/>
                </a:solidFill>
                <a:latin typeface="+mn-lt"/>
              </a:rPr>
              <a:t> set? Frozen Set!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25E144-02C4-9A7D-A368-9E6E439D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3819386"/>
            <a:ext cx="4318000" cy="26162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640AA3-D55D-BDB6-C5C3-A68FAA99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92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C7019-ACDF-1CB7-4B66-00F066B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/>
              <a:t>Dictionary is a collection of key-value pairs (keys are unique and </a:t>
            </a:r>
            <a:r>
              <a:rPr lang="en" altLang="zh-CN" sz="2400" dirty="0" err="1"/>
              <a:t>hashable</a:t>
            </a:r>
            <a:r>
              <a:rPr lang="en" altLang="zh-CN" sz="2400" dirty="0"/>
              <a:t>)</a:t>
            </a:r>
          </a:p>
          <a:p>
            <a:pPr>
              <a:lnSpc>
                <a:spcPct val="130000"/>
              </a:lnSpc>
            </a:pPr>
            <a:r>
              <a:rPr lang="en" altLang="zh-CN" sz="2400" dirty="0"/>
              <a:t>Dictionaries are enclosed by curly braces ({})</a:t>
            </a:r>
          </a:p>
          <a:p>
            <a:pPr>
              <a:lnSpc>
                <a:spcPct val="130000"/>
              </a:lnSpc>
            </a:pPr>
            <a:r>
              <a:rPr lang="en" altLang="zh-CN" sz="2400" dirty="0"/>
              <a:t>Key and value separated with colon (:)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14607DBA-E654-F110-7669-D5CFC72F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7F4DDE-FF2C-A88B-E2A5-E2860085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35"/>
          <a:stretch/>
        </p:blipFill>
        <p:spPr>
          <a:xfrm>
            <a:off x="549252" y="3070126"/>
            <a:ext cx="8118514" cy="822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56B854-66F1-483B-56E4-80C21CCC9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88"/>
          <a:stretch/>
        </p:blipFill>
        <p:spPr>
          <a:xfrm>
            <a:off x="549251" y="5942839"/>
            <a:ext cx="8118515" cy="4927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C49E97-F8EA-D847-FFF3-142AE027CB7A}"/>
              </a:ext>
            </a:extLst>
          </p:cNvPr>
          <p:cNvSpPr txBox="1"/>
          <p:nvPr/>
        </p:nvSpPr>
        <p:spPr>
          <a:xfrm>
            <a:off x="624725" y="5497412"/>
            <a:ext cx="8043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Can have different typed (</a:t>
            </a:r>
            <a:r>
              <a:rPr lang="en" altLang="zh-CN" sz="2400" dirty="0" err="1"/>
              <a:t>hashable</a:t>
            </a:r>
            <a:r>
              <a:rPr lang="en" altLang="zh-CN" sz="2400" dirty="0"/>
              <a:t>) keys and any values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91FD17-BBF8-99EF-F170-6CE7AE63AB95}"/>
              </a:ext>
            </a:extLst>
          </p:cNvPr>
          <p:cNvSpPr txBox="1"/>
          <p:nvPr/>
        </p:nvSpPr>
        <p:spPr>
          <a:xfrm>
            <a:off x="660400" y="3885691"/>
            <a:ext cx="8043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/>
              <a:t>Create an empty dictionary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CA7C80-82F1-12E8-C4A6-45A259A5C5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038" b="25169"/>
          <a:stretch/>
        </p:blipFill>
        <p:spPr>
          <a:xfrm>
            <a:off x="660400" y="4285886"/>
            <a:ext cx="8204581" cy="11377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56A18D-3BB5-BF66-BB10-F5176FF47CAF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i="0" u="none" strike="noStrike" dirty="0">
                <a:solidFill>
                  <a:srgbClr val="008000"/>
                </a:solidFill>
                <a:effectLst/>
              </a:rPr>
              <a:t>Dictionary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2BFBBD64-6A18-4AA8-66E2-C737BE77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85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C7019-ACDF-1CB7-4B66-00F066B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dirty="0"/>
              <a:t>There are 3 different number types</a:t>
            </a:r>
          </a:p>
          <a:p>
            <a:pPr marL="571500" lvl="2" indent="-342900">
              <a:lnSpc>
                <a:spcPct val="130000"/>
              </a:lnSpc>
              <a:spcBef>
                <a:spcPts val="0"/>
              </a:spcBef>
            </a:pPr>
            <a:r>
              <a:rPr lang="en" altLang="zh-CN" sz="2400" b="1" dirty="0"/>
              <a:t>int</a:t>
            </a:r>
            <a:r>
              <a:rPr lang="en" altLang="zh-CN" sz="2400" dirty="0"/>
              <a:t>: integer values (e.g., 5)</a:t>
            </a:r>
          </a:p>
          <a:p>
            <a:pPr marL="571500" lvl="2" indent="-342900">
              <a:lnSpc>
                <a:spcPct val="130000"/>
              </a:lnSpc>
              <a:spcBef>
                <a:spcPts val="0"/>
              </a:spcBef>
            </a:pPr>
            <a:r>
              <a:rPr lang="en" altLang="zh-CN" sz="2400" b="1" dirty="0"/>
              <a:t>float</a:t>
            </a:r>
            <a:r>
              <a:rPr lang="en" altLang="zh-CN" sz="2400" dirty="0"/>
              <a:t>: floating point values (e.g., 3.14)</a:t>
            </a:r>
          </a:p>
          <a:p>
            <a:pPr marL="571500" lvl="2" indent="-342900">
              <a:lnSpc>
                <a:spcPct val="130000"/>
              </a:lnSpc>
              <a:spcBef>
                <a:spcPts val="0"/>
              </a:spcBef>
            </a:pPr>
            <a:r>
              <a:rPr lang="en" altLang="zh-CN" sz="2400" b="1" dirty="0"/>
              <a:t>complex</a:t>
            </a:r>
            <a:r>
              <a:rPr lang="en" altLang="zh-CN" sz="2400" dirty="0"/>
              <a:t>: complex numbers (e.g., 1 + 2j)</a:t>
            </a:r>
          </a:p>
          <a:p>
            <a:pPr marL="1028700" lvl="3" indent="-3429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sz="2400" dirty="0"/>
              <a:t>Real part + Imaginary part</a:t>
            </a:r>
            <a:endParaRPr lang="en" altLang="zh-CN" sz="3000" dirty="0"/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53A41308-B2A9-AC27-5866-870179BD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EEA3E3-5B5C-1CDC-5682-A87DA678D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7"/>
          <a:stretch/>
        </p:blipFill>
        <p:spPr>
          <a:xfrm>
            <a:off x="660400" y="4425196"/>
            <a:ext cx="5879123" cy="11945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A7CF6D-2011-5E9E-629B-40CB399E6109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Numbers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7DF113-6076-D116-D84B-7FDF3133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05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14607DBA-E654-F110-7669-D5CFC72F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BFF027-F12F-F862-B4E5-9B3C735D0E97}"/>
              </a:ext>
            </a:extLst>
          </p:cNvPr>
          <p:cNvSpPr txBox="1"/>
          <p:nvPr/>
        </p:nvSpPr>
        <p:spPr>
          <a:xfrm>
            <a:off x="658813" y="1268413"/>
            <a:ext cx="1033006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Access elements in dictionary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Key indexing: raise error when not found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get(): return None when not found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28AA72-F969-ADE0-1495-26CB3C802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13"/>
          <a:stretch/>
        </p:blipFill>
        <p:spPr>
          <a:xfrm>
            <a:off x="838199" y="2906616"/>
            <a:ext cx="9660103" cy="1329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750668-389C-00B2-64A6-719FFC53A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1410"/>
            <a:ext cx="5089541" cy="20661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5B9A9A-B9F1-926F-DF6C-A528AADCD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31410"/>
            <a:ext cx="5165030" cy="10209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7B47668-F90E-2670-795C-9E3D74C07147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i="0" u="none" strike="noStrike" dirty="0">
                <a:solidFill>
                  <a:srgbClr val="008000"/>
                </a:solidFill>
                <a:effectLst/>
              </a:rPr>
              <a:t>Dictionary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D800410-1464-4423-A243-61EBE7FC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45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1">
            <a:extLst>
              <a:ext uri="{FF2B5EF4-FFF2-40B4-BE49-F238E27FC236}">
                <a16:creationId xmlns:a16="http://schemas.microsoft.com/office/drawing/2014/main" id="{14607DBA-E654-F110-7669-D5CFC72F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BFF027-F12F-F862-B4E5-9B3C735D0E97}"/>
              </a:ext>
            </a:extLst>
          </p:cNvPr>
          <p:cNvSpPr txBox="1"/>
          <p:nvPr/>
        </p:nvSpPr>
        <p:spPr>
          <a:xfrm>
            <a:off x="658813" y="1268413"/>
            <a:ext cx="10330060" cy="531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" altLang="zh-CN" sz="2400" dirty="0">
                <a:solidFill>
                  <a:srgbClr val="333333"/>
                </a:solidFill>
              </a:rPr>
              <a:t>add, update, delete operations are performed with keys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D43679-6770-6005-D677-4076B39FC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06"/>
          <a:stretch/>
        </p:blipFill>
        <p:spPr>
          <a:xfrm>
            <a:off x="658812" y="1943980"/>
            <a:ext cx="11239013" cy="28962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A60193-322C-D69E-E8C7-4EAF617E4E8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i="0" u="none" strike="noStrike" dirty="0">
                <a:solidFill>
                  <a:srgbClr val="008000"/>
                </a:solidFill>
                <a:effectLst/>
              </a:rPr>
              <a:t>Dictionary is Mutable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E68AF6-0287-B664-CCA4-DD5791F8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45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1E7F2F-15C6-4AE1-420E-0A8896E6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1531600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The process of converting the value of one data type (integer, string, float, etc.) to another data type is called 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type conversion</a:t>
            </a:r>
            <a:endParaRPr lang="en" altLang="zh-CN" sz="2400" b="0" i="0" u="none" strike="noStrike" dirty="0">
              <a:solidFill>
                <a:srgbClr val="333333"/>
              </a:solidFill>
              <a:effectLst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Two types of type conversion: Implicit</a:t>
            </a:r>
            <a:r>
              <a:rPr lang="en" altLang="zh-CN" sz="2400" dirty="0">
                <a:solidFill>
                  <a:srgbClr val="333333"/>
                </a:solidFill>
              </a:rPr>
              <a:t> &amp;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Explicit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87D44BA6-FF54-48A0-CE86-6A17FC44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730DEA-7923-010B-CD34-55B9B570A001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Type Conversion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B93D07-2695-8FE2-0902-B6292160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48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09D3E-9D0A-5ABD-F6E5-7BE1E716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2684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" altLang="zh-CN" sz="2400" dirty="0">
                <a:solidFill>
                  <a:srgbClr val="333333"/>
                </a:solidFill>
              </a:rPr>
              <a:t>Python automatically converts one data type to another data type</a:t>
            </a:r>
          </a:p>
          <a:p>
            <a:endParaRPr kumimoji="1"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13CC15-2E97-9A92-09B5-50B240A2BA0A}"/>
              </a:ext>
            </a:extLst>
          </p:cNvPr>
          <p:cNvSpPr txBox="1"/>
          <p:nvPr/>
        </p:nvSpPr>
        <p:spPr>
          <a:xfrm>
            <a:off x="6810388" y="2627218"/>
            <a:ext cx="5296268" cy="19000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Example: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Data types need to be the same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rgbClr val="333333"/>
                </a:solidFill>
              </a:rPr>
              <a:t> ‘a’ gets type cast (automatically) into float</a:t>
            </a: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396AA78C-A884-DCB6-37AA-3A65C268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43CB1A-6703-E348-45EF-E70EB11C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26"/>
          <a:stretch/>
        </p:blipFill>
        <p:spPr>
          <a:xfrm>
            <a:off x="509430" y="2084475"/>
            <a:ext cx="6100823" cy="197387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DE2B23C-43B5-29A8-78EC-78AC1ACE60D4}"/>
              </a:ext>
            </a:extLst>
          </p:cNvPr>
          <p:cNvCxnSpPr/>
          <p:nvPr/>
        </p:nvCxnSpPr>
        <p:spPr>
          <a:xfrm>
            <a:off x="6097504" y="3572119"/>
            <a:ext cx="7128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A80B2F19-1783-0D93-046B-57CAD59D9811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Implicit Type Conversion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B95A99-6CF5-56E2-6B8F-52690EC6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92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09D3E-9D0A-5ABD-F6E5-7BE1E716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Programmers convert the object to another data type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Use Python’s defined type conversion functions</a:t>
            </a:r>
          </a:p>
          <a:p>
            <a:pPr algn="l">
              <a:lnSpc>
                <a:spcPct val="130000"/>
              </a:lnSpc>
            </a:pPr>
            <a:r>
              <a:rPr lang="en" altLang="zh-CN" sz="2400" dirty="0">
                <a:solidFill>
                  <a:srgbClr val="333333"/>
                </a:solidFill>
              </a:rPr>
              <a:t>Syntax: (</a:t>
            </a:r>
            <a:r>
              <a:rPr lang="en" altLang="zh-CN" sz="2400" dirty="0" err="1">
                <a:solidFill>
                  <a:srgbClr val="333333"/>
                </a:solidFill>
              </a:rPr>
              <a:t>required_data_type</a:t>
            </a:r>
            <a:r>
              <a:rPr lang="en" altLang="zh-CN" sz="2400" dirty="0">
                <a:solidFill>
                  <a:srgbClr val="333333"/>
                </a:solidFill>
              </a:rPr>
              <a:t>)(value)</a:t>
            </a:r>
          </a:p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Example</a:t>
            </a:r>
          </a:p>
        </p:txBody>
      </p:sp>
      <p:sp>
        <p:nvSpPr>
          <p:cNvPr id="21" name="页脚占位符 1">
            <a:extLst>
              <a:ext uri="{FF2B5EF4-FFF2-40B4-BE49-F238E27FC236}">
                <a16:creationId xmlns:a16="http://schemas.microsoft.com/office/drawing/2014/main" id="{890BC9C3-1EF4-A558-4206-9D337B0C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D211EE-C10D-2C2E-276C-12D89DB49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18"/>
          <a:stretch/>
        </p:blipFill>
        <p:spPr>
          <a:xfrm>
            <a:off x="658813" y="3743740"/>
            <a:ext cx="9951986" cy="16758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B6F735A-8D6A-11EA-4350-2841FAEC1E8E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Explicit Type Conversion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207CF-02CD-CCB2-5493-29E47EB6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0864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03FAAC-241B-282F-BEB1-F84F73F3FC11}"/>
              </a:ext>
            </a:extLst>
          </p:cNvPr>
          <p:cNvSpPr txBox="1"/>
          <p:nvPr/>
        </p:nvSpPr>
        <p:spPr>
          <a:xfrm>
            <a:off x="662492" y="1273149"/>
            <a:ext cx="11541700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333333"/>
                </a:solidFill>
              </a:rPr>
              <a:t>Object: an entity that contains data along with associated metadata and/or functionality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333333"/>
                </a:solidFill>
              </a:rPr>
              <a:t>Everything is an object, with metadata (</a:t>
            </a:r>
            <a:r>
              <a:rPr lang="en-US" altLang="zh-CN" sz="2400" dirty="0">
                <a:solidFill>
                  <a:srgbClr val="FF0000"/>
                </a:solidFill>
              </a:rPr>
              <a:t>attributes</a:t>
            </a:r>
            <a:r>
              <a:rPr lang="en-US" altLang="zh-CN" sz="2400" dirty="0">
                <a:solidFill>
                  <a:srgbClr val="333333"/>
                </a:solidFill>
              </a:rPr>
              <a:t>) and associated functionality (</a:t>
            </a:r>
            <a:r>
              <a:rPr lang="en-US" altLang="zh-CN" sz="2400" dirty="0">
                <a:solidFill>
                  <a:srgbClr val="FF0000"/>
                </a:solidFill>
              </a:rPr>
              <a:t>methods</a:t>
            </a:r>
            <a:r>
              <a:rPr lang="en-US" altLang="zh-CN" sz="2400" dirty="0">
                <a:solidFill>
                  <a:srgbClr val="333333"/>
                </a:solidFill>
              </a:rPr>
              <a:t>) </a:t>
            </a:r>
          </a:p>
        </p:txBody>
      </p:sp>
      <p:graphicFrame>
        <p:nvGraphicFramePr>
          <p:cNvPr id="2" name="表格 10">
            <a:extLst>
              <a:ext uri="{FF2B5EF4-FFF2-40B4-BE49-F238E27FC236}">
                <a16:creationId xmlns:a16="http://schemas.microsoft.com/office/drawing/2014/main" id="{66A9BBB4-A237-8EC6-04E2-F807DA4B5343}"/>
              </a:ext>
            </a:extLst>
          </p:cNvPr>
          <p:cNvGraphicFramePr>
            <a:graphicFrameLocks noGrp="1"/>
          </p:cNvGraphicFramePr>
          <p:nvPr/>
        </p:nvGraphicFramePr>
        <p:xfrm>
          <a:off x="415157" y="3052444"/>
          <a:ext cx="10989939" cy="36933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63313">
                  <a:extLst>
                    <a:ext uri="{9D8B030D-6E8A-4147-A177-3AD203B41FA5}">
                      <a16:colId xmlns:a16="http://schemas.microsoft.com/office/drawing/2014/main" val="1489477344"/>
                    </a:ext>
                  </a:extLst>
                </a:gridCol>
                <a:gridCol w="3663313">
                  <a:extLst>
                    <a:ext uri="{9D8B030D-6E8A-4147-A177-3AD203B41FA5}">
                      <a16:colId xmlns:a16="http://schemas.microsoft.com/office/drawing/2014/main" val="2954086513"/>
                    </a:ext>
                  </a:extLst>
                </a:gridCol>
                <a:gridCol w="3663313">
                  <a:extLst>
                    <a:ext uri="{9D8B030D-6E8A-4147-A177-3AD203B41FA5}">
                      <a16:colId xmlns:a16="http://schemas.microsoft.com/office/drawing/2014/main" val="2470416183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ompound objects like lists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+mn-lt"/>
                        </a:rPr>
                        <a:t>Simple objects like number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+mn-lt"/>
                        </a:rPr>
                        <a:t>Attributes and methods themselves</a:t>
                      </a:r>
                      <a:endParaRPr lang="zh-CN" alt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46838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9D3AB58-4FF4-2345-708F-2FDD57B8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179" y="3592683"/>
            <a:ext cx="3114990" cy="19435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77584E-27B7-823F-AD6D-CA5FFFD4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6" y="3577257"/>
            <a:ext cx="2849021" cy="18844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735638-41E3-F74E-F9CE-6E2B94B35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481" y="3577257"/>
            <a:ext cx="3761705" cy="17692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B705A8-3220-C93A-6B0E-40FA4589AA44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</a:rPr>
              <a:t>Everything is an object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1" name="页脚占位符 1">
            <a:extLst>
              <a:ext uri="{FF2B5EF4-FFF2-40B4-BE49-F238E27FC236}">
                <a16:creationId xmlns:a16="http://schemas.microsoft.com/office/drawing/2014/main" id="{3381EA17-CDF5-0321-9201-206949E3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4C5BD04-F7C4-F482-2F39-8F85F2B4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6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609D3E-9D0A-5ABD-F6E5-7BE1E716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0934192" cy="5167173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int(x, base):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Convert to integer </a:t>
            </a:r>
            <a:r>
              <a:rPr lang="en" altLang="zh-CN" sz="2400" dirty="0">
                <a:solidFill>
                  <a:srgbClr val="333333"/>
                </a:solidFill>
              </a:rPr>
              <a:t>(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specifies the base if x is a string)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float(x):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Convert to floating-point number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 err="1">
                <a:solidFill>
                  <a:srgbClr val="333333"/>
                </a:solidFill>
                <a:effectLst/>
              </a:rPr>
              <a:t>ord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(x):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Convert </a:t>
            </a:r>
            <a:r>
              <a:rPr lang="en" altLang="zh-CN" sz="2400" dirty="0">
                <a:solidFill>
                  <a:srgbClr val="333333"/>
                </a:solidFill>
              </a:rPr>
              <a:t>a character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to ASCII or Unicode value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dirty="0">
                <a:solidFill>
                  <a:srgbClr val="333333"/>
                </a:solidFill>
              </a:rPr>
              <a:t>c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hr(x) / </a:t>
            </a:r>
            <a:r>
              <a:rPr lang="en" altLang="zh-CN" sz="2400" b="1" i="0" u="none" strike="noStrike" dirty="0" err="1">
                <a:solidFill>
                  <a:srgbClr val="333333"/>
                </a:solidFill>
                <a:effectLst/>
              </a:rPr>
              <a:t>unichar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(x):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Converts an integer to a character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hex() / oct(): 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Converts integer to hexadecimal/octal string</a:t>
            </a:r>
            <a:endParaRPr lang="en" altLang="zh-CN" sz="2400" b="1" i="0" u="none" strike="noStrike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complex(real [,</a:t>
            </a:r>
            <a:r>
              <a:rPr lang="en" altLang="zh-CN" sz="2400" b="1" i="0" u="none" strike="noStrike" dirty="0" err="1">
                <a:solidFill>
                  <a:srgbClr val="333333"/>
                </a:solidFill>
                <a:effectLst/>
              </a:rPr>
              <a:t>imag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]) 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Converts real numbers to complex(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</a:rPr>
              <a:t>real,imag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) number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tuple() / list() / set() / str() :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 </a:t>
            </a:r>
            <a:r>
              <a:rPr lang="en" altLang="zh-CN" sz="2400" dirty="0">
                <a:solidFill>
                  <a:srgbClr val="333333"/>
                </a:solidFill>
              </a:rPr>
              <a:t>C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onverts to a tuple / list / set / string</a:t>
            </a:r>
          </a:p>
          <a:p>
            <a:pPr algn="l">
              <a:lnSpc>
                <a:spcPct val="130000"/>
              </a:lnSpc>
            </a:pPr>
            <a:r>
              <a:rPr lang="en" altLang="zh-CN" sz="2400" b="1" i="0" u="none" strike="noStrike" dirty="0" err="1">
                <a:solidFill>
                  <a:srgbClr val="333333"/>
                </a:solidFill>
                <a:effectLst/>
              </a:rPr>
              <a:t>dict</a:t>
            </a:r>
            <a:r>
              <a:rPr lang="en" altLang="zh-CN" sz="2400" b="1" i="0" u="none" strike="noStrike" dirty="0">
                <a:solidFill>
                  <a:srgbClr val="333333"/>
                </a:solidFill>
                <a:effectLst/>
              </a:rPr>
              <a:t>(): 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Converts a </a:t>
            </a:r>
            <a:r>
              <a:rPr lang="en" altLang="zh-CN" sz="2400" dirty="0">
                <a:solidFill>
                  <a:srgbClr val="333333"/>
                </a:solidFill>
              </a:rPr>
              <a:t>sequence of </a:t>
            </a:r>
            <a:r>
              <a:rPr lang="en" altLang="zh-CN" sz="2400" b="0" i="0" u="none" strike="noStrike" dirty="0">
                <a:solidFill>
                  <a:srgbClr val="333333"/>
                </a:solidFill>
                <a:effectLst/>
              </a:rPr>
              <a:t>(key, value) to a dictionary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98B1D4C0-DBD1-A675-A9B2-97CCB38D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463EB6-265E-F8AB-EE3D-AFB58C3FECC7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Explicit Type Conversion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FBE6A-EE29-EF1E-59CB-6EFFD645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53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7AC26-9BC1-6575-8916-1E9153F5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4DE2B2-4FEC-B2C7-4620-648F2FFDA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92" y="1267526"/>
            <a:ext cx="10515600" cy="52253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Operators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Lists and Tuples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Strings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Sets</a:t>
            </a:r>
            <a:r>
              <a:rPr lang="zh-CN" altLang="en-US" sz="3600" b="1" dirty="0">
                <a:solidFill>
                  <a:srgbClr val="008000"/>
                </a:solidFill>
                <a:ea typeface="+mj-ea"/>
                <a:cs typeface="+mj-cs"/>
              </a:rPr>
              <a:t> </a:t>
            </a:r>
            <a:r>
              <a:rPr lang="en-US" altLang="zh-CN" sz="3600" b="1" dirty="0">
                <a:solidFill>
                  <a:srgbClr val="008000"/>
                </a:solidFill>
                <a:ea typeface="+mj-ea"/>
                <a:cs typeface="+mj-cs"/>
              </a:rPr>
              <a:t>and Dictionaries</a:t>
            </a: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FCD89F4E-2495-A154-AADD-882B1AF9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9393E1-8BA0-E10F-83E1-D573C43D5FE3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Outline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8FBA5-47F8-9F7C-C558-8DC7FE6F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2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E00"/>
                </a:solidFill>
              </a:rPr>
              <a:t>Thank you!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DE5EB8-C324-A27C-499B-7D8407E9B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71DE71D3-2F17-5AFB-2898-04D686F6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A8298D7D-CDAF-716A-5AFA-C828D3C7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5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Arithmetic Operators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AFA652-8E89-8F44-5225-8DFD40CCCC69}"/>
              </a:ext>
            </a:extLst>
          </p:cNvPr>
          <p:cNvSpPr txBox="1"/>
          <p:nvPr/>
        </p:nvSpPr>
        <p:spPr>
          <a:xfrm>
            <a:off x="658813" y="1270811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333333"/>
                </a:solidFill>
              </a:rPr>
              <a:t>7 basic </a:t>
            </a:r>
            <a:r>
              <a:rPr lang="en" altLang="zh-CN" sz="2400" b="1" i="0" u="none" strike="noStrike" dirty="0">
                <a:solidFill>
                  <a:srgbClr val="008000"/>
                </a:solidFill>
                <a:effectLst/>
              </a:rPr>
              <a:t>binary</a:t>
            </a:r>
            <a:r>
              <a:rPr lang="en-US" altLang="zh-CN" sz="2400" dirty="0">
                <a:solidFill>
                  <a:srgbClr val="333333"/>
                </a:solidFill>
              </a:rPr>
              <a:t> arithmetic operators, 2 </a:t>
            </a:r>
            <a:r>
              <a:rPr lang="en" altLang="zh-CN" sz="2400" b="1" i="0" u="none" strike="noStrike" dirty="0">
                <a:solidFill>
                  <a:srgbClr val="008000"/>
                </a:solidFill>
                <a:effectLst/>
              </a:rPr>
              <a:t>unary</a:t>
            </a:r>
            <a:r>
              <a:rPr lang="en-US" altLang="zh-CN" sz="2400" dirty="0">
                <a:solidFill>
                  <a:srgbClr val="333333"/>
                </a:solidFill>
              </a:rPr>
              <a:t> operators. </a:t>
            </a:r>
            <a:endParaRPr lang="zh-CN" altLang="en-US" sz="2400" dirty="0">
              <a:solidFill>
                <a:srgbClr val="333333"/>
              </a:solidFill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04064FCA-1E11-8FBA-D3F3-7BAE5A832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26948"/>
              </p:ext>
            </p:extLst>
          </p:nvPr>
        </p:nvGraphicFramePr>
        <p:xfrm>
          <a:off x="838200" y="1919995"/>
          <a:ext cx="10515600" cy="4206240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44571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effectLst/>
                        </a:rPr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11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Addition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Sum of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-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Subtraction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Difference of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*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Multiplication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>
                          <a:effectLst/>
                        </a:rPr>
                        <a:t>Product of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20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/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True 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Quotient of a and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074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//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Floor 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Quotient of a and b, removing fractional parts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92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%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>
                          <a:effectLst/>
                        </a:rPr>
                        <a:t>Modulus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Integer remainder after division of a by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688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 **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Exponentiation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 raised to the power of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07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Negation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The negative of 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185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+a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Unary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</a:rPr>
                        <a:t>a unchanged (rarely used)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92073"/>
                  </a:ext>
                </a:extLst>
              </a:tr>
            </a:tbl>
          </a:graphicData>
        </a:graphic>
      </p:graphicFrame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75EECCD-543B-0871-1A9E-A4E3D2FB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2D6BB3EE-7E96-628C-D5AA-9D01BAA7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Relational Operators</a:t>
            </a: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3E1B9981-4CA1-92DB-B9C8-447C81F2B907}"/>
              </a:ext>
            </a:extLst>
          </p:cNvPr>
          <p:cNvGraphicFramePr>
            <a:graphicFrameLocks noGrp="1"/>
          </p:cNvGraphicFramePr>
          <p:nvPr/>
        </p:nvGraphicFramePr>
        <p:xfrm>
          <a:off x="713009" y="2464326"/>
          <a:ext cx="11150600" cy="182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04362">
                  <a:extLst>
                    <a:ext uri="{9D8B030D-6E8A-4147-A177-3AD203B41FA5}">
                      <a16:colId xmlns:a16="http://schemas.microsoft.com/office/drawing/2014/main" val="1828663422"/>
                    </a:ext>
                  </a:extLst>
                </a:gridCol>
                <a:gridCol w="3370938">
                  <a:extLst>
                    <a:ext uri="{9D8B030D-6E8A-4147-A177-3AD203B41FA5}">
                      <a16:colId xmlns:a16="http://schemas.microsoft.com/office/drawing/2014/main" val="3231125434"/>
                    </a:ext>
                  </a:extLst>
                </a:gridCol>
                <a:gridCol w="1941291">
                  <a:extLst>
                    <a:ext uri="{9D8B030D-6E8A-4147-A177-3AD203B41FA5}">
                      <a16:colId xmlns:a16="http://schemas.microsoft.com/office/drawing/2014/main" val="2399676609"/>
                    </a:ext>
                  </a:extLst>
                </a:gridCol>
                <a:gridCol w="3634009">
                  <a:extLst>
                    <a:ext uri="{9D8B030D-6E8A-4147-A177-3AD203B41FA5}">
                      <a16:colId xmlns:a16="http://schemas.microsoft.com/office/drawing/2014/main" val="1146319129"/>
                    </a:ext>
                  </a:extLst>
                </a:gridCol>
              </a:tblGrid>
              <a:tr h="202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effectLst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3982"/>
                  </a:ext>
                </a:extLst>
              </a:tr>
              <a:tr h="202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==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equal to 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!=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not equal to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129248"/>
                  </a:ext>
                </a:extLst>
              </a:tr>
              <a:tr h="202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>
                          <a:effectLst/>
                        </a:rPr>
                        <a:t>a &lt;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less than 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&gt;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greater than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201866"/>
                  </a:ext>
                </a:extLst>
              </a:tr>
              <a:tr h="202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&lt;=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less than or equal to 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 &gt;=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effectLst/>
                        </a:rPr>
                        <a:t>a greater than or equal to 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8868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5E90653-B78B-B7F0-9FE5-CCCFCB4C15E1}"/>
              </a:ext>
            </a:extLst>
          </p:cNvPr>
          <p:cNvSpPr txBox="1"/>
          <p:nvPr/>
        </p:nvSpPr>
        <p:spPr>
          <a:xfrm>
            <a:off x="660400" y="1271946"/>
            <a:ext cx="11629571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Relational Operators are used to compare two values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Relational expression always evaluates result as </a:t>
            </a:r>
            <a:r>
              <a:rPr lang="en" altLang="zh-CN" sz="2400" dirty="0" err="1"/>
              <a:t>boolean</a:t>
            </a:r>
            <a:r>
              <a:rPr lang="en" altLang="zh-CN" sz="2400" dirty="0"/>
              <a:t> either True or False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20FC64C-BC23-BB05-ED73-B519F7A68105}"/>
              </a:ext>
            </a:extLst>
          </p:cNvPr>
          <p:cNvSpPr txBox="1"/>
          <p:nvPr/>
        </p:nvSpPr>
        <p:spPr>
          <a:xfrm>
            <a:off x="6096000" y="4632490"/>
            <a:ext cx="5110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String-together multiple comparisons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2D294B-D66D-489C-42D3-FF2301DBA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70"/>
          <a:stretch/>
        </p:blipFill>
        <p:spPr>
          <a:xfrm>
            <a:off x="658813" y="5107717"/>
            <a:ext cx="4976724" cy="10208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45FAD1-5F8C-8044-26DE-4C04D4FE8DC1}"/>
              </a:ext>
            </a:extLst>
          </p:cNvPr>
          <p:cNvSpPr txBox="1"/>
          <p:nvPr/>
        </p:nvSpPr>
        <p:spPr>
          <a:xfrm>
            <a:off x="658813" y="4634466"/>
            <a:ext cx="497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Examples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BD93CD-AB5A-9324-979B-57EBF3E51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124"/>
          <a:stretch/>
        </p:blipFill>
        <p:spPr>
          <a:xfrm>
            <a:off x="6096000" y="5095788"/>
            <a:ext cx="5110655" cy="980531"/>
          </a:xfrm>
          <a:prstGeom prst="rect">
            <a:avLst/>
          </a:prstGeom>
        </p:spPr>
      </p:pic>
      <p:sp>
        <p:nvSpPr>
          <p:cNvPr id="12" name="页脚占位符 1">
            <a:extLst>
              <a:ext uri="{FF2B5EF4-FFF2-40B4-BE49-F238E27FC236}">
                <a16:creationId xmlns:a16="http://schemas.microsoft.com/office/drawing/2014/main" id="{E24112B1-E0B8-EB4B-CB9D-3ABF5DC3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5D804072-69B3-35E1-9F6B-5A5674A9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04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C7019-ACDF-1CB7-4B66-00F066B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74901"/>
            <a:ext cx="10515600" cy="435133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Use bool data type to represent </a:t>
            </a:r>
            <a:r>
              <a:rPr lang="en" altLang="zh-CN" sz="2400" dirty="0" err="1"/>
              <a:t>boolean</a:t>
            </a:r>
            <a:r>
              <a:rPr lang="en" altLang="zh-CN" sz="2400" dirty="0"/>
              <a:t> values (</a:t>
            </a:r>
            <a:r>
              <a:rPr lang="en" altLang="zh-CN" sz="2400" b="1" dirty="0"/>
              <a:t>True</a:t>
            </a:r>
            <a:r>
              <a:rPr lang="en" altLang="zh-CN" sz="2400" dirty="0"/>
              <a:t> and </a:t>
            </a:r>
            <a:r>
              <a:rPr lang="en" altLang="zh-CN" sz="2400" b="1" dirty="0"/>
              <a:t>False</a:t>
            </a:r>
            <a:r>
              <a:rPr lang="en" altLang="zh-CN" sz="2400" dirty="0"/>
              <a:t>)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The returned value of comparison operators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/>
              <a:t>Widely used in conditional and loop statements</a:t>
            </a:r>
          </a:p>
        </p:txBody>
      </p:sp>
      <p:sp>
        <p:nvSpPr>
          <p:cNvPr id="6" name="页脚占位符 1">
            <a:extLst>
              <a:ext uri="{FF2B5EF4-FFF2-40B4-BE49-F238E27FC236}">
                <a16:creationId xmlns:a16="http://schemas.microsoft.com/office/drawing/2014/main" id="{66F5D3B1-9930-253A-566C-A7B899D4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altLang="zh-CN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alt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B04A77-40A0-539D-A096-53A5FDD73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937"/>
          <a:stretch/>
        </p:blipFill>
        <p:spPr>
          <a:xfrm>
            <a:off x="658813" y="3190333"/>
            <a:ext cx="6265985" cy="10579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78768DC-0C8B-F4B5-4AA9-B98B663598FB}"/>
              </a:ext>
            </a:extLst>
          </p:cNvPr>
          <p:cNvSpPr txBox="1"/>
          <p:nvPr/>
        </p:nvSpPr>
        <p:spPr>
          <a:xfrm>
            <a:off x="660400" y="422414"/>
            <a:ext cx="11150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ea typeface="+mj-ea"/>
                <a:cs typeface="+mj-cs"/>
              </a:rPr>
              <a:t>Boolean 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C4314-09C5-7DEA-0145-FB4411D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56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16592</TotalTime>
  <Words>3996</Words>
  <Application>Microsoft Macintosh PowerPoint</Application>
  <PresentationFormat>宽屏</PresentationFormat>
  <Paragraphs>1065</Paragraphs>
  <Slides>68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7" baseType="lpstr">
      <vt:lpstr>等线</vt:lpstr>
      <vt:lpstr>系统字体常规体</vt:lpstr>
      <vt:lpstr>Arial</vt:lpstr>
      <vt:lpstr>Calibri</vt:lpstr>
      <vt:lpstr>Cambria Math</vt:lpstr>
      <vt:lpstr>Menlo</vt:lpstr>
      <vt:lpstr>Verdana</vt:lpstr>
      <vt:lpstr>Wingdings</vt:lpstr>
      <vt:lpstr>Office 主题​​</vt:lpstr>
      <vt:lpstr>Week2-Python Fundamentals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2636</cp:revision>
  <dcterms:created xsi:type="dcterms:W3CDTF">2022-11-06T11:57:15Z</dcterms:created>
  <dcterms:modified xsi:type="dcterms:W3CDTF">2024-02-07T13:31:04Z</dcterms:modified>
</cp:coreProperties>
</file>